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7" r:id="rId2"/>
    <p:sldId id="304" r:id="rId3"/>
    <p:sldId id="314" r:id="rId4"/>
    <p:sldId id="315" r:id="rId5"/>
    <p:sldId id="316" r:id="rId6"/>
    <p:sldId id="317" r:id="rId7"/>
    <p:sldId id="318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22" autoAdjust="0"/>
  </p:normalViewPr>
  <p:slideViewPr>
    <p:cSldViewPr>
      <p:cViewPr varScale="1">
        <p:scale>
          <a:sx n="42" d="100"/>
          <a:sy n="42" d="100"/>
        </p:scale>
        <p:origin x="43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27.11.2022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001000" y="2684487"/>
            <a:ext cx="10172700" cy="5246370"/>
            <a:chOff x="0" y="0"/>
            <a:chExt cx="371102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6E977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15BB45-FE34-B26E-16B6-F614EEB28716}"/>
              </a:ext>
            </a:extLst>
          </p:cNvPr>
          <p:cNvSpPr txBox="1"/>
          <p:nvPr/>
        </p:nvSpPr>
        <p:spPr>
          <a:xfrm>
            <a:off x="8751721" y="4588310"/>
            <a:ext cx="9144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</a:rPr>
              <a:t>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chemeClr val="tx1"/>
                </a:solidFill>
                <a:effectLst/>
              </a:rPr>
              <a:t>Overflow, Float, Combinators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tx1"/>
                </a:solidFill>
              </a:rPr>
              <a:t>Pseudo Class &amp;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b="1" dirty="0"/>
              <a:t>Navigation Bar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BC0902-30FB-3E11-A72E-36BD27584D29}"/>
              </a:ext>
            </a:extLst>
          </p:cNvPr>
          <p:cNvSpPr txBox="1"/>
          <p:nvPr/>
        </p:nvSpPr>
        <p:spPr>
          <a:xfrm>
            <a:off x="8686800" y="31220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26024-FDA5-BC94-3EB2-460F136C5A03}"/>
              </a:ext>
            </a:extLst>
          </p:cNvPr>
          <p:cNvSpPr txBox="1"/>
          <p:nvPr/>
        </p:nvSpPr>
        <p:spPr>
          <a:xfrm>
            <a:off x="1025041" y="2147951"/>
            <a:ext cx="168706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 position property specifies the type of positioning method used for an element.</a:t>
            </a:r>
            <a:br>
              <a:rPr lang="en-US" sz="3600" dirty="0"/>
            </a:br>
            <a:endParaRPr lang="en-US" sz="3600" dirty="0"/>
          </a:p>
          <a:p>
            <a:pPr algn="l"/>
            <a:r>
              <a:rPr lang="en-US" sz="3600" dirty="0"/>
              <a:t>There are five different position values:</a:t>
            </a:r>
          </a:p>
          <a:p>
            <a:r>
              <a:rPr lang="en-US" sz="3600" dirty="0"/>
              <a:t>static</a:t>
            </a:r>
          </a:p>
          <a:p>
            <a:r>
              <a:rPr lang="en-US" sz="3600" dirty="0"/>
              <a:t>relative</a:t>
            </a:r>
          </a:p>
          <a:p>
            <a:r>
              <a:rPr lang="en-US" sz="3600" dirty="0"/>
              <a:t>fixed</a:t>
            </a:r>
          </a:p>
          <a:p>
            <a:r>
              <a:rPr lang="en-US" sz="3600" dirty="0"/>
              <a:t>absolute</a:t>
            </a:r>
          </a:p>
          <a:p>
            <a:r>
              <a:rPr lang="en-US" sz="3600" dirty="0"/>
              <a:t>sticky</a:t>
            </a:r>
          </a:p>
          <a:p>
            <a:br>
              <a:rPr lang="en-US" sz="3600" dirty="0">
                <a:latin typeface="Consolas" panose="020B0609020204030204" pitchFamily="49" charset="0"/>
              </a:rPr>
            </a:b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35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Overflow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AF6F5-3B13-B781-E854-A66747CA51E7}"/>
              </a:ext>
            </a:extLst>
          </p:cNvPr>
          <p:cNvSpPr txBox="1"/>
          <p:nvPr/>
        </p:nvSpPr>
        <p:spPr>
          <a:xfrm>
            <a:off x="998220" y="2101784"/>
            <a:ext cx="162153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 CSS overflow property controls what happens to content that is too big to fit into an area.</a:t>
            </a:r>
          </a:p>
          <a:p>
            <a:r>
              <a:rPr lang="en-US" sz="3600" dirty="0"/>
              <a:t>The overflow property specifies whether to clip the content or to add scrollbars when the content of an element is too big to fit in the specified area.</a:t>
            </a:r>
          </a:p>
          <a:p>
            <a:br>
              <a:rPr lang="en-US" sz="3600" dirty="0"/>
            </a:br>
            <a:r>
              <a:rPr lang="en-US" sz="3600" dirty="0"/>
              <a:t>The overflow property has the following values:</a:t>
            </a:r>
            <a:br>
              <a:rPr lang="en-US" sz="3600" dirty="0"/>
            </a:br>
            <a:r>
              <a:rPr lang="en-US" sz="3600" dirty="0"/>
              <a:t>visible </a:t>
            </a:r>
          </a:p>
          <a:p>
            <a:r>
              <a:rPr lang="en-US" sz="3600" dirty="0"/>
              <a:t>hidden </a:t>
            </a:r>
          </a:p>
          <a:p>
            <a:r>
              <a:rPr lang="en-US" sz="3600" dirty="0"/>
              <a:t>scroll </a:t>
            </a:r>
          </a:p>
          <a:p>
            <a:r>
              <a:rPr lang="en-US" sz="3600" dirty="0"/>
              <a:t>auto </a:t>
            </a:r>
          </a:p>
        </p:txBody>
      </p:sp>
    </p:spTree>
    <p:extLst>
      <p:ext uri="{BB962C8B-B14F-4D97-AF65-F5344CB8AC3E}">
        <p14:creationId xmlns:p14="http://schemas.microsoft.com/office/powerpoint/2010/main" val="205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Float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292A5C-32DC-35B4-6A63-59C601A1C8C4}"/>
              </a:ext>
            </a:extLst>
          </p:cNvPr>
          <p:cNvSpPr txBox="1"/>
          <p:nvPr/>
        </p:nvSpPr>
        <p:spPr>
          <a:xfrm>
            <a:off x="956364" y="2096499"/>
            <a:ext cx="1708438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 CSS float property specifies how an element should float.  The CSS clear property specifies what elements can float beside the cleared element and </a:t>
            </a:r>
          </a:p>
          <a:p>
            <a:r>
              <a:rPr lang="en-US" sz="3600" dirty="0"/>
              <a:t>on which side. The float property is used for positioning and formatting content e.g. let an image float left to the text in a container.</a:t>
            </a:r>
          </a:p>
          <a:p>
            <a:br>
              <a:rPr lang="en-US" sz="3600" dirty="0"/>
            </a:br>
            <a:r>
              <a:rPr lang="en-US" sz="3600" dirty="0"/>
              <a:t>The float property can have one of the following values:</a:t>
            </a:r>
            <a:br>
              <a:rPr lang="en-US" sz="3600" dirty="0"/>
            </a:br>
            <a:r>
              <a:rPr lang="en-US" sz="3600" dirty="0"/>
              <a:t>left </a:t>
            </a:r>
          </a:p>
          <a:p>
            <a:r>
              <a:rPr lang="en-US" sz="3600" dirty="0"/>
              <a:t>right </a:t>
            </a:r>
          </a:p>
          <a:p>
            <a:r>
              <a:rPr lang="en-US" sz="3600" dirty="0"/>
              <a:t>none </a:t>
            </a:r>
          </a:p>
          <a:p>
            <a:r>
              <a:rPr lang="en-US" sz="3600" dirty="0"/>
              <a:t>inherit </a:t>
            </a:r>
          </a:p>
          <a:p>
            <a:r>
              <a:rPr lang="en-US" sz="3600" dirty="0"/>
              <a:t>In its simplest use, the float property can be used to wrap text around images.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497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Combinators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AB7661-A53B-27B5-4708-E92A0F3138A3}"/>
              </a:ext>
            </a:extLst>
          </p:cNvPr>
          <p:cNvSpPr txBox="1"/>
          <p:nvPr/>
        </p:nvSpPr>
        <p:spPr>
          <a:xfrm>
            <a:off x="1028700" y="2130358"/>
            <a:ext cx="16580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solidFill>
                  <a:srgbClr val="000000"/>
                </a:solidFill>
              </a:rPr>
              <a:t>A combinator is something that explains the relationship between the selectors.</a:t>
            </a: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A CSS selector can contain more than one simple selector. Between the simple selectors, we can include a combinator.</a:t>
            </a:r>
          </a:p>
          <a:p>
            <a:pPr algn="l"/>
            <a:endParaRPr lang="en-US" sz="3600" dirty="0">
              <a:solidFill>
                <a:srgbClr val="000000"/>
              </a:solidFill>
            </a:endParaRP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There are four different combinators in CSS: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descendant selector (space)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child selector (&gt;)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adjacent sibling selector (+)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general sibling selector (~)</a:t>
            </a:r>
          </a:p>
          <a:p>
            <a:pPr algn="just"/>
            <a:r>
              <a:rPr lang="en-IN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977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Pseudo-class, Pseudo-element </a:t>
            </a:r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73C50-E3BD-76F5-49BA-284AFBA90212}"/>
              </a:ext>
            </a:extLst>
          </p:cNvPr>
          <p:cNvSpPr txBox="1"/>
          <p:nvPr/>
        </p:nvSpPr>
        <p:spPr>
          <a:xfrm>
            <a:off x="1028700" y="2240101"/>
            <a:ext cx="165809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dirty="0"/>
              <a:t>Pseudo-Class</a:t>
            </a:r>
            <a:endParaRPr lang="en-US" sz="3600" dirty="0">
              <a:solidFill>
                <a:srgbClr val="000000"/>
              </a:solidFill>
            </a:endParaRP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A pseudo-class is used to define a special state of an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Style an element when a user mouses over 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Style visited and unvisited links differently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Style an element when it gets focus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algn="l"/>
            <a:r>
              <a:rPr lang="en-IN" sz="3600" b="1" dirty="0"/>
              <a:t>Pseudo-Elements</a:t>
            </a:r>
            <a:endParaRPr lang="en-US" sz="3600" dirty="0">
              <a:solidFill>
                <a:srgbClr val="000000"/>
              </a:solidFill>
            </a:endParaRPr>
          </a:p>
          <a:p>
            <a:pPr algn="l"/>
            <a:r>
              <a:rPr lang="en-US" sz="3600" dirty="0">
                <a:solidFill>
                  <a:srgbClr val="000000"/>
                </a:solidFill>
              </a:rPr>
              <a:t>A CSS pseudo-element is used to style specified parts of an element.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 Style the first letter, or line, of an element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</a:rPr>
              <a:t>Insert content before, or after, the content of an element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8635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43940" y="1008997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Opacity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0537F6-FBAC-2A3D-4154-0B4EBDC39011}"/>
              </a:ext>
            </a:extLst>
          </p:cNvPr>
          <p:cNvSpPr txBox="1"/>
          <p:nvPr/>
        </p:nvSpPr>
        <p:spPr>
          <a:xfrm>
            <a:off x="928112" y="2190989"/>
            <a:ext cx="14721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 The opacity property specifies the opacity/transparency of an element.</a:t>
            </a:r>
          </a:p>
        </p:txBody>
      </p:sp>
    </p:spTree>
    <p:extLst>
      <p:ext uri="{BB962C8B-B14F-4D97-AF65-F5344CB8AC3E}">
        <p14:creationId xmlns:p14="http://schemas.microsoft.com/office/powerpoint/2010/main" val="44214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353</Words>
  <Application>Microsoft Office PowerPoint</Application>
  <PresentationFormat>Custom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40</cp:revision>
  <dcterms:created xsi:type="dcterms:W3CDTF">2006-08-16T00:00:00Z</dcterms:created>
  <dcterms:modified xsi:type="dcterms:W3CDTF">2022-11-27T16:16:57Z</dcterms:modified>
  <dc:identifier>DAFBHbFhJSU</dc:identifier>
</cp:coreProperties>
</file>