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18" r:id="rId3"/>
    <p:sldId id="319" r:id="rId4"/>
    <p:sldId id="320" r:id="rId5"/>
    <p:sldId id="312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4622" autoAdjust="0"/>
  </p:normalViewPr>
  <p:slideViewPr>
    <p:cSldViewPr>
      <p:cViewPr varScale="1">
        <p:scale>
          <a:sx n="42" d="100"/>
          <a:sy n="42" d="100"/>
        </p:scale>
        <p:origin x="392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46370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4588310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Combinators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Pseudo Class &amp; Elements</a:t>
            </a:r>
            <a:endParaRPr lang="en-IN" sz="40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i="0" dirty="0">
                <a:solidFill>
                  <a:schemeClr val="tx1"/>
                </a:solidFill>
                <a:effectLst/>
              </a:rPr>
              <a:t>Flexbox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Combinators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7661-A53B-27B5-4708-E92A0F3138A3}"/>
              </a:ext>
            </a:extLst>
          </p:cNvPr>
          <p:cNvSpPr txBox="1"/>
          <p:nvPr/>
        </p:nvSpPr>
        <p:spPr>
          <a:xfrm>
            <a:off x="1028700" y="2130358"/>
            <a:ext cx="16580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</a:rPr>
              <a:t>A combinator is something that explains the relationship between the selectors.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CSS selector can contain more than one simple selector. Between the simple selectors, we can include a combinator.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general sibling selector (~)</a:t>
            </a:r>
          </a:p>
          <a:p>
            <a:pPr algn="just"/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7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Pseudo-class, Pseudo-element 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73C50-E3BD-76F5-49BA-284AFBA90212}"/>
              </a:ext>
            </a:extLst>
          </p:cNvPr>
          <p:cNvSpPr txBox="1"/>
          <p:nvPr/>
        </p:nvSpPr>
        <p:spPr>
          <a:xfrm>
            <a:off x="1028700" y="2240101"/>
            <a:ext cx="16580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Pseudo-Class</a:t>
            </a: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pseudo-class is used to define a special state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an element when a user mouses over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visited and unvisited links differently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Style an element when it gets focus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IN" sz="3600" b="1" dirty="0"/>
              <a:t>Pseudo-Elements</a:t>
            </a: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CSS pseudo-element is used to style specified parts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the first letter, or line,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Insert content before, or after, the content of an element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863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537F6-FBAC-2A3D-4154-0B4EBDC39011}"/>
              </a:ext>
            </a:extLst>
          </p:cNvPr>
          <p:cNvSpPr txBox="1"/>
          <p:nvPr/>
        </p:nvSpPr>
        <p:spPr>
          <a:xfrm>
            <a:off x="928112" y="2190989"/>
            <a:ext cx="1472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 The opacity property specifies the opacity/transparency of an element.</a:t>
            </a:r>
          </a:p>
        </p:txBody>
      </p:sp>
    </p:spTree>
    <p:extLst>
      <p:ext uri="{BB962C8B-B14F-4D97-AF65-F5344CB8AC3E}">
        <p14:creationId xmlns:p14="http://schemas.microsoft.com/office/powerpoint/2010/main" val="44214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1036132" y="975205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b="1" dirty="0"/>
              <a:t>Flex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BDD47-3765-56BF-A96C-85F1A60FBBF9}"/>
              </a:ext>
            </a:extLst>
          </p:cNvPr>
          <p:cNvSpPr txBox="1"/>
          <p:nvPr/>
        </p:nvSpPr>
        <p:spPr>
          <a:xfrm>
            <a:off x="1011932" y="1908838"/>
            <a:ext cx="17239038" cy="665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Before the Flex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The Flexible Box Layout Module, makes it easier to design flexible responsive layout structure without using float or positioning.</a:t>
            </a: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9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228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47</cp:revision>
  <dcterms:created xsi:type="dcterms:W3CDTF">2006-08-16T00:00:00Z</dcterms:created>
  <dcterms:modified xsi:type="dcterms:W3CDTF">2022-11-29T02:34:00Z</dcterms:modified>
  <dc:identifier>DAFBHbFhJSU</dc:identifier>
</cp:coreProperties>
</file>