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28" r:id="rId3"/>
    <p:sldId id="329" r:id="rId4"/>
    <p:sldId id="330" r:id="rId5"/>
    <p:sldId id="331" r:id="rId6"/>
    <p:sldId id="33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JavaScript –Arrays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Math Object</a:t>
            </a:r>
            <a:endParaRPr lang="en-IN" sz="3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JavaScript- Function &amp; Events</a:t>
            </a:r>
            <a:endParaRPr lang="en-IN" sz="3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>
                <a:solidFill>
                  <a:schemeClr val="tx1"/>
                </a:solidFill>
              </a:rPr>
              <a:t>ARRAYS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2BD2A-6F58-65DD-3BD4-0D069C5F0DD5}"/>
              </a:ext>
            </a:extLst>
          </p:cNvPr>
          <p:cNvSpPr txBox="1"/>
          <p:nvPr/>
        </p:nvSpPr>
        <p:spPr>
          <a:xfrm>
            <a:off x="1144181" y="2019300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doesn’t support named indices.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are basically special kind of object with numbered index.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 type of array and object is object.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J</a:t>
            </a:r>
            <a:r>
              <a:rPr lang="en-IN" sz="4200" b="1" dirty="0" err="1"/>
              <a:t>avaScript</a:t>
            </a:r>
            <a:r>
              <a:rPr lang="en-IN" sz="4200" b="1" dirty="0"/>
              <a:t> Math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931F8-F95F-B914-53E8-FA6CB784A834}"/>
              </a:ext>
            </a:extLst>
          </p:cNvPr>
          <p:cNvSpPr txBox="1"/>
          <p:nvPr/>
        </p:nvSpPr>
        <p:spPr>
          <a:xfrm>
            <a:off x="897632" y="1618599"/>
            <a:ext cx="1614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Math Object: The JavaScript Math object allows you to perform mathematical tasks on numbers.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We have pre-defined methods and properties  in Math objects.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 - Functions,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B7C22-E1E8-6326-5938-45B8CD9BDCB9}"/>
              </a:ext>
            </a:extLst>
          </p:cNvPr>
          <p:cNvSpPr txBox="1"/>
          <p:nvPr/>
        </p:nvSpPr>
        <p:spPr>
          <a:xfrm>
            <a:off x="761999" y="1711682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Function:  </a:t>
            </a:r>
            <a:r>
              <a:rPr lang="en-IN" sz="3600" dirty="0"/>
              <a:t>A JavaScript function is a block of code designed to do something or perform a task. A JavaScript function is executed when it is invoked(called).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Function names can contain letters, underscores, and dollar signs (same rules as variables).</a:t>
            </a:r>
          </a:p>
        </p:txBody>
      </p:sp>
    </p:spTree>
    <p:extLst>
      <p:ext uri="{BB962C8B-B14F-4D97-AF65-F5344CB8AC3E}">
        <p14:creationId xmlns:p14="http://schemas.microsoft.com/office/powerpoint/2010/main" val="416518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 - Functions,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A81F4-1F9A-E756-5CFC-C4BA607B8B17}"/>
              </a:ext>
            </a:extLst>
          </p:cNvPr>
          <p:cNvSpPr txBox="1"/>
          <p:nvPr/>
        </p:nvSpPr>
        <p:spPr>
          <a:xfrm>
            <a:off x="897632" y="1829532"/>
            <a:ext cx="16109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Function Calling: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an event occurs (when a user clicks a button)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it is invoked (called) from JavaScript code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Automatically (self invoked)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Code Reusability.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You can use the same code many times with different arguments, to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JavaScript - Functions,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E3B41-8ACF-FD48-B572-CBC1255BF2D7}"/>
              </a:ext>
            </a:extLst>
          </p:cNvPr>
          <p:cNvSpPr txBox="1"/>
          <p:nvPr/>
        </p:nvSpPr>
        <p:spPr>
          <a:xfrm>
            <a:off x="967741" y="222013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An HTML event can be something the browser does, or something a user does.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and Event Listener.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 assign events to HTML elements you can use event attributes.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can be used to handle and verify user input, user actions, and browser actions.</a:t>
            </a:r>
          </a:p>
        </p:txBody>
      </p:sp>
    </p:spTree>
    <p:extLst>
      <p:ext uri="{BB962C8B-B14F-4D97-AF65-F5344CB8AC3E}">
        <p14:creationId xmlns:p14="http://schemas.microsoft.com/office/powerpoint/2010/main" val="11042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234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64</cp:revision>
  <dcterms:created xsi:type="dcterms:W3CDTF">2006-08-16T00:00:00Z</dcterms:created>
  <dcterms:modified xsi:type="dcterms:W3CDTF">2022-12-07T04:59:08Z</dcterms:modified>
  <dc:identifier>DAFBHbFhJSU</dc:identifier>
</cp:coreProperties>
</file>