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7" r:id="rId2"/>
    <p:sldId id="328" r:id="rId3"/>
    <p:sldId id="329" r:id="rId4"/>
    <p:sldId id="331" r:id="rId5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622" autoAdjust="0"/>
  </p:normalViewPr>
  <p:slideViewPr>
    <p:cSldViewPr>
      <p:cViewPr varScale="1">
        <p:scale>
          <a:sx n="42" d="100"/>
          <a:sy n="42" d="100"/>
        </p:scale>
        <p:origin x="848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001000" y="2684487"/>
            <a:ext cx="10172700" cy="4592613"/>
            <a:chOff x="0" y="0"/>
            <a:chExt cx="3711029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11029" cy="1913890"/>
            </a:xfrm>
            <a:custGeom>
              <a:avLst/>
              <a:gdLst/>
              <a:ahLst/>
              <a:cxnLst/>
              <a:rect l="l" t="t" r="r" b="b"/>
              <a:pathLst>
                <a:path w="3711029" h="1913890">
                  <a:moveTo>
                    <a:pt x="0" y="0"/>
                  </a:moveTo>
                  <a:lnTo>
                    <a:pt x="3711029" y="0"/>
                  </a:lnTo>
                  <a:lnTo>
                    <a:pt x="3711029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6E97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115BB45-FE34-B26E-16B6-F614EEB28716}"/>
              </a:ext>
            </a:extLst>
          </p:cNvPr>
          <p:cNvSpPr txBox="1"/>
          <p:nvPr/>
        </p:nvSpPr>
        <p:spPr>
          <a:xfrm>
            <a:off x="8759190" y="3800104"/>
            <a:ext cx="914400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200" b="1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tx1"/>
                </a:solidFill>
              </a:rPr>
              <a:t>Conditional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tx1"/>
                </a:solidFill>
              </a:rPr>
              <a:t>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/>
              <a:t>Scope</a:t>
            </a:r>
            <a:endParaRPr lang="en-IN" sz="3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BC0902-30FB-3E11-A72E-36BD27584D29}"/>
              </a:ext>
            </a:extLst>
          </p:cNvPr>
          <p:cNvSpPr txBox="1"/>
          <p:nvPr/>
        </p:nvSpPr>
        <p:spPr>
          <a:xfrm>
            <a:off x="8686800" y="3122038"/>
            <a:ext cx="9288780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/>
                </a:solidFill>
              </a:rPr>
              <a:t>Today’s Agenda</a:t>
            </a:r>
            <a:endParaRPr lang="en-IN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5F52F28-91C2-77E1-E72A-1BE26A994ACE}"/>
              </a:ext>
            </a:extLst>
          </p:cNvPr>
          <p:cNvSpPr txBox="1"/>
          <p:nvPr/>
        </p:nvSpPr>
        <p:spPr>
          <a:xfrm>
            <a:off x="1144181" y="853470"/>
            <a:ext cx="99653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3A4108-0AE9-521C-5BFF-E88BE482753E}"/>
              </a:ext>
            </a:extLst>
          </p:cNvPr>
          <p:cNvSpPr txBox="1"/>
          <p:nvPr/>
        </p:nvSpPr>
        <p:spPr>
          <a:xfrm>
            <a:off x="1028700" y="2101784"/>
            <a:ext cx="161099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Conditional statements are used to perform different actions based on different conditions.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Conditional Statements in JavaScript</a:t>
            </a:r>
          </a:p>
          <a:p>
            <a:pPr lvl="0">
              <a:buClr>
                <a:schemeClr val="tx1"/>
              </a:buClr>
            </a:pPr>
            <a:r>
              <a:rPr lang="en-IN" sz="3600" dirty="0"/>
              <a:t>	If</a:t>
            </a:r>
          </a:p>
          <a:p>
            <a:pPr lvl="0">
              <a:buClr>
                <a:schemeClr val="tx1"/>
              </a:buClr>
            </a:pPr>
            <a:r>
              <a:rPr lang="en-IN" sz="3600" dirty="0"/>
              <a:t>	else</a:t>
            </a:r>
          </a:p>
          <a:p>
            <a:pPr lvl="0">
              <a:buClr>
                <a:schemeClr val="tx1"/>
              </a:buClr>
            </a:pPr>
            <a:r>
              <a:rPr lang="en-IN" sz="3600" dirty="0"/>
              <a:t>	else if</a:t>
            </a:r>
          </a:p>
          <a:p>
            <a:pPr lvl="0">
              <a:buClr>
                <a:schemeClr val="tx1"/>
              </a:buClr>
            </a:pPr>
            <a:r>
              <a:rPr lang="en-IN" sz="3600" dirty="0"/>
              <a:t>	switch</a:t>
            </a:r>
          </a:p>
        </p:txBody>
      </p:sp>
    </p:spTree>
    <p:extLst>
      <p:ext uri="{BB962C8B-B14F-4D97-AF65-F5344CB8AC3E}">
        <p14:creationId xmlns:p14="http://schemas.microsoft.com/office/powerpoint/2010/main" val="255452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AD724EA-B923-5EF4-3C0A-35D3B4AC852D}"/>
              </a:ext>
            </a:extLst>
          </p:cNvPr>
          <p:cNvSpPr txBox="1"/>
          <p:nvPr/>
        </p:nvSpPr>
        <p:spPr>
          <a:xfrm>
            <a:off x="1028700" y="2124644"/>
            <a:ext cx="161099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Loops can execute a block of code a number of times.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Types of Loops in JavaScript</a:t>
            </a:r>
          </a:p>
          <a:p>
            <a:pPr lvl="0">
              <a:buClr>
                <a:schemeClr val="tx1"/>
              </a:buClr>
            </a:pPr>
            <a:r>
              <a:rPr lang="en-IN" sz="3600" dirty="0"/>
              <a:t> 	for</a:t>
            </a:r>
          </a:p>
          <a:p>
            <a:pPr lvl="0">
              <a:buClr>
                <a:schemeClr val="tx1"/>
              </a:buClr>
            </a:pPr>
            <a:r>
              <a:rPr lang="en-IN" sz="3600" dirty="0"/>
              <a:t>	while</a:t>
            </a:r>
          </a:p>
          <a:p>
            <a:pPr lvl="0">
              <a:buClr>
                <a:schemeClr val="tx1"/>
              </a:buClr>
            </a:pPr>
            <a:r>
              <a:rPr lang="en-IN" sz="3600" dirty="0"/>
              <a:t>	do/while</a:t>
            </a:r>
          </a:p>
          <a:p>
            <a:pPr lvl="0">
              <a:buClr>
                <a:schemeClr val="tx1"/>
              </a:buClr>
            </a:pPr>
            <a:r>
              <a:rPr lang="en-IN" sz="3600"/>
              <a:t>          for</a:t>
            </a:r>
            <a:r>
              <a:rPr lang="en-IN" sz="3600" dirty="0"/>
              <a:t>/in</a:t>
            </a:r>
          </a:p>
          <a:p>
            <a:pPr lvl="0">
              <a:buClr>
                <a:schemeClr val="tx1"/>
              </a:buClr>
            </a:pPr>
            <a:r>
              <a:rPr lang="en-IN" sz="3600" dirty="0"/>
              <a:t>	for/of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B180CB-61B8-792D-50BF-D45DCA90CAEA}"/>
              </a:ext>
            </a:extLst>
          </p:cNvPr>
          <p:cNvSpPr txBox="1"/>
          <p:nvPr/>
        </p:nvSpPr>
        <p:spPr>
          <a:xfrm>
            <a:off x="1144181" y="858225"/>
            <a:ext cx="7364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IN" sz="4200" b="1" dirty="0"/>
              <a:t>Loops</a:t>
            </a:r>
            <a:endParaRPr lang="ru-RU" sz="4200" b="1" dirty="0"/>
          </a:p>
        </p:txBody>
      </p:sp>
    </p:spTree>
    <p:extLst>
      <p:ext uri="{BB962C8B-B14F-4D97-AF65-F5344CB8AC3E}">
        <p14:creationId xmlns:p14="http://schemas.microsoft.com/office/powerpoint/2010/main" val="78752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887555"/>
            <a:ext cx="1139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>
                <a:solidFill>
                  <a:schemeClr val="tx1"/>
                </a:solidFill>
              </a:rPr>
              <a:t>Scope</a:t>
            </a:r>
            <a:endParaRPr lang="en-IN" sz="4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4E3183-5DD5-CCF8-F7E4-381C9C6A101A}"/>
              </a:ext>
            </a:extLst>
          </p:cNvPr>
          <p:cNvSpPr txBox="1"/>
          <p:nvPr/>
        </p:nvSpPr>
        <p:spPr>
          <a:xfrm>
            <a:off x="1089036" y="2124644"/>
            <a:ext cx="161099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Scope determines the accessibility of variables.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In JavaScript there are two types of scope: Local scope and Global scope.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Local JavaScript Variables: Variables declared within a JavaScript function, become local to the function.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Global JavaScript Variables: A variable declared outside a function, becomes global.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559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122</Words>
  <Application>Microsoft Office PowerPoint</Application>
  <PresentationFormat>Custom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Wingdings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67</cp:revision>
  <dcterms:created xsi:type="dcterms:W3CDTF">2006-08-16T00:00:00Z</dcterms:created>
  <dcterms:modified xsi:type="dcterms:W3CDTF">2022-12-09T02:29:12Z</dcterms:modified>
  <dc:identifier>DAFBHbFhJSU</dc:identifier>
</cp:coreProperties>
</file>