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7" r:id="rId2"/>
    <p:sldId id="328" r:id="rId3"/>
    <p:sldId id="329" r:id="rId4"/>
    <p:sldId id="331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22" autoAdjust="0"/>
  </p:normalViewPr>
  <p:slideViewPr>
    <p:cSldViewPr>
      <p:cViewPr varScale="1">
        <p:scale>
          <a:sx n="42" d="100"/>
          <a:sy n="42" d="100"/>
        </p:scale>
        <p:origin x="64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4592613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9190" y="3800104"/>
            <a:ext cx="914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BOM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F28-91C2-77E1-E72A-1BE26A994ACE}"/>
              </a:ext>
            </a:extLst>
          </p:cNvPr>
          <p:cNvSpPr txBox="1"/>
          <p:nvPr/>
        </p:nvSpPr>
        <p:spPr>
          <a:xfrm>
            <a:off x="1144181" y="914766"/>
            <a:ext cx="9965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DOM: Document Object Model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F1B28-DA62-3C17-BB6D-B00DFED9838A}"/>
              </a:ext>
            </a:extLst>
          </p:cNvPr>
          <p:cNvSpPr txBox="1"/>
          <p:nvPr/>
        </p:nvSpPr>
        <p:spPr>
          <a:xfrm>
            <a:off x="924794" y="2303478"/>
            <a:ext cx="164384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Structuring your web elements is DOM.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creates a document object model of the page, when a page is loaded.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is a tree like structure.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 is the standard object model &amp; programming interface for HTML. It defines: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Html elements as objects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Properties of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DOM Methods to access all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Events for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To manipulate elements based on class &amp; id</a:t>
            </a:r>
          </a:p>
        </p:txBody>
      </p:sp>
    </p:spTree>
    <p:extLst>
      <p:ext uri="{BB962C8B-B14F-4D97-AF65-F5344CB8AC3E}">
        <p14:creationId xmlns:p14="http://schemas.microsoft.com/office/powerpoint/2010/main" val="25545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B180CB-61B8-792D-50BF-D45DCA90CAEA}"/>
              </a:ext>
            </a:extLst>
          </p:cNvPr>
          <p:cNvSpPr txBox="1"/>
          <p:nvPr/>
        </p:nvSpPr>
        <p:spPr>
          <a:xfrm>
            <a:off x="1213808" y="914766"/>
            <a:ext cx="736408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DOM: Document Object Model</a:t>
            </a:r>
          </a:p>
          <a:p>
            <a:pPr>
              <a:spcAft>
                <a:spcPts val="900"/>
              </a:spcAft>
            </a:pPr>
            <a:endParaRPr lang="ru-RU" sz="4200" b="1" dirty="0"/>
          </a:p>
        </p:txBody>
      </p:sp>
      <p:pic>
        <p:nvPicPr>
          <p:cNvPr id="15" name="Picture 2" descr="JavaScript HTML DOM">
            <a:extLst>
              <a:ext uri="{FF2B5EF4-FFF2-40B4-BE49-F238E27FC236}">
                <a16:creationId xmlns:a16="http://schemas.microsoft.com/office/drawing/2014/main" id="{DFCBE5C5-2F77-7962-EC43-AE881EAB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76" y="2685312"/>
            <a:ext cx="11371823" cy="62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BOM: Browser Object Model</a:t>
            </a:r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AF6E5-AF6F-BFC6-7DB1-EA0BC5E56380}"/>
              </a:ext>
            </a:extLst>
          </p:cNvPr>
          <p:cNvSpPr txBox="1"/>
          <p:nvPr/>
        </p:nvSpPr>
        <p:spPr>
          <a:xfrm>
            <a:off x="1028700" y="2124644"/>
            <a:ext cx="1752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It allows you to talk to browser.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We have object which is supported by all the browser.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Global variables are prop of window object.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Global methods are methods of window object.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/>
              <a:t>Document object is the property of window.</a:t>
            </a:r>
          </a:p>
          <a:p>
            <a:r>
              <a:rPr lang="en-IN" sz="3600" dirty="0"/>
              <a:t>	e.g. </a:t>
            </a:r>
            <a:r>
              <a:rPr lang="en-IN" sz="3600" dirty="0" err="1"/>
              <a:t>window.document.getElementById</a:t>
            </a:r>
            <a:r>
              <a:rPr lang="en-IN" sz="3600" dirty="0"/>
              <a:t> is same as </a:t>
            </a:r>
            <a:r>
              <a:rPr lang="en-IN" sz="3600" dirty="0" err="1"/>
              <a:t>document.getElementById</a:t>
            </a:r>
            <a:r>
              <a:rPr lang="en-IN" sz="3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59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150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71</cp:revision>
  <dcterms:created xsi:type="dcterms:W3CDTF">2006-08-16T00:00:00Z</dcterms:created>
  <dcterms:modified xsi:type="dcterms:W3CDTF">2022-12-10T07:58:25Z</dcterms:modified>
  <dc:identifier>DAFBHbFhJSU</dc:identifier>
</cp:coreProperties>
</file>