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sldIdLst>
    <p:sldId id="257" r:id="rId2"/>
    <p:sldId id="333" r:id="rId3"/>
    <p:sldId id="331" r:id="rId4"/>
    <p:sldId id="334" r:id="rId5"/>
    <p:sldId id="335" r:id="rId6"/>
  </p:sldIdLst>
  <p:sldSz cx="18288000" cy="10287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71" autoAdjust="0"/>
    <p:restoredTop sz="94622" autoAdjust="0"/>
  </p:normalViewPr>
  <p:slideViewPr>
    <p:cSldViewPr>
      <p:cViewPr varScale="1">
        <p:scale>
          <a:sx n="42" d="100"/>
          <a:sy n="42" d="100"/>
        </p:scale>
        <p:origin x="380" y="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12.12.2022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0" y="0"/>
            <a:ext cx="4280329" cy="428032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4008903" y="6007903"/>
            <a:ext cx="4279097" cy="4279097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8001000" y="2684487"/>
            <a:ext cx="10172700" cy="4592613"/>
            <a:chOff x="0" y="0"/>
            <a:chExt cx="3711029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711029" cy="1913890"/>
            </a:xfrm>
            <a:custGeom>
              <a:avLst/>
              <a:gdLst/>
              <a:ahLst/>
              <a:cxnLst/>
              <a:rect l="l" t="t" r="r" b="b"/>
              <a:pathLst>
                <a:path w="3711029" h="1913890">
                  <a:moveTo>
                    <a:pt x="0" y="0"/>
                  </a:moveTo>
                  <a:lnTo>
                    <a:pt x="3711029" y="0"/>
                  </a:lnTo>
                  <a:lnTo>
                    <a:pt x="3711029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6E977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115BB45-FE34-B26E-16B6-F614EEB28716}"/>
              </a:ext>
            </a:extLst>
          </p:cNvPr>
          <p:cNvSpPr txBox="1"/>
          <p:nvPr/>
        </p:nvSpPr>
        <p:spPr>
          <a:xfrm>
            <a:off x="8759190" y="3800104"/>
            <a:ext cx="91440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3200" b="1" i="0" dirty="0">
              <a:solidFill>
                <a:schemeClr val="tx1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b="1" dirty="0"/>
              <a:t>Form &amp; Form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b="1" dirty="0">
                <a:solidFill>
                  <a:schemeClr val="tx1"/>
                </a:solidFill>
              </a:rPr>
              <a:t>Regex</a:t>
            </a:r>
            <a:endParaRPr lang="en-IN" sz="3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b="1" dirty="0">
                <a:solidFill>
                  <a:schemeClr val="tx1"/>
                </a:solidFill>
              </a:rPr>
              <a:t>How to debug </a:t>
            </a:r>
            <a:r>
              <a:rPr lang="en-IN" sz="3600" b="1" dirty="0" err="1">
                <a:solidFill>
                  <a:schemeClr val="tx1"/>
                </a:solidFill>
              </a:rPr>
              <a:t>js</a:t>
            </a:r>
            <a:r>
              <a:rPr lang="en-IN" sz="3600" b="1" dirty="0">
                <a:solidFill>
                  <a:schemeClr val="tx1"/>
                </a:solidFill>
              </a:rPr>
              <a:t>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b="1" dirty="0"/>
              <a:t>This keyword</a:t>
            </a:r>
            <a:endParaRPr lang="en-IN" sz="36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36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36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3200" b="1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BC0902-30FB-3E11-A72E-36BD27584D29}"/>
              </a:ext>
            </a:extLst>
          </p:cNvPr>
          <p:cNvSpPr txBox="1"/>
          <p:nvPr/>
        </p:nvSpPr>
        <p:spPr>
          <a:xfrm>
            <a:off x="8686800" y="3122038"/>
            <a:ext cx="9288780" cy="1210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chemeClr val="tx1"/>
                </a:solidFill>
              </a:rPr>
              <a:t>Today’s Agenda</a:t>
            </a:r>
            <a:endParaRPr lang="en-IN" sz="5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7734300" cy="53809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7F97D94-3FF9-950A-FFE1-A267F491BF58}"/>
              </a:ext>
            </a:extLst>
          </p:cNvPr>
          <p:cNvSpPr txBox="1"/>
          <p:nvPr/>
        </p:nvSpPr>
        <p:spPr>
          <a:xfrm>
            <a:off x="1028700" y="887555"/>
            <a:ext cx="11391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00" b="1" dirty="0"/>
              <a:t>Form &amp; Form Validation</a:t>
            </a:r>
          </a:p>
          <a:p>
            <a:endParaRPr lang="en-IN" sz="4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8521C2-4864-2CC2-6845-078C145830AF}"/>
              </a:ext>
            </a:extLst>
          </p:cNvPr>
          <p:cNvSpPr txBox="1"/>
          <p:nvPr/>
        </p:nvSpPr>
        <p:spPr>
          <a:xfrm>
            <a:off x="1028700" y="2053545"/>
            <a:ext cx="1610992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defTabSz="1371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sz="3600" dirty="0" err="1"/>
              <a:t>Js</a:t>
            </a:r>
            <a:r>
              <a:rPr lang="en-IN" sz="3600" dirty="0"/>
              <a:t> uses forms to allow users to interact with the web page.</a:t>
            </a:r>
          </a:p>
          <a:p>
            <a:pPr marL="514350" indent="-514350" defTabSz="1371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sz="3600" dirty="0"/>
              <a:t>It is a set of input values, enter by the user.</a:t>
            </a:r>
            <a:endParaRPr lang="en-US" sz="3600" dirty="0"/>
          </a:p>
          <a:p>
            <a:pPr marL="514350" indent="-514350" defTabSz="1371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It’s like user is inputting the value.</a:t>
            </a:r>
          </a:p>
          <a:p>
            <a:pPr marL="514350" indent="-514350" defTabSz="1371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3600" dirty="0"/>
          </a:p>
          <a:p>
            <a:pPr defTabSz="1371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b="1" dirty="0"/>
              <a:t>Form Validation</a:t>
            </a:r>
          </a:p>
          <a:p>
            <a:pPr marL="514350" indent="-514350" defTabSz="1371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Front-end Validation</a:t>
            </a:r>
          </a:p>
          <a:p>
            <a:pPr marL="514350" indent="-514350" defTabSz="1371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sz="3600" dirty="0"/>
              <a:t>It checks input by the user is correct or not.</a:t>
            </a:r>
          </a:p>
          <a:p>
            <a:pPr marL="514350" indent="-514350" defTabSz="1371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sz="3600" dirty="0"/>
              <a:t>What validation need to be checked is decided by the developer/according to the application requirement.</a:t>
            </a:r>
          </a:p>
          <a:p>
            <a:pPr marL="514350" indent="-514350" defTabSz="1371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We need events</a:t>
            </a:r>
          </a:p>
        </p:txBody>
      </p:sp>
    </p:spTree>
    <p:extLst>
      <p:ext uri="{BB962C8B-B14F-4D97-AF65-F5344CB8AC3E}">
        <p14:creationId xmlns:p14="http://schemas.microsoft.com/office/powerpoint/2010/main" val="2734126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7734300" cy="53809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7F97D94-3FF9-950A-FFE1-A267F491BF58}"/>
              </a:ext>
            </a:extLst>
          </p:cNvPr>
          <p:cNvSpPr txBox="1"/>
          <p:nvPr/>
        </p:nvSpPr>
        <p:spPr>
          <a:xfrm>
            <a:off x="1028700" y="887555"/>
            <a:ext cx="113919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00" b="1" dirty="0"/>
              <a:t>Regex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1BD59D-2C91-4CBA-6BE2-C1103E9745C8}"/>
              </a:ext>
            </a:extLst>
          </p:cNvPr>
          <p:cNvSpPr txBox="1"/>
          <p:nvPr/>
        </p:nvSpPr>
        <p:spPr>
          <a:xfrm>
            <a:off x="928112" y="2220134"/>
            <a:ext cx="1610992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3600" dirty="0"/>
              <a:t>A regular expression is a sequence of characters that forms a search pattern.</a:t>
            </a: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3600" dirty="0"/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3600" dirty="0"/>
              <a:t>When you search for data in a text, you can use this search pattern to describe what you are searching for.</a:t>
            </a: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3600" dirty="0"/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3600" dirty="0"/>
              <a:t>A regular expression can be a single character, or a more complicated pattern.</a:t>
            </a: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3600" dirty="0"/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3600" dirty="0"/>
              <a:t>The search pattern can be used for text search and text replace operations.</a:t>
            </a: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3600" dirty="0"/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3600" dirty="0"/>
              <a:t>Regex test : https://regex101.com/</a:t>
            </a:r>
          </a:p>
        </p:txBody>
      </p:sp>
    </p:spTree>
    <p:extLst>
      <p:ext uri="{BB962C8B-B14F-4D97-AF65-F5344CB8AC3E}">
        <p14:creationId xmlns:p14="http://schemas.microsoft.com/office/powerpoint/2010/main" val="265596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7734300" cy="53809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7F97D94-3FF9-950A-FFE1-A267F491BF58}"/>
              </a:ext>
            </a:extLst>
          </p:cNvPr>
          <p:cNvSpPr txBox="1"/>
          <p:nvPr/>
        </p:nvSpPr>
        <p:spPr>
          <a:xfrm>
            <a:off x="1028700" y="887555"/>
            <a:ext cx="11391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00" b="1" dirty="0">
                <a:solidFill>
                  <a:schemeClr val="tx1"/>
                </a:solidFill>
              </a:rPr>
              <a:t>How to debug </a:t>
            </a:r>
            <a:r>
              <a:rPr lang="en-IN" sz="4200" b="1" dirty="0" err="1">
                <a:solidFill>
                  <a:schemeClr val="tx1"/>
                </a:solidFill>
              </a:rPr>
              <a:t>js</a:t>
            </a:r>
            <a:r>
              <a:rPr lang="en-IN" sz="4200" b="1" dirty="0">
                <a:solidFill>
                  <a:schemeClr val="tx1"/>
                </a:solidFill>
              </a:rPr>
              <a:t> code</a:t>
            </a:r>
          </a:p>
          <a:p>
            <a:endParaRPr lang="en-IN" sz="4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8278DA-7EB0-E31D-6C1A-B254106F8072}"/>
              </a:ext>
            </a:extLst>
          </p:cNvPr>
          <p:cNvSpPr txBox="1"/>
          <p:nvPr/>
        </p:nvSpPr>
        <p:spPr>
          <a:xfrm>
            <a:off x="1028700" y="1901218"/>
            <a:ext cx="16109927" cy="4992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3600" dirty="0"/>
              <a:t>It is process of finding, testing and reducing bug/error in code.</a:t>
            </a:r>
          </a:p>
          <a:p>
            <a:pPr marL="514350" indent="-5143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3600" dirty="0"/>
              <a:t>Why Debugging?</a:t>
            </a:r>
          </a:p>
          <a:p>
            <a:pPr marL="514350" indent="-5143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3600" dirty="0"/>
              <a:t>Ways to debug </a:t>
            </a:r>
            <a:r>
              <a:rPr lang="en-IN" sz="3600" dirty="0" err="1"/>
              <a:t>Js</a:t>
            </a:r>
            <a:r>
              <a:rPr lang="en-IN" sz="3600" dirty="0"/>
              <a:t> code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IN" sz="3600" dirty="0"/>
              <a:t>	Console.log()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IN" sz="3600" dirty="0"/>
              <a:t>	Debugger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IN" sz="3600" dirty="0"/>
              <a:t>	Adding break points</a:t>
            </a:r>
          </a:p>
        </p:txBody>
      </p:sp>
    </p:spTree>
    <p:extLst>
      <p:ext uri="{BB962C8B-B14F-4D97-AF65-F5344CB8AC3E}">
        <p14:creationId xmlns:p14="http://schemas.microsoft.com/office/powerpoint/2010/main" val="3352195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7734300" cy="53809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7F97D94-3FF9-950A-FFE1-A267F491BF58}"/>
              </a:ext>
            </a:extLst>
          </p:cNvPr>
          <p:cNvSpPr txBox="1"/>
          <p:nvPr/>
        </p:nvSpPr>
        <p:spPr>
          <a:xfrm>
            <a:off x="1043940" y="953058"/>
            <a:ext cx="11391900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900"/>
              </a:spcAft>
            </a:pPr>
            <a:r>
              <a:rPr lang="en-IN" sz="4200" b="1" dirty="0"/>
              <a:t>This keyword</a:t>
            </a:r>
            <a:endParaRPr lang="ru-RU" sz="4200" b="1" dirty="0"/>
          </a:p>
          <a:p>
            <a:endParaRPr lang="en-IN" sz="4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6FECDE-E2A5-78AB-3581-FA44D6029C24}"/>
              </a:ext>
            </a:extLst>
          </p:cNvPr>
          <p:cNvSpPr txBox="1"/>
          <p:nvPr/>
        </p:nvSpPr>
        <p:spPr>
          <a:xfrm>
            <a:off x="1028700" y="1786208"/>
            <a:ext cx="16109927" cy="5823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3600" dirty="0"/>
              <a:t>This keyword refers to the object it belongs to.</a:t>
            </a:r>
          </a:p>
          <a:p>
            <a:pPr marL="514350" indent="-5143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3600" dirty="0"/>
              <a:t> It has different meaning depending upon where it is used.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IN" sz="3600" dirty="0"/>
              <a:t>  	</a:t>
            </a:r>
            <a:r>
              <a:rPr lang="en-IN" sz="3600" b="1" dirty="0"/>
              <a:t>Object</a:t>
            </a:r>
            <a:r>
              <a:rPr lang="en-IN" sz="3600" dirty="0"/>
              <a:t>: refers to the owner of the object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IN" sz="3600" dirty="0"/>
              <a:t>    	</a:t>
            </a:r>
            <a:r>
              <a:rPr lang="en-IN" sz="3600" b="1" dirty="0"/>
              <a:t>Alone</a:t>
            </a:r>
            <a:r>
              <a:rPr lang="en-IN" sz="3600" dirty="0"/>
              <a:t>: refers to the global object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IN" sz="3600" dirty="0"/>
              <a:t>    	</a:t>
            </a:r>
            <a:r>
              <a:rPr lang="en-IN" sz="3600" b="1" dirty="0"/>
              <a:t>Function</a:t>
            </a:r>
            <a:r>
              <a:rPr lang="en-IN" sz="3600" dirty="0"/>
              <a:t>: refers to the object that owns function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IN" sz="3600" dirty="0"/>
              <a:t>    	</a:t>
            </a:r>
            <a:r>
              <a:rPr lang="en-IN" sz="3600" b="1" dirty="0"/>
              <a:t>Strict mode</a:t>
            </a:r>
            <a:r>
              <a:rPr lang="en-IN" sz="3600" dirty="0"/>
              <a:t>: this is undefined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IN" sz="3600" dirty="0"/>
              <a:t>    	</a:t>
            </a:r>
            <a:r>
              <a:rPr lang="en-IN" sz="3600" b="1" dirty="0"/>
              <a:t>Event</a:t>
            </a:r>
            <a:r>
              <a:rPr lang="en-IN" sz="3600" dirty="0"/>
              <a:t>: refers to the HTML element that received event</a:t>
            </a:r>
          </a:p>
        </p:txBody>
      </p:sp>
    </p:spTree>
    <p:extLst>
      <p:ext uri="{BB962C8B-B14F-4D97-AF65-F5344CB8AC3E}">
        <p14:creationId xmlns:p14="http://schemas.microsoft.com/office/powerpoint/2010/main" val="1308055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278</Words>
  <Application>Microsoft Office PowerPoint</Application>
  <PresentationFormat>Custom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SLC PPT - Content</dc:title>
  <cp:lastModifiedBy>urvashi singla</cp:lastModifiedBy>
  <cp:revision>79</cp:revision>
  <dcterms:created xsi:type="dcterms:W3CDTF">2006-08-16T00:00:00Z</dcterms:created>
  <dcterms:modified xsi:type="dcterms:W3CDTF">2022-12-12T04:18:47Z</dcterms:modified>
  <dc:identifier>DAFBHbFhJSU</dc:identifier>
</cp:coreProperties>
</file>