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7" r:id="rId2"/>
    <p:sldId id="332" r:id="rId3"/>
    <p:sldId id="333" r:id="rId4"/>
    <p:sldId id="334" r:id="rId5"/>
    <p:sldId id="335" r:id="rId6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 autoAdjust="0"/>
    <p:restoredTop sz="94622" autoAdjust="0"/>
  </p:normalViewPr>
  <p:slideViewPr>
    <p:cSldViewPr>
      <p:cViewPr varScale="1">
        <p:scale>
          <a:sx n="42" d="100"/>
          <a:sy n="42" d="100"/>
        </p:scale>
        <p:origin x="656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4280329" cy="42803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4008903" y="6007903"/>
            <a:ext cx="4279097" cy="427909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001000" y="2684487"/>
            <a:ext cx="10172700" cy="4592613"/>
            <a:chOff x="0" y="0"/>
            <a:chExt cx="3711029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11029" cy="1913890"/>
            </a:xfrm>
            <a:custGeom>
              <a:avLst/>
              <a:gdLst/>
              <a:ahLst/>
              <a:cxnLst/>
              <a:rect l="l" t="t" r="r" b="b"/>
              <a:pathLst>
                <a:path w="3711029" h="1913890">
                  <a:moveTo>
                    <a:pt x="0" y="0"/>
                  </a:moveTo>
                  <a:lnTo>
                    <a:pt x="3711029" y="0"/>
                  </a:lnTo>
                  <a:lnTo>
                    <a:pt x="3711029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6E97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115BB45-FE34-B26E-16B6-F614EEB28716}"/>
              </a:ext>
            </a:extLst>
          </p:cNvPr>
          <p:cNvSpPr txBox="1"/>
          <p:nvPr/>
        </p:nvSpPr>
        <p:spPr>
          <a:xfrm>
            <a:off x="8759190" y="3800104"/>
            <a:ext cx="91440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3200" b="1" i="0" dirty="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/>
              <a:t>Closures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/>
              <a:t>Call &amp; Apply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tx1"/>
                </a:solidFill>
              </a:rPr>
              <a:t>Prototype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BC0902-30FB-3E11-A72E-36BD27584D29}"/>
              </a:ext>
            </a:extLst>
          </p:cNvPr>
          <p:cNvSpPr txBox="1"/>
          <p:nvPr/>
        </p:nvSpPr>
        <p:spPr>
          <a:xfrm>
            <a:off x="8686800" y="3122038"/>
            <a:ext cx="9288780" cy="121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/>
                </a:solidFill>
              </a:rPr>
              <a:t>Today’s Agenda</a:t>
            </a:r>
            <a:endParaRPr lang="en-IN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144181" y="689974"/>
            <a:ext cx="113919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200" b="1" dirty="0"/>
              <a:t>Closures</a:t>
            </a:r>
            <a:endParaRPr lang="en-IN" sz="4200" b="1" dirty="0"/>
          </a:p>
          <a:p>
            <a:endParaRPr lang="en-IN" sz="4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51DB93-C0FC-B409-D19D-29E3E08710D1}"/>
              </a:ext>
            </a:extLst>
          </p:cNvPr>
          <p:cNvSpPr txBox="1"/>
          <p:nvPr/>
        </p:nvSpPr>
        <p:spPr>
          <a:xfrm>
            <a:off x="1028700" y="1829532"/>
            <a:ext cx="16149705" cy="831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0000"/>
                </a:solidFill>
              </a:rPr>
              <a:t>A closure is a function having access to the parent scope, even after the parent function has closed.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0000"/>
                </a:solidFill>
              </a:rPr>
              <a:t>Each function stays connected to the variables of the functions that surround it, even after it leaves the scope in which it was created. 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0000"/>
                </a:solidFill>
              </a:rPr>
              <a:t>JavaScript variables can belong to the local or global scope. Global variables can be made local (private) with closures.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202124"/>
                </a:solidFill>
              </a:rPr>
              <a:t>Closures are the primary mechanism used to enable data privacy.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292929"/>
                </a:solidFill>
              </a:rPr>
              <a:t>Whenever a function returns another function, you have a closure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000000"/>
              </a:solidFill>
            </a:endParaRP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32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43940" y="953058"/>
            <a:ext cx="11391900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4200" b="1" dirty="0"/>
              <a:t> Call()  </a:t>
            </a:r>
            <a:endParaRPr lang="ru-RU" sz="4200" b="1" dirty="0"/>
          </a:p>
          <a:p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470EDA-6690-E7E8-F728-D2D8457D559B}"/>
              </a:ext>
            </a:extLst>
          </p:cNvPr>
          <p:cNvSpPr txBox="1"/>
          <p:nvPr/>
        </p:nvSpPr>
        <p:spPr>
          <a:xfrm>
            <a:off x="1028700" y="1912977"/>
            <a:ext cx="16109927" cy="7485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0000"/>
                </a:solidFill>
              </a:rPr>
              <a:t>With the call() method, you can write a method that can be used on different objects.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0000"/>
                </a:solidFill>
              </a:rPr>
              <a:t>In JavaScript all functions are object methods.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0000"/>
                </a:solidFill>
              </a:rPr>
              <a:t>The call() method is a predefined JavaScript method.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0000"/>
                </a:solidFill>
              </a:rPr>
              <a:t>It can be used to invoke (call) a method with an owner object as an argument (parameter).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202124"/>
                </a:solidFill>
              </a:rPr>
              <a:t>The call() allows for a function/method belonging to one object to be assigned and called for a different object. </a:t>
            </a:r>
            <a:endParaRPr lang="en-US" sz="3600" dirty="0">
              <a:solidFill>
                <a:srgbClr val="000000"/>
              </a:solidFill>
            </a:endParaRP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2073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43940" y="953058"/>
            <a:ext cx="11391900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4200" b="1" dirty="0"/>
              <a:t> Apply()  </a:t>
            </a:r>
            <a:endParaRPr lang="ru-RU" sz="4200" b="1" dirty="0"/>
          </a:p>
          <a:p>
            <a:endParaRPr lang="en-IN" sz="4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0A610E-7213-0E39-2FDB-F87425F3F8B8}"/>
              </a:ext>
            </a:extLst>
          </p:cNvPr>
          <p:cNvSpPr txBox="1"/>
          <p:nvPr/>
        </p:nvSpPr>
        <p:spPr>
          <a:xfrm>
            <a:off x="1043940" y="1816688"/>
            <a:ext cx="16109927" cy="4992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0000"/>
                </a:solidFill>
              </a:rPr>
              <a:t>With the Apply() method, method, you can write a method that can be used on different objects.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It is similar to call().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Difference is it takes arguments in the form of array.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000000"/>
              </a:solidFill>
            </a:endParaRP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78835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43940" y="953058"/>
            <a:ext cx="11391900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4200" b="1" dirty="0"/>
              <a:t>PROTOTYPE</a:t>
            </a:r>
            <a:endParaRPr lang="ru-RU" sz="4200" b="1" dirty="0"/>
          </a:p>
          <a:p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86C8C-9AFE-D569-6950-740E2F632C8E}"/>
              </a:ext>
            </a:extLst>
          </p:cNvPr>
          <p:cNvSpPr txBox="1"/>
          <p:nvPr/>
        </p:nvSpPr>
        <p:spPr>
          <a:xfrm>
            <a:off x="1013460" y="2030289"/>
            <a:ext cx="1610992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202124"/>
                </a:solidFill>
              </a:rPr>
              <a:t>Prototype is a property of a Function object. It is the prototype of objects constructed by that function.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600" dirty="0"/>
              <a:t>All JavaScript objects inherit properties and methods from a prototype.</a:t>
            </a:r>
          </a:p>
          <a:p>
            <a:pPr marL="1200150" lvl="1" indent="-514350">
              <a:buFont typeface="Wingdings" panose="05000000000000000000" pitchFamily="2" charset="2"/>
              <a:buChar char="§"/>
            </a:pPr>
            <a:r>
              <a:rPr lang="en-US" sz="3600" dirty="0"/>
              <a:t>  Date objects inherit from </a:t>
            </a:r>
            <a:r>
              <a:rPr lang="en-US" sz="3600" dirty="0" err="1"/>
              <a:t>Date.prototype</a:t>
            </a:r>
            <a:endParaRPr lang="en-US" sz="3600" dirty="0"/>
          </a:p>
          <a:p>
            <a:pPr marL="1200150" lvl="1" indent="-514350">
              <a:buFont typeface="Wingdings" panose="05000000000000000000" pitchFamily="2" charset="2"/>
              <a:buChar char="§"/>
            </a:pPr>
            <a:r>
              <a:rPr lang="en-US" sz="3600" dirty="0"/>
              <a:t>  Array objects inherit from </a:t>
            </a:r>
            <a:r>
              <a:rPr lang="en-US" sz="3600" dirty="0" err="1"/>
              <a:t>Array.prototype</a:t>
            </a:r>
            <a:endParaRPr lang="en-US" sz="3600" dirty="0"/>
          </a:p>
          <a:p>
            <a:pPr marL="1200150" lvl="1" indent="-514350">
              <a:buFont typeface="Wingdings" panose="05000000000000000000" pitchFamily="2" charset="2"/>
              <a:buChar char="§"/>
            </a:pPr>
            <a:r>
              <a:rPr lang="en-US" sz="3600" dirty="0"/>
              <a:t>  Person objects inherit from </a:t>
            </a:r>
            <a:r>
              <a:rPr lang="en-US" sz="3600" dirty="0" err="1"/>
              <a:t>Person.prototype</a:t>
            </a:r>
            <a:endParaRPr lang="en-US" sz="3600" dirty="0"/>
          </a:p>
          <a:p>
            <a:pPr lvl="1"/>
            <a:endParaRPr lang="en-US" sz="3600" dirty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600" dirty="0"/>
              <a:t>Only modify your </a:t>
            </a:r>
            <a:r>
              <a:rPr lang="en-US" sz="3600" b="1" dirty="0"/>
              <a:t>own</a:t>
            </a:r>
            <a:r>
              <a:rPr lang="en-US" sz="3600" dirty="0"/>
              <a:t> prototypes. Never modify the prototypes of standard JavaScript objects.</a:t>
            </a:r>
            <a:br>
              <a:rPr lang="en-US" sz="3600" dirty="0"/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53530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296</Words>
  <Application>Microsoft Office PowerPoint</Application>
  <PresentationFormat>Custom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SLC PPT - Content</dc:title>
  <cp:lastModifiedBy>urvashi singla</cp:lastModifiedBy>
  <cp:revision>78</cp:revision>
  <dcterms:created xsi:type="dcterms:W3CDTF">2006-08-16T00:00:00Z</dcterms:created>
  <dcterms:modified xsi:type="dcterms:W3CDTF">2022-12-13T03:29:01Z</dcterms:modified>
  <dc:identifier>DAFBHbFhJSU</dc:identifier>
</cp:coreProperties>
</file>