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7" r:id="rId2"/>
    <p:sldId id="333" r:id="rId3"/>
    <p:sldId id="332" r:id="rId4"/>
    <p:sldId id="337" r:id="rId5"/>
    <p:sldId id="334" r:id="rId6"/>
    <p:sldId id="335" r:id="rId7"/>
    <p:sldId id="336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2" autoAdjust="0"/>
    <p:restoredTop sz="94622" autoAdjust="0"/>
  </p:normalViewPr>
  <p:slideViewPr>
    <p:cSldViewPr>
      <p:cViewPr varScale="1">
        <p:scale>
          <a:sx n="42" d="100"/>
          <a:sy n="42" d="100"/>
        </p:scale>
        <p:origin x="628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4280329" cy="42803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4008903" y="6007903"/>
            <a:ext cx="4279097" cy="427909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001000" y="2684487"/>
            <a:ext cx="10172700" cy="4592613"/>
            <a:chOff x="0" y="0"/>
            <a:chExt cx="3711029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11029" cy="1913890"/>
            </a:xfrm>
            <a:custGeom>
              <a:avLst/>
              <a:gdLst/>
              <a:ahLst/>
              <a:cxnLst/>
              <a:rect l="l" t="t" r="r" b="b"/>
              <a:pathLst>
                <a:path w="3711029" h="1913890">
                  <a:moveTo>
                    <a:pt x="0" y="0"/>
                  </a:moveTo>
                  <a:lnTo>
                    <a:pt x="3711029" y="0"/>
                  </a:lnTo>
                  <a:lnTo>
                    <a:pt x="3711029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6E97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115BB45-FE34-B26E-16B6-F614EEB28716}"/>
              </a:ext>
            </a:extLst>
          </p:cNvPr>
          <p:cNvSpPr txBox="1"/>
          <p:nvPr/>
        </p:nvSpPr>
        <p:spPr>
          <a:xfrm>
            <a:off x="8759190" y="3800104"/>
            <a:ext cx="914400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200" b="1" i="0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Asynchronous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/>
                </a:solidFill>
              </a:rPr>
              <a:t>Callback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Promises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err="1"/>
              <a:t>Axios</a:t>
            </a:r>
            <a:endParaRPr lang="en-US" sz="3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BC0902-30FB-3E11-A72E-36BD27584D29}"/>
              </a:ext>
            </a:extLst>
          </p:cNvPr>
          <p:cNvSpPr txBox="1"/>
          <p:nvPr/>
        </p:nvSpPr>
        <p:spPr>
          <a:xfrm>
            <a:off x="8686800" y="3122038"/>
            <a:ext cx="9288780" cy="121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/>
                </a:solidFill>
              </a:rPr>
              <a:t>Today’s Agenda</a:t>
            </a:r>
            <a:endParaRPr lang="en-IN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Asynchronous</a:t>
            </a:r>
            <a:endParaRPr lang="en-IN" sz="4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845D23-7D0C-2F05-A7AA-F0E18F1B1458}"/>
              </a:ext>
            </a:extLst>
          </p:cNvPr>
          <p:cNvSpPr txBox="1"/>
          <p:nvPr/>
        </p:nvSpPr>
        <p:spPr>
          <a:xfrm>
            <a:off x="1067251" y="1810545"/>
            <a:ext cx="16149705" cy="1668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</a:rPr>
              <a:t>Functions running in parallel with other functions are called asynchronous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13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Callback</a:t>
            </a:r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01B249-2030-6610-68E5-764EE3788274}"/>
              </a:ext>
            </a:extLst>
          </p:cNvPr>
          <p:cNvSpPr txBox="1"/>
          <p:nvPr/>
        </p:nvSpPr>
        <p:spPr>
          <a:xfrm>
            <a:off x="1028700" y="1924078"/>
            <a:ext cx="16149705" cy="41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</a:rPr>
              <a:t>A callback is a function passed as an argument to another function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</a:rPr>
              <a:t>This technique allows a function to call another function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</a:rPr>
              <a:t>A callback function can run after another function has finished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</a:rPr>
              <a:t>JavaScript functions are executed in the sequence they are called. Not in the sequence they are defined.</a:t>
            </a:r>
          </a:p>
        </p:txBody>
      </p:sp>
    </p:spTree>
    <p:extLst>
      <p:ext uri="{BB962C8B-B14F-4D97-AF65-F5344CB8AC3E}">
        <p14:creationId xmlns:p14="http://schemas.microsoft.com/office/powerpoint/2010/main" val="187332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Timing Events</a:t>
            </a:r>
          </a:p>
          <a:p>
            <a:endParaRPr lang="en-IN" sz="4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A4DE42-A9A7-9DA3-4FCE-6C1961D3A479}"/>
              </a:ext>
            </a:extLst>
          </p:cNvPr>
          <p:cNvSpPr txBox="1"/>
          <p:nvPr/>
        </p:nvSpPr>
        <p:spPr>
          <a:xfrm>
            <a:off x="1028700" y="1939318"/>
            <a:ext cx="17526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The window object allows execution of code at specified time intervals.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These time intervals are called timing events.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They both are methods of the HTML DOM Window </a:t>
            </a:r>
            <a:r>
              <a:rPr lang="en-US" sz="3600"/>
              <a:t>object.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/>
              <a:t>The two key methods to use with JavaScript are: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 err="1"/>
              <a:t>setTimeout</a:t>
            </a:r>
            <a:r>
              <a:rPr lang="en-US" sz="3600" dirty="0"/>
              <a:t>(function, milliseconds): Executes a function, after waiting a specified number of milliseconds.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 err="1"/>
              <a:t>setInterval</a:t>
            </a:r>
            <a:r>
              <a:rPr lang="en-US" sz="3600" dirty="0"/>
              <a:t>(function, milliseconds): Executes a function but repeats the execution of the function continuously.</a:t>
            </a:r>
          </a:p>
          <a:p>
            <a:pPr algn="l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7552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Promise</a:t>
            </a:r>
            <a:endParaRPr lang="en-IN" sz="4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4FD5EF-9484-2B0C-0CE8-ECFDD3FAA2A9}"/>
              </a:ext>
            </a:extLst>
          </p:cNvPr>
          <p:cNvSpPr txBox="1"/>
          <p:nvPr/>
        </p:nvSpPr>
        <p:spPr>
          <a:xfrm>
            <a:off x="937437" y="1799908"/>
            <a:ext cx="1570982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ea typeface="Verdana" panose="020B0604030504040204" pitchFamily="34" charset="0"/>
              </a:rPr>
              <a:t>A Promise is a JavaScript object that links producing code and consuming code.</a:t>
            </a:r>
          </a:p>
          <a:p>
            <a:r>
              <a:rPr lang="en-US" sz="3600" dirty="0">
                <a:solidFill>
                  <a:srgbClr val="000000"/>
                </a:solidFill>
                <a:ea typeface="Verdana" panose="020B0604030504040204" pitchFamily="34" charset="0"/>
              </a:rPr>
              <a:t>Producing code" is code that can take some time</a:t>
            </a:r>
          </a:p>
          <a:p>
            <a:r>
              <a:rPr lang="en-US" sz="3600" dirty="0">
                <a:solidFill>
                  <a:srgbClr val="000000"/>
                </a:solidFill>
                <a:ea typeface="Verdana" panose="020B0604030504040204" pitchFamily="34" charset="0"/>
              </a:rPr>
              <a:t>"Consuming code" is code that must wait for the result</a:t>
            </a:r>
          </a:p>
          <a:p>
            <a:endParaRPr lang="en-US" sz="3600" dirty="0">
              <a:solidFill>
                <a:srgbClr val="000000"/>
              </a:solidFill>
              <a:ea typeface="Verdana" panose="020B0604030504040204" pitchFamily="34" charset="0"/>
            </a:endParaRPr>
          </a:p>
          <a:p>
            <a:r>
              <a:rPr lang="en-US" sz="3600" dirty="0">
                <a:solidFill>
                  <a:srgbClr val="000000"/>
                </a:solidFill>
                <a:ea typeface="Verdana" panose="020B0604030504040204" pitchFamily="34" charset="0"/>
              </a:rPr>
              <a:t>A JavaScript Promise object can be: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  <a:ea typeface="Verdana" panose="020B0604030504040204" pitchFamily="34" charset="0"/>
              </a:rPr>
              <a:t>Pending: While a Promise object is "pending" (working), the result is undefined.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  <a:ea typeface="Verdana" panose="020B0604030504040204" pitchFamily="34" charset="0"/>
              </a:rPr>
              <a:t>Fulfilled: When a Promise object is "fulfilled", the result is a value.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  <a:ea typeface="Verdana" panose="020B0604030504040204" pitchFamily="34" charset="0"/>
              </a:rPr>
              <a:t>Rejected: When a Promise object is "rejected", the result is an error object.</a:t>
            </a:r>
          </a:p>
          <a:p>
            <a:endParaRPr lang="en-US" sz="3600" dirty="0">
              <a:solidFill>
                <a:srgbClr val="000000"/>
              </a:solidFill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01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err="1"/>
              <a:t>Axios</a:t>
            </a:r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4133B-1CEA-6BC1-2FE0-0F060AB791F7}"/>
              </a:ext>
            </a:extLst>
          </p:cNvPr>
          <p:cNvSpPr txBox="1"/>
          <p:nvPr/>
        </p:nvSpPr>
        <p:spPr>
          <a:xfrm>
            <a:off x="935664" y="1891907"/>
            <a:ext cx="14566605" cy="3330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dirty="0" err="1">
                <a:solidFill>
                  <a:srgbClr val="555555"/>
                </a:solidFill>
              </a:rPr>
              <a:t>Axios</a:t>
            </a:r>
            <a:r>
              <a:rPr lang="en-US" sz="3600" dirty="0">
                <a:solidFill>
                  <a:srgbClr val="555555"/>
                </a:solidFill>
              </a:rPr>
              <a:t> is a modern, Promise-based HTTP client library.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555555"/>
                </a:solidFill>
              </a:rPr>
              <a:t> This means that </a:t>
            </a:r>
            <a:r>
              <a:rPr lang="en-US" sz="3600" dirty="0" err="1">
                <a:solidFill>
                  <a:srgbClr val="555555"/>
                </a:solidFill>
              </a:rPr>
              <a:t>Axios</a:t>
            </a:r>
            <a:r>
              <a:rPr lang="en-US" sz="3600" dirty="0">
                <a:solidFill>
                  <a:srgbClr val="555555"/>
                </a:solidFill>
              </a:rPr>
              <a:t> is used to send an HTTP request and handle their responses, all using JavaScript's promises. 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dirty="0" err="1">
                <a:solidFill>
                  <a:srgbClr val="555555"/>
                </a:solidFill>
              </a:rPr>
              <a:t>Axios</a:t>
            </a:r>
            <a:r>
              <a:rPr lang="en-US" sz="3600" dirty="0">
                <a:solidFill>
                  <a:srgbClr val="555555"/>
                </a:solidFill>
              </a:rPr>
              <a:t> supports both Node.js and JavaScript in the browser.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9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CC8A4BE-F028-A75B-23FE-44A095BC8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970" y="2347647"/>
            <a:ext cx="16011986" cy="657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09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287</Words>
  <Application>Microsoft Office PowerPoint</Application>
  <PresentationFormat>Custom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SLC PPT - Content</dc:title>
  <cp:lastModifiedBy>urvashi singla</cp:lastModifiedBy>
  <cp:revision>81</cp:revision>
  <dcterms:created xsi:type="dcterms:W3CDTF">2006-08-16T00:00:00Z</dcterms:created>
  <dcterms:modified xsi:type="dcterms:W3CDTF">2022-12-14T03:38:27Z</dcterms:modified>
  <dc:identifier>DAFBHbFhJSU</dc:identifier>
</cp:coreProperties>
</file>