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7" r:id="rId2"/>
    <p:sldId id="333" r:id="rId3"/>
    <p:sldId id="356" r:id="rId4"/>
    <p:sldId id="357" r:id="rId5"/>
    <p:sldId id="332" r:id="rId6"/>
    <p:sldId id="334" r:id="rId7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 autoAdjust="0"/>
    <p:restoredTop sz="94622" autoAdjust="0"/>
  </p:normalViewPr>
  <p:slideViewPr>
    <p:cSldViewPr>
      <p:cViewPr varScale="1">
        <p:scale>
          <a:sx n="42" d="100"/>
          <a:sy n="42" d="100"/>
        </p:scale>
        <p:origin x="628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001000" y="2684487"/>
            <a:ext cx="10172700" cy="4592613"/>
            <a:chOff x="0" y="0"/>
            <a:chExt cx="3711029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11029" cy="1913890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6E97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15BB45-FE34-B26E-16B6-F614EEB28716}"/>
              </a:ext>
            </a:extLst>
          </p:cNvPr>
          <p:cNvSpPr txBox="1"/>
          <p:nvPr/>
        </p:nvSpPr>
        <p:spPr>
          <a:xfrm>
            <a:off x="8759190" y="3962654"/>
            <a:ext cx="9144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4400" b="1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400" b="1" dirty="0">
                <a:solidFill>
                  <a:schemeClr val="tx1"/>
                </a:solidFill>
              </a:rPr>
              <a:t>Behind the Scenes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400" b="1" dirty="0"/>
              <a:t>ES6</a:t>
            </a:r>
            <a:endParaRPr lang="en-IN" sz="4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C0902-30FB-3E11-A72E-36BD27584D29}"/>
              </a:ext>
            </a:extLst>
          </p:cNvPr>
          <p:cNvSpPr txBox="1"/>
          <p:nvPr/>
        </p:nvSpPr>
        <p:spPr>
          <a:xfrm>
            <a:off x="8686800" y="31220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RESERVED KEYWORDS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C82AA-CC52-F867-6C23-2E366B68DA9A}"/>
              </a:ext>
            </a:extLst>
          </p:cNvPr>
          <p:cNvSpPr txBox="1"/>
          <p:nvPr/>
        </p:nvSpPr>
        <p:spPr>
          <a:xfrm>
            <a:off x="1043940" y="2067875"/>
            <a:ext cx="16109927" cy="5823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What are reserved keyword in Js?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Avoid using Js built-in objects, properties, methods as names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3600" dirty="0"/>
              <a:t>	 e.g. array, numbers, math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Avoid using pre-defined Window objects and Event Handlers Name as names.      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3600" dirty="0"/>
              <a:t>	 e.g. onclick, </a:t>
            </a:r>
            <a:r>
              <a:rPr lang="en-US" sz="3600" dirty="0" err="1"/>
              <a:t>onchange</a:t>
            </a:r>
            <a:r>
              <a:rPr lang="en-US" sz="3600" dirty="0"/>
              <a:t>, navigator, location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0513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CODE STYLE GUIDE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52660C-4255-4BBC-3DD1-521C558C83E8}"/>
              </a:ext>
            </a:extLst>
          </p:cNvPr>
          <p:cNvSpPr txBox="1"/>
          <p:nvPr/>
        </p:nvSpPr>
        <p:spPr>
          <a:xfrm>
            <a:off x="1043940" y="1730509"/>
            <a:ext cx="16109927" cy="748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Use camel case for naming variable  e.g. </a:t>
            </a:r>
            <a:r>
              <a:rPr lang="en-US" sz="3600" dirty="0" err="1"/>
              <a:t>firstName</a:t>
            </a:r>
            <a:r>
              <a:rPr lang="en-US" sz="3600" dirty="0"/>
              <a:t>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Include space around operator.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3600" dirty="0"/>
              <a:t>		e.g. var x = “hello”;	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3600" dirty="0"/>
              <a:t>                                  var x=“hello” ;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Indentation 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Use semi colon for simple statements.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Don’t Include more then 80 characters on a single line of code.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Use lower case for file name.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288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IN" sz="4200" b="1" dirty="0"/>
              <a:t>CODE STYLE GUIDE</a:t>
            </a:r>
            <a:endParaRPr lang="ru-RU" sz="4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D23142-04B4-1302-1FFE-1352335CB447}"/>
              </a:ext>
            </a:extLst>
          </p:cNvPr>
          <p:cNvSpPr txBox="1"/>
          <p:nvPr/>
        </p:nvSpPr>
        <p:spPr>
          <a:xfrm>
            <a:off x="897632" y="1901218"/>
            <a:ext cx="17878283" cy="831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Object definition rules: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3600" dirty="0"/>
              <a:t>	   var person = {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3600" dirty="0"/>
              <a:t>		</a:t>
            </a:r>
            <a:r>
              <a:rPr lang="en-US" sz="3600" dirty="0" err="1"/>
              <a:t>firstName</a:t>
            </a:r>
            <a:r>
              <a:rPr lang="en-US" sz="3600" dirty="0"/>
              <a:t> : “</a:t>
            </a:r>
            <a:r>
              <a:rPr lang="en-US" sz="3600" dirty="0" err="1"/>
              <a:t>alex</a:t>
            </a:r>
            <a:r>
              <a:rPr lang="en-US" sz="3600" dirty="0"/>
              <a:t>”,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3600" dirty="0"/>
              <a:t>		Age: 20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3600" dirty="0"/>
              <a:t>	   };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Try to avoid global variable instead use local variables.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It is a good practice to declare everything on the top the code and initialize everything 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3600" dirty="0"/>
              <a:t>     while declaring.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Don’t declare number, string as objects 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3600" dirty="0"/>
              <a:t>	     e.g.  var x = new String(“hello”) ;</a:t>
            </a:r>
          </a:p>
        </p:txBody>
      </p:sp>
    </p:spTree>
    <p:extLst>
      <p:ext uri="{BB962C8B-B14F-4D97-AF65-F5344CB8AC3E}">
        <p14:creationId xmlns:p14="http://schemas.microsoft.com/office/powerpoint/2010/main" val="361509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WHAT IS ES6?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E4AFD-1777-965B-1D54-929280267D20}"/>
              </a:ext>
            </a:extLst>
          </p:cNvPr>
          <p:cNvSpPr txBox="1"/>
          <p:nvPr/>
        </p:nvSpPr>
        <p:spPr>
          <a:xfrm>
            <a:off x="1059180" y="1835896"/>
            <a:ext cx="16580954" cy="333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ES6 stands for </a:t>
            </a:r>
            <a:r>
              <a:rPr lang="en-US" sz="3600" dirty="0" err="1"/>
              <a:t>EcmaScript</a:t>
            </a:r>
            <a:r>
              <a:rPr lang="en-US" sz="3600" dirty="0"/>
              <a:t> and is the 6</a:t>
            </a:r>
            <a:r>
              <a:rPr lang="en-US" sz="3600" baseline="30000" dirty="0"/>
              <a:t>th</a:t>
            </a:r>
            <a:r>
              <a:rPr lang="en-US" sz="3600" dirty="0"/>
              <a:t> version of </a:t>
            </a:r>
            <a:r>
              <a:rPr lang="en-US" sz="3600" dirty="0" err="1"/>
              <a:t>EcmaScript</a:t>
            </a:r>
            <a:r>
              <a:rPr lang="en-US" sz="3600" dirty="0"/>
              <a:t>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ES6 is the second major version of Js.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ES6 is also known as EcmaScript2015 or </a:t>
            </a:r>
            <a:r>
              <a:rPr lang="en-US" sz="3600" dirty="0" err="1"/>
              <a:t>EcmaScript</a:t>
            </a:r>
            <a:r>
              <a:rPr lang="en-US" sz="3600" dirty="0"/>
              <a:t> 6.</a:t>
            </a:r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7332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ES6 FEATURES</a:t>
            </a:r>
          </a:p>
          <a:p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1C5C4-9CE5-2E17-EB43-1364082FE6DE}"/>
              </a:ext>
            </a:extLst>
          </p:cNvPr>
          <p:cNvSpPr txBox="1"/>
          <p:nvPr/>
        </p:nvSpPr>
        <p:spPr>
          <a:xfrm>
            <a:off x="1028700" y="1829532"/>
            <a:ext cx="16109927" cy="333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ES6 features: let, const, arrow function, map function, spread operator, rest operator, class, </a:t>
            </a:r>
            <a:r>
              <a:rPr lang="en-US" sz="3600" dirty="0" err="1"/>
              <a:t>destructuring</a:t>
            </a:r>
            <a:r>
              <a:rPr lang="en-US" sz="3600" dirty="0"/>
              <a:t>, property shorthand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Arrow function, default function arguments, Array Helper Functions: filter, </a:t>
            </a:r>
            <a:r>
              <a:rPr lang="en-US" sz="3600" dirty="0" err="1"/>
              <a:t>forEach</a:t>
            </a:r>
            <a:r>
              <a:rPr lang="en-US" sz="3600" dirty="0"/>
              <a:t>, map, some, reduce, find, every.</a:t>
            </a:r>
          </a:p>
        </p:txBody>
      </p:sp>
    </p:spTree>
    <p:extLst>
      <p:ext uri="{BB962C8B-B14F-4D97-AF65-F5344CB8AC3E}">
        <p14:creationId xmlns:p14="http://schemas.microsoft.com/office/powerpoint/2010/main" val="309801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305</Words>
  <Application>Microsoft Office PowerPoint</Application>
  <PresentationFormat>Custom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84</cp:revision>
  <dcterms:created xsi:type="dcterms:W3CDTF">2006-08-16T00:00:00Z</dcterms:created>
  <dcterms:modified xsi:type="dcterms:W3CDTF">2022-12-15T17:42:23Z</dcterms:modified>
  <dc:identifier>DAFBHbFhJSU</dc:identifier>
</cp:coreProperties>
</file>