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358" r:id="rId5"/>
    <p:sldId id="359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</a:rPr>
              <a:t>Welcome to 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Pattern Matching</a:t>
            </a:r>
            <a:endParaRPr sz="15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4155BE8-BF0E-4BD5-7F45-61C3840E9647}"/>
              </a:ext>
            </a:extLst>
          </p:cNvPr>
          <p:cNvSpPr txBox="1"/>
          <p:nvPr/>
        </p:nvSpPr>
        <p:spPr>
          <a:xfrm>
            <a:off x="438283" y="1121467"/>
            <a:ext cx="8054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A regular expression is a sequence of characters that forms a search pattern.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When you search for data in a text, you can use this search pattern to describe what you are searching for.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A regular expression can be a single character, or a more complicated pattern.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The search pattern can be used for text search and text replace operations.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To test Regex Pattern: https://regex101.com/</a:t>
            </a:r>
          </a:p>
        </p:txBody>
      </p:sp>
      <p:sp>
        <p:nvSpPr>
          <p:cNvPr id="161" name="Google Shape;161;p33"/>
          <p:cNvSpPr txBox="1">
            <a:spLocks/>
          </p:cNvSpPr>
          <p:nvPr/>
        </p:nvSpPr>
        <p:spPr>
          <a:xfrm>
            <a:off x="460932" y="581905"/>
            <a:ext cx="5920653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REGEX</a:t>
            </a:r>
            <a:endParaRPr lang="en-US" sz="2000" b="1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9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4155BE8-BF0E-4BD5-7F45-61C3840E9647}"/>
              </a:ext>
            </a:extLst>
          </p:cNvPr>
          <p:cNvSpPr txBox="1"/>
          <p:nvPr/>
        </p:nvSpPr>
        <p:spPr>
          <a:xfrm>
            <a:off x="438283" y="1121467"/>
            <a:ext cx="805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n-lt"/>
              </a:rPr>
              <a:t>Plagiarism Detection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n-lt"/>
              </a:rPr>
              <a:t>Bioinformatics and DNA Sequencing</a:t>
            </a:r>
            <a:endParaRPr lang="en-IN" sz="1800" dirty="0">
              <a:solidFill>
                <a:srgbClr val="273239"/>
              </a:solidFill>
              <a:highlight>
                <a:srgbClr val="FFFFFF"/>
              </a:highlight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n-lt"/>
              </a:rPr>
              <a:t>Digital Forensics 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n-lt"/>
              </a:rPr>
              <a:t>Spelling Checker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n-lt"/>
              </a:rPr>
              <a:t>Spam filters</a:t>
            </a:r>
            <a:endParaRPr lang="en-IN" sz="1800" dirty="0">
              <a:solidFill>
                <a:srgbClr val="273239"/>
              </a:solidFill>
              <a:highlight>
                <a:srgbClr val="FFFFFF"/>
              </a:highlight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n-lt"/>
              </a:rPr>
              <a:t>Search engines or content search in large databases </a:t>
            </a:r>
            <a:endParaRPr lang="en-IN" sz="1800" dirty="0">
              <a:latin typeface="+mn-lt"/>
            </a:endParaRPr>
          </a:p>
        </p:txBody>
      </p:sp>
      <p:sp>
        <p:nvSpPr>
          <p:cNvPr id="161" name="Google Shape;161;p33"/>
          <p:cNvSpPr txBox="1">
            <a:spLocks/>
          </p:cNvSpPr>
          <p:nvPr/>
        </p:nvSpPr>
        <p:spPr>
          <a:xfrm>
            <a:off x="460932" y="581905"/>
            <a:ext cx="5920653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Real Time Examples</a:t>
            </a:r>
            <a:endParaRPr lang="en-US" sz="2000" b="1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6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123</Words>
  <Application>Microsoft Office PowerPoint</Application>
  <PresentationFormat>On-screen Show (16:9)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74</cp:revision>
  <dcterms:modified xsi:type="dcterms:W3CDTF">2024-09-23T16:55:23Z</dcterms:modified>
</cp:coreProperties>
</file>