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73" r:id="rId5"/>
    <p:sldId id="277" r:id="rId6"/>
    <p:sldId id="264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1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28-12-2024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chemeClr val="bg1"/>
                </a:solidFill>
                <a:effectLst/>
                <a:latin typeface="+mn-lt"/>
              </a:rPr>
              <a:t>What is Nodejs?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chemeClr val="bg1"/>
                </a:solidFill>
                <a:effectLst/>
                <a:latin typeface="+mn-lt"/>
              </a:rPr>
              <a:t>Installation</a:t>
            </a:r>
            <a:endParaRPr lang="en-IN" sz="1800" dirty="0">
              <a:solidFill>
                <a:schemeClr val="bg1"/>
              </a:solidFill>
              <a:latin typeface="+mn-lt"/>
            </a:endParaRP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1"/>
                </a:solidFill>
                <a:effectLst/>
                <a:latin typeface="+mn-lt"/>
              </a:rPr>
              <a:t>Modules in </a:t>
            </a:r>
            <a:r>
              <a:rPr lang="en-IN" sz="1800" b="0" i="0" dirty="0" err="1">
                <a:solidFill>
                  <a:schemeClr val="bg1"/>
                </a:solidFill>
                <a:effectLst/>
                <a:latin typeface="+mn-lt"/>
              </a:rPr>
              <a:t>NodeJs</a:t>
            </a:r>
            <a:endParaRPr lang="en-IN" sz="1800" b="0" i="0" dirty="0">
              <a:solidFill>
                <a:schemeClr val="bg1"/>
              </a:solidFill>
              <a:effectLst/>
              <a:latin typeface="+mn-lt"/>
            </a:endParaRP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1"/>
                </a:solidFill>
                <a:effectLst/>
                <a:latin typeface="+mn-lt"/>
              </a:rPr>
              <a:t>HTTP Module</a:t>
            </a: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1"/>
                </a:solidFill>
                <a:effectLst/>
                <a:latin typeface="+mn-lt"/>
              </a:rPr>
              <a:t>File System Module</a:t>
            </a: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1"/>
                </a:solidFill>
                <a:effectLst/>
                <a:latin typeface="+mn-lt"/>
              </a:rPr>
              <a:t>Path Module</a:t>
            </a: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1"/>
                </a:solidFill>
                <a:effectLst/>
                <a:latin typeface="+mn-lt"/>
              </a:rPr>
              <a:t>OS Module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What is Nodejs?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DFA88-27B8-24EE-E6F0-3ED3BAA8A8F4}"/>
              </a:ext>
            </a:extLst>
          </p:cNvPr>
          <p:cNvSpPr txBox="1"/>
          <p:nvPr/>
        </p:nvSpPr>
        <p:spPr>
          <a:xfrm>
            <a:off x="438236" y="1028859"/>
            <a:ext cx="8340003" cy="3057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® is a platform built on Chrome's JavaScript runtime for easily building fast, scalable network applications.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uses an event-driven, non-blocking I/O model that makes it lightweight and efficient, perfect for data-intensive real-time applications that run across distributed devices.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Install Nodejs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npm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init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5891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9C2F1A-BCA8-BC7D-AEA5-DFD53F34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4F6ED-0DF1-5AB2-4668-1F9226278C98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-IN" sz="2000" b="1" i="0" dirty="0">
                <a:solidFill>
                  <a:schemeClr val="tx1"/>
                </a:solidFill>
                <a:effectLst/>
                <a:latin typeface="+mn-lt"/>
              </a:rPr>
              <a:t>Modules in 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+mn-lt"/>
              </a:rPr>
              <a:t>NodeJs</a:t>
            </a:r>
            <a:endParaRPr lang="en-IN" sz="20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35AD1-CF8F-5B0E-70DA-93F07C1FC279}"/>
              </a:ext>
            </a:extLst>
          </p:cNvPr>
          <p:cNvSpPr txBox="1"/>
          <p:nvPr/>
        </p:nvSpPr>
        <p:spPr>
          <a:xfrm>
            <a:off x="438236" y="1028859"/>
            <a:ext cx="8340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Core modules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 Modules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Third 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Party Modules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407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107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112</cp:revision>
  <dcterms:modified xsi:type="dcterms:W3CDTF">2024-12-28T13:51:41Z</dcterms:modified>
</cp:coreProperties>
</file>