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4" r:id="rId5"/>
    <p:sldId id="28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D2DCB-90F8-1B63-1CB4-F69DEBFE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E80D7-7F03-5A3D-9DE7-716B885DF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E98C7-7119-FD81-B867-EFD2903A4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29DE5BD-9D11-A720-5C57-1D1FDFEB6D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51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21-01-2025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Transaction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ER Diagram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Transaction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47974-6DCA-5A65-4F56-BE67014A6136}"/>
              </a:ext>
            </a:extLst>
          </p:cNvPr>
          <p:cNvSpPr txBox="1"/>
          <p:nvPr/>
        </p:nvSpPr>
        <p:spPr>
          <a:xfrm>
            <a:off x="381000" y="932047"/>
            <a:ext cx="4580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savepoint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80D2C-76EC-4EDE-8C41-ECB41023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3345D5-1F94-B852-31F0-4AC96F3E4B9B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ER Diagram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C9B77-DEA5-D592-5FA1-3D9DEA0D60CB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E815-1C01-4186-9B87-7899249A9906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8E603A-4861-12BB-F484-823B6F428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F71B2-DC01-3F21-5CB0-527CD36D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82"/>
          <a:stretch/>
        </p:blipFill>
        <p:spPr>
          <a:xfrm>
            <a:off x="1836694" y="795935"/>
            <a:ext cx="5966186" cy="41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32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244</cp:revision>
  <dcterms:modified xsi:type="dcterms:W3CDTF">2025-01-21T15:49:42Z</dcterms:modified>
</cp:coreProperties>
</file>