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77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11-02-2025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Nodemon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chalk</a:t>
            </a: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 err="1">
                <a:solidFill>
                  <a:schemeClr val="tx1"/>
                </a:solidFill>
                <a:effectLst/>
                <a:latin typeface="+mn-lt"/>
              </a:rPr>
              <a:t>Nodemon</a:t>
            </a:r>
            <a:endParaRPr lang="en-IN" sz="20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953E9-2D89-AD8D-EED2-74CC7E5E017A}"/>
              </a:ext>
            </a:extLst>
          </p:cNvPr>
          <p:cNvSpPr txBox="1"/>
          <p:nvPr/>
        </p:nvSpPr>
        <p:spPr>
          <a:xfrm>
            <a:off x="482095" y="932047"/>
            <a:ext cx="8340003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+mj-lt"/>
              </a:rPr>
              <a:t>npm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+mj-lt"/>
              </a:rPr>
              <a:t>i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+mj-lt"/>
              </a:rPr>
              <a:t>nodemon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+mj-lt"/>
              </a:rPr>
              <a:t>npm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+mj-lt"/>
              </a:rPr>
              <a:t>i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</a:rPr>
              <a:t> chalk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effectLst/>
                <a:latin typeface="+mj-lt"/>
              </a:rPr>
              <a:t>either add custom configuration here or in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+mj-lt"/>
              </a:rPr>
              <a:t>package.json</a:t>
            </a:r>
            <a:endParaRPr lang="en-US" sz="1800" b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</a:br>
            <a:endParaRPr lang="en-US" sz="1800" b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22222"/>
              </a:solidFill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41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126</cp:revision>
  <dcterms:modified xsi:type="dcterms:W3CDTF">2025-02-11T15:29:08Z</dcterms:modified>
</cp:coreProperties>
</file>