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257" r:id="rId4"/>
    <p:sldId id="277" r:id="rId5"/>
    <p:sldId id="278" r:id="rId6"/>
    <p:sldId id="264" r:id="rId7"/>
    <p:sldId id="263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1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2D9C8-E726-F102-4A94-91F27BC9F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A3C794-617F-5347-B9E1-6C3A506812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68ED1B-A802-7EFA-C17B-9B1905D7E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3E719D0-8104-EA33-EF5F-E5C866F9F11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971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13-02-2025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 dirty="0" err="1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ExpressJs</a:t>
            </a: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9C2F1A-BCA8-BC7D-AEA5-DFD53F34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4F6ED-0DF1-5AB2-4668-1F9226278C98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-IN" sz="2000" b="1" i="0" dirty="0">
                <a:solidFill>
                  <a:schemeClr val="tx1"/>
                </a:solidFill>
                <a:effectLst/>
                <a:latin typeface="+mn-lt"/>
              </a:rPr>
              <a:t>Express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35AD1-CF8F-5B0E-70DA-93F07C1FC279}"/>
              </a:ext>
            </a:extLst>
          </p:cNvPr>
          <p:cNvSpPr txBox="1"/>
          <p:nvPr/>
        </p:nvSpPr>
        <p:spPr>
          <a:xfrm>
            <a:off x="401998" y="969053"/>
            <a:ext cx="8340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Install Postman: 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hlinkClick r:id="rId3"/>
              </a:rPr>
              <a:t>https://www.postman.com/downloads/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To make an API,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RestAPI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, we will use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ExpressJs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npm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install express –save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Importance of HTTP status code</a:t>
            </a:r>
          </a:p>
        </p:txBody>
      </p:sp>
    </p:spTree>
    <p:extLst>
      <p:ext uri="{BB962C8B-B14F-4D97-AF65-F5344CB8AC3E}">
        <p14:creationId xmlns:p14="http://schemas.microsoft.com/office/powerpoint/2010/main" val="301407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CB34A-6214-3C58-495B-DC0BAC77E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7718C40-FC7C-C413-D1A1-B73598192D08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E46B3-D0A2-CE3A-E85D-DA200FB6BF10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4C0E77-C551-2746-E141-FAFEDEEE95F6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4661B80-3C93-01F4-AB81-2B4D8158F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F23F1-4D8C-7D09-4779-CC24E97830EE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-IN" sz="2000" b="1" i="0" dirty="0">
                <a:solidFill>
                  <a:schemeClr val="tx1"/>
                </a:solidFill>
                <a:effectLst/>
                <a:latin typeface="+mn-lt"/>
              </a:rPr>
              <a:t>Express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2106F-6F1A-74A5-9377-8FAC1C32B386}"/>
              </a:ext>
            </a:extLst>
          </p:cNvPr>
          <p:cNvSpPr txBox="1"/>
          <p:nvPr/>
        </p:nvSpPr>
        <p:spPr>
          <a:xfrm>
            <a:off x="401998" y="969053"/>
            <a:ext cx="83400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When working with Express, we get access to a request and a response object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 We can use the response object  to send some response back to the requester. 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res</a:t>
            </a:r>
            <a:r>
              <a:rPr lang="en-US" sz="1600" dirty="0"/>
              <a:t> object is an enhanced version of the response object found in Node.js.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There are a bunch of methods available for us such as: </a:t>
            </a:r>
            <a:r>
              <a:rPr lang="en-US" sz="1600" b="1" dirty="0" err="1"/>
              <a:t>res.json</a:t>
            </a:r>
            <a:r>
              <a:rPr lang="en-US" sz="1600" b="1" dirty="0"/>
              <a:t>(), </a:t>
            </a:r>
            <a:r>
              <a:rPr lang="en-US" sz="1600" b="1" dirty="0" err="1"/>
              <a:t>res.send</a:t>
            </a:r>
            <a:r>
              <a:rPr lang="en-US" sz="1600" b="1" dirty="0"/>
              <a:t>() and </a:t>
            </a:r>
            <a:r>
              <a:rPr lang="en-US" sz="1600" b="1" dirty="0" err="1"/>
              <a:t>res.end</a:t>
            </a:r>
            <a:r>
              <a:rPr lang="en-US" sz="1600" b="1" dirty="0"/>
              <a:t>(). </a:t>
            </a:r>
          </a:p>
        </p:txBody>
      </p:sp>
    </p:spTree>
    <p:extLst>
      <p:ext uri="{BB962C8B-B14F-4D97-AF65-F5344CB8AC3E}">
        <p14:creationId xmlns:p14="http://schemas.microsoft.com/office/powerpoint/2010/main" val="266628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132</Words>
  <Application>Microsoft Office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141</cp:revision>
  <dcterms:modified xsi:type="dcterms:W3CDTF">2025-02-13T10:23:21Z</dcterms:modified>
</cp:coreProperties>
</file>