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62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13-12-2024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Layouts &amp; Styling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854219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  <p:sp>
        <p:nvSpPr>
          <p:cNvPr id="2" name="Google Shape;140;p31">
            <a:extLst>
              <a:ext uri="{FF2B5EF4-FFF2-40B4-BE49-F238E27FC236}">
                <a16:creationId xmlns:a16="http://schemas.microsoft.com/office/drawing/2014/main" id="{EA19ED55-640E-783C-4FCC-2B075356CDEB}"/>
              </a:ext>
            </a:extLst>
          </p:cNvPr>
          <p:cNvSpPr txBox="1"/>
          <p:nvPr/>
        </p:nvSpPr>
        <p:spPr>
          <a:xfrm>
            <a:off x="381000" y="923036"/>
            <a:ext cx="761238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Layout -&gt; Flex, Grid, Display(Position)</a:t>
            </a: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 Modules -&gt; Structure of 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Third party -&gt; Tailwind, bootstrap, Material UI</a:t>
            </a: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Styles co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mponents: (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styles-components</a:t>
            </a:r>
            <a:endParaRPr lang="en-US" sz="200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60</Words>
  <Application>Microsoft Office PowerPoint</Application>
  <PresentationFormat>On-screen Show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Montserrat</vt:lpstr>
      <vt:lpstr>Calibri</vt:lpstr>
      <vt:lpstr>Arial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151</cp:revision>
  <dcterms:modified xsi:type="dcterms:W3CDTF">2024-12-13T11:34:23Z</dcterms:modified>
</cp:coreProperties>
</file>