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8"/>
  </p:notesMasterIdLst>
  <p:sldIdLst>
    <p:sldId id="256" r:id="rId3"/>
    <p:sldId id="257" r:id="rId4"/>
    <p:sldId id="262" r:id="rId5"/>
    <p:sldId id="264" r:id="rId6"/>
    <p:sldId id="263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71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19-12-2024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5555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Layouts &amp; Styling</a:t>
            </a: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2D4B8-876C-48A6-AB5A-9B6C49B20E4C}"/>
              </a:ext>
            </a:extLst>
          </p:cNvPr>
          <p:cNvSpPr txBox="1"/>
          <p:nvPr/>
        </p:nvSpPr>
        <p:spPr>
          <a:xfrm>
            <a:off x="381001" y="809841"/>
            <a:ext cx="8542192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  <p:sp>
        <p:nvSpPr>
          <p:cNvPr id="2" name="Google Shape;140;p31">
            <a:extLst>
              <a:ext uri="{FF2B5EF4-FFF2-40B4-BE49-F238E27FC236}">
                <a16:creationId xmlns:a16="http://schemas.microsoft.com/office/drawing/2014/main" id="{EA19ED55-640E-783C-4FCC-2B075356CDEB}"/>
              </a:ext>
            </a:extLst>
          </p:cNvPr>
          <p:cNvSpPr txBox="1"/>
          <p:nvPr/>
        </p:nvSpPr>
        <p:spPr>
          <a:xfrm>
            <a:off x="381000" y="923036"/>
            <a:ext cx="761238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 -&gt; Flex, Grid, Display(Position)</a:t>
            </a:r>
          </a:p>
          <a:p>
            <a:pPr marL="342900" indent="-342900" algn="l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CSS Modules -&gt; Structure of </a:t>
            </a:r>
            <a:r>
              <a:rPr lang="en-US" sz="200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endParaRPr lang="en-US" sz="200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Third party -&gt; Tailwind, bootstrap, Material UI</a:t>
            </a:r>
          </a:p>
          <a:p>
            <a:pPr marL="342900" indent="-342900" algn="l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Styles co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mponents: (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style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-components</a:t>
            </a:r>
            <a:endParaRPr lang="en-US" sz="200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9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60</Words>
  <Application>Microsoft Office PowerPoint</Application>
  <PresentationFormat>On-screen Show (16:9)</PresentationFormat>
  <Paragraphs>12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Montserrat</vt:lpstr>
      <vt:lpstr>Calibri</vt:lpstr>
      <vt:lpstr>Arial</vt:lpstr>
      <vt:lpstr>Wingdings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155</cp:revision>
  <dcterms:modified xsi:type="dcterms:W3CDTF">2024-12-19T14:39:37Z</dcterms:modified>
</cp:coreProperties>
</file>