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5"/>
  </p:notesMasterIdLst>
  <p:sldIdLst>
    <p:sldId id="256" r:id="rId3"/>
    <p:sldId id="257" r:id="rId4"/>
    <p:sldId id="273" r:id="rId5"/>
    <p:sldId id="277" r:id="rId6"/>
    <p:sldId id="278" r:id="rId7"/>
    <p:sldId id="333" r:id="rId8"/>
    <p:sldId id="334" r:id="rId9"/>
    <p:sldId id="335" r:id="rId10"/>
    <p:sldId id="282" r:id="rId11"/>
    <p:sldId id="281" r:id="rId12"/>
    <p:sldId id="264" r:id="rId13"/>
    <p:sldId id="263" r:id="rId14"/>
  </p:sldIdLst>
  <p:sldSz cx="9144000" cy="5143500" type="screen16x9"/>
  <p:notesSz cx="6858000" cy="9144000"/>
  <p:embeddedFontLst>
    <p:embeddedFont>
      <p:font typeface="AngsanaUPC" panose="02020603050405020304" pitchFamily="18" charset="-34"/>
      <p:regular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980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61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174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490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931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932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70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13-11-2024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js.org/docs/react-component.html#getsnapshotbeforeupdate" TargetMode="External"/><Relationship Id="rId3" Type="http://schemas.openxmlformats.org/officeDocument/2006/relationships/hyperlink" Target="https://reactjs.org/docs/react-component.html#constructor" TargetMode="External"/><Relationship Id="rId7" Type="http://schemas.openxmlformats.org/officeDocument/2006/relationships/hyperlink" Target="https://reactjs.org/docs/react-component.html#shouldcomponentupdat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reactjs.org/docs/react-component.html#componentdidmount" TargetMode="External"/><Relationship Id="rId5" Type="http://schemas.openxmlformats.org/officeDocument/2006/relationships/hyperlink" Target="https://reactjs.org/docs/react-component.html#render" TargetMode="External"/><Relationship Id="rId4" Type="http://schemas.openxmlformats.org/officeDocument/2006/relationships/hyperlink" Target="https://reactjs.org/docs/react-component.html#static-getderivedstatefromprops" TargetMode="External"/><Relationship Id="rId9" Type="http://schemas.openxmlformats.org/officeDocument/2006/relationships/hyperlink" Target="https://reactjs.org/docs/react-component.html#componentdidupdat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HOOKS - </a:t>
            </a:r>
            <a:r>
              <a:rPr lang="en-IN" sz="2100" b="1" dirty="0" err="1"/>
              <a:t>useEffect</a:t>
            </a:r>
            <a:endParaRPr lang="en-IN" sz="2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013D909-DC30-44B8-B283-DE04DB5DC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25" y="860017"/>
            <a:ext cx="7472054" cy="3272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57175" indent="-257175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 don’t have lifecycle component in Function component.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UseEffect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is replacement of Lifecyle method for Function component.</a:t>
            </a:r>
          </a:p>
          <a:p>
            <a:pPr marL="257175" indent="-257175" defTabSz="6858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useeffect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means manage the side effects. Side effect is whenever you do something with state of a component.</a:t>
            </a:r>
          </a:p>
          <a:p>
            <a:pPr marL="257175" indent="-257175" defTabSz="6858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useEffect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is the replacement of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ComponentDidMount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ComponentDidUpdate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ComponentWillUnmount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57175" indent="-257175" defTabSz="6858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Command to install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axios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install --save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axios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defTabSz="685800">
              <a:lnSpc>
                <a:spcPct val="150000"/>
              </a:lnSpc>
              <a:buClrTx/>
            </a:pPr>
            <a:endParaRPr lang="en-US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1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55554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Lifecycle component Methods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useEffect</a:t>
            </a: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LIFECYCLE OF COMPONENT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pic>
        <p:nvPicPr>
          <p:cNvPr id="8" name="Google Shape;176;p24">
            <a:extLst>
              <a:ext uri="{FF2B5EF4-FFF2-40B4-BE49-F238E27FC236}">
                <a16:creationId xmlns:a16="http://schemas.microsoft.com/office/drawing/2014/main" id="{0925F778-305B-4798-80ED-4C7A41DD5E8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94" y="1100637"/>
            <a:ext cx="8272212" cy="3625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891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A0A397-207A-14A7-E085-ED8F38032F22}"/>
              </a:ext>
            </a:extLst>
          </p:cNvPr>
          <p:cNvSpPr txBox="1"/>
          <p:nvPr/>
        </p:nvSpPr>
        <p:spPr>
          <a:xfrm>
            <a:off x="381000" y="629680"/>
            <a:ext cx="864475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800" dirty="0"/>
            </a:br>
            <a:r>
              <a:rPr lang="en-US" sz="1800" dirty="0">
                <a:solidFill>
                  <a:srgbClr val="202124"/>
                </a:solidFill>
              </a:rPr>
              <a:t>Each component in React has a lifecycle which you can monitor and manipulate during its three main phases. The three phases are: Mounting, Updating, and Unmounting.</a:t>
            </a:r>
          </a:p>
          <a:p>
            <a:endParaRPr lang="en-US" sz="1800" dirty="0"/>
          </a:p>
          <a:p>
            <a:r>
              <a:rPr lang="en-US" sz="1800" b="1" dirty="0"/>
              <a:t>Mounting</a:t>
            </a:r>
          </a:p>
          <a:p>
            <a:r>
              <a:rPr lang="en-US" sz="1800" dirty="0"/>
              <a:t>These methods are called in the following order when an instance of a component is being created and inserted into the DOM:</a:t>
            </a:r>
          </a:p>
          <a:p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constructor()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static </a:t>
            </a:r>
            <a:r>
              <a:rPr lang="en-US" sz="1800" dirty="0" err="1"/>
              <a:t>getDerivedStateFromProps</a:t>
            </a:r>
            <a:r>
              <a:rPr lang="en-US" sz="1800" dirty="0"/>
              <a:t>()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render()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 err="1"/>
              <a:t>componentDidMount</a:t>
            </a:r>
            <a:r>
              <a:rPr lang="en-US" sz="1800" dirty="0"/>
              <a:t>()</a:t>
            </a:r>
          </a:p>
          <a:p>
            <a:endParaRPr lang="en-US" sz="18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19C2F1A-BCA8-BC7D-AEA5-DFD53F34C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01407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A0A397-207A-14A7-E085-ED8F38032F22}"/>
              </a:ext>
            </a:extLst>
          </p:cNvPr>
          <p:cNvSpPr txBox="1"/>
          <p:nvPr/>
        </p:nvSpPr>
        <p:spPr>
          <a:xfrm>
            <a:off x="381000" y="855841"/>
            <a:ext cx="864475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Updating</a:t>
            </a:r>
          </a:p>
          <a:p>
            <a:r>
              <a:rPr lang="en-US" sz="1800" dirty="0"/>
              <a:t>An update can be caused by changes to props or state. These methods are called in the following order when a component is being re-rendered:</a:t>
            </a:r>
          </a:p>
          <a:p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static </a:t>
            </a:r>
            <a:r>
              <a:rPr lang="en-US" sz="1800" dirty="0" err="1"/>
              <a:t>getDerivedStateFromProps</a:t>
            </a:r>
            <a:r>
              <a:rPr lang="en-US" sz="1800" dirty="0"/>
              <a:t>()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 err="1"/>
              <a:t>shouldComponentUpdate</a:t>
            </a:r>
            <a:r>
              <a:rPr lang="en-US" sz="1800" dirty="0"/>
              <a:t>()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render()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 err="1"/>
              <a:t>getSnapshotBeforeUpdate</a:t>
            </a:r>
            <a:r>
              <a:rPr lang="en-US" sz="1800" dirty="0"/>
              <a:t>()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 err="1"/>
              <a:t>componentDidUpdate</a:t>
            </a:r>
            <a:r>
              <a:rPr lang="en-US" sz="1800" dirty="0"/>
              <a:t>()</a:t>
            </a:r>
          </a:p>
          <a:p>
            <a:endParaRPr lang="en-US" sz="1800" dirty="0"/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/>
              <a:t>Unmounting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/>
              <a:t>This method is called when a component is being removed from the DOM:</a:t>
            </a:r>
          </a:p>
          <a:p>
            <a:pPr marL="257175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800" dirty="0"/>
              <a:t>componentWillUnmount()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19C2F1A-BCA8-BC7D-AEA5-DFD53F34C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50173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LIFECYCLE OF COMPONENT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66368FD-D35E-4D6A-A511-918365DA8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602" y="1789072"/>
            <a:ext cx="453007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500" b="1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constructor()</a:t>
            </a: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static </a:t>
            </a:r>
            <a:r>
              <a:rPr lang="en-US" altLang="en-US" sz="1500" b="1" dirty="0" err="1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getDerivedStateFromProps</a:t>
            </a: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(</a:t>
            </a:r>
            <a:r>
              <a:rPr lang="en-US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rops, </a:t>
            </a:r>
            <a:r>
              <a:rPr lang="en-US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tate</a:t>
            </a: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)</a:t>
            </a: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render()</a:t>
            </a: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500" b="1" dirty="0" err="1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componentDidMount</a:t>
            </a: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()</a:t>
            </a: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500" b="1" u="sng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F1FD3DE-DEDD-4AC7-9AEB-D17532C62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361" y="1462043"/>
            <a:ext cx="313868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static </a:t>
            </a:r>
            <a:r>
              <a:rPr lang="en-US" altLang="en-US" sz="1500" b="1" dirty="0" err="1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getDerivedStateFromProps</a:t>
            </a: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()</a:t>
            </a: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500" b="1" dirty="0" err="1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shouldComponentUpdate</a:t>
            </a: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()</a:t>
            </a: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render()</a:t>
            </a: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500" b="1" dirty="0" err="1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getSnapshotBeforeUpdate</a:t>
            </a: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(</a:t>
            </a:r>
            <a:r>
              <a:rPr lang="en-US" altLang="en-US" sz="1500" b="1" dirty="0" err="1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prevProps</a:t>
            </a: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,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  </a:t>
            </a:r>
            <a:r>
              <a:rPr lang="en-US" altLang="en-US" sz="1500" b="1" dirty="0" err="1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prevState</a:t>
            </a: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)</a:t>
            </a: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500" b="1" dirty="0" err="1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componentDidUpdate</a:t>
            </a: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(</a:t>
            </a:r>
            <a:r>
              <a:rPr lang="en-US" altLang="en-US" sz="1500" b="1" dirty="0" err="1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prevProps</a:t>
            </a: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,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   </a:t>
            </a:r>
            <a:r>
              <a:rPr lang="en-US" altLang="en-US" sz="1500" b="1" dirty="0" err="1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prevState,snapshot</a:t>
            </a: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)</a:t>
            </a: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DE7C403-7CEB-40E1-93EB-B045FB6C5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11624"/>
            <a:ext cx="0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br>
              <a:rPr lang="en-US" altLang="en-US" sz="1350" dirty="0">
                <a:solidFill>
                  <a:schemeClr val="tx1"/>
                </a:solidFill>
              </a:rPr>
            </a:b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81EAB3-D719-4BD5-8024-127CB140E88F}"/>
              </a:ext>
            </a:extLst>
          </p:cNvPr>
          <p:cNvSpPr/>
          <p:nvPr/>
        </p:nvSpPr>
        <p:spPr>
          <a:xfrm>
            <a:off x="1668036" y="1103046"/>
            <a:ext cx="1316557" cy="6214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/>
              <a:t>MOUNT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A9AC0A-3CAA-40F8-8918-892AFB7848D7}"/>
              </a:ext>
            </a:extLst>
          </p:cNvPr>
          <p:cNvSpPr/>
          <p:nvPr/>
        </p:nvSpPr>
        <p:spPr>
          <a:xfrm>
            <a:off x="6205129" y="1031467"/>
            <a:ext cx="1316557" cy="6214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18060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</a:rPr>
              <a:t>Uses of Lifecycle component</a:t>
            </a:r>
            <a:endParaRPr lang="en-IN" sz="2100" b="1" dirty="0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E77DCF-2E3E-EAE2-E1A6-5621BB57E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67" y="900726"/>
            <a:ext cx="8418786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283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1600" dirty="0" err="1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componentWillMount</a:t>
            </a: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600075" lvl="1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called once on the server side, if server side rendering is present, and once the client side.</a:t>
            </a:r>
          </a:p>
          <a:p>
            <a:pPr marL="600075" lvl="1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use it to do </a:t>
            </a:r>
            <a:r>
              <a:rPr lang="en-US" altLang="en-US" sz="1600" dirty="0" err="1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calls which do not have direct effect on the components, for example getting </a:t>
            </a:r>
            <a:r>
              <a:rPr lang="en-US" altLang="en-US" sz="1600" dirty="0" err="1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oAuth</a:t>
            </a: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tokens</a:t>
            </a:r>
          </a:p>
          <a:p>
            <a:pPr marL="257175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1600" dirty="0" err="1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componentDidMount</a:t>
            </a: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600075" lvl="1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function is mostly used for calling API's.</a:t>
            </a:r>
          </a:p>
          <a:p>
            <a:pPr marL="600075" lvl="1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Components state initializations which are based on the props passed by parents.</a:t>
            </a:r>
          </a:p>
          <a:p>
            <a:pPr marL="257175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1600" dirty="0" err="1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shouldComponentUpdate</a:t>
            </a: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1600" dirty="0" err="1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nextProps</a:t>
            </a: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600" dirty="0" err="1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nextState</a:t>
            </a: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0075" lvl="1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method is invoked before the render happens when new props or states are received. Here we can return false if the re-render is not required.</a:t>
            </a:r>
          </a:p>
          <a:p>
            <a:pPr marL="600075" lvl="1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see this as a performance </a:t>
            </a:r>
            <a:r>
              <a:rPr lang="en-US" altLang="en-US" sz="1600" dirty="0" err="1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optimisation</a:t>
            </a: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tool. In case of frequent re-rendering of parent component this method should be used to avoid unnecessary update to current component</a:t>
            </a:r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80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Uses of Lifecycle component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E77DCF-2E3E-EAE2-E1A6-5621BB57E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932047"/>
            <a:ext cx="8079827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283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1500" dirty="0">
                <a:solidFill>
                  <a:srgbClr val="232629"/>
                </a:solidFill>
              </a:rPr>
              <a:t> </a:t>
            </a:r>
            <a:r>
              <a:rPr lang="en-US" altLang="en-US" sz="1500" dirty="0" err="1">
                <a:solidFill>
                  <a:srgbClr val="232629"/>
                </a:solidFill>
              </a:rPr>
              <a:t>componentWillUpdate</a:t>
            </a:r>
            <a:r>
              <a:rPr lang="en-US" altLang="en-US" sz="1500" dirty="0">
                <a:solidFill>
                  <a:srgbClr val="232629"/>
                </a:solidFill>
              </a:rPr>
              <a:t>(</a:t>
            </a:r>
            <a:r>
              <a:rPr lang="en-US" altLang="en-US" sz="1500" dirty="0" err="1">
                <a:solidFill>
                  <a:srgbClr val="232629"/>
                </a:solidFill>
              </a:rPr>
              <a:t>nextProps,nextState</a:t>
            </a:r>
            <a:r>
              <a:rPr lang="en-US" altLang="en-US" sz="1500" dirty="0">
                <a:solidFill>
                  <a:srgbClr val="232629"/>
                </a:solidFill>
              </a:rPr>
              <a:t>)</a:t>
            </a:r>
          </a:p>
          <a:p>
            <a:pPr marL="685800" lvl="1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rgbClr val="232629"/>
                </a:solidFill>
              </a:rPr>
              <a:t>this function is called every time a component is updated, it is not called when component mounts</a:t>
            </a:r>
          </a:p>
          <a:p>
            <a:pPr marL="685800" lvl="1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rgbClr val="232629"/>
                </a:solidFill>
              </a:rPr>
              <a:t>Carry out any data processing here. For example, when a </a:t>
            </a:r>
            <a:r>
              <a:rPr lang="en-US" altLang="en-US" sz="1500" dirty="0" err="1">
                <a:solidFill>
                  <a:srgbClr val="232629"/>
                </a:solidFill>
              </a:rPr>
              <a:t>api</a:t>
            </a:r>
            <a:r>
              <a:rPr lang="en-US" altLang="en-US" sz="1500" dirty="0">
                <a:solidFill>
                  <a:srgbClr val="232629"/>
                </a:solidFill>
              </a:rPr>
              <a:t> fetch returns data, modelling the raw data into props to be passed to children</a:t>
            </a:r>
          </a:p>
          <a:p>
            <a:pPr marL="685800" lvl="1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500" dirty="0" err="1">
                <a:solidFill>
                  <a:srgbClr val="232629"/>
                </a:solidFill>
              </a:rPr>
              <a:t>this.setState</a:t>
            </a:r>
            <a:r>
              <a:rPr lang="en-US" altLang="en-US" sz="1500" dirty="0">
                <a:solidFill>
                  <a:srgbClr val="232629"/>
                </a:solidFill>
              </a:rPr>
              <a:t>() is not allowed in this function , it is to be done in </a:t>
            </a:r>
            <a:r>
              <a:rPr lang="en-US" altLang="en-US" sz="1500" dirty="0" err="1">
                <a:solidFill>
                  <a:srgbClr val="232629"/>
                </a:solidFill>
              </a:rPr>
              <a:t>componentWillReceiveProps</a:t>
            </a:r>
            <a:r>
              <a:rPr lang="en-US" altLang="en-US" sz="1500" dirty="0">
                <a:solidFill>
                  <a:srgbClr val="232629"/>
                </a:solidFill>
              </a:rPr>
              <a:t> or </a:t>
            </a:r>
            <a:r>
              <a:rPr lang="en-US" altLang="en-US" sz="1500" dirty="0" err="1">
                <a:solidFill>
                  <a:srgbClr val="232629"/>
                </a:solidFill>
              </a:rPr>
              <a:t>componentDidUpdate</a:t>
            </a:r>
            <a:endParaRPr lang="en-US" altLang="en-US" sz="1500" dirty="0">
              <a:solidFill>
                <a:srgbClr val="232629"/>
              </a:solidFill>
            </a:endParaRP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1500" dirty="0">
                <a:solidFill>
                  <a:srgbClr val="232629"/>
                </a:solidFill>
              </a:rPr>
              <a:t> </a:t>
            </a:r>
            <a:r>
              <a:rPr lang="en-US" altLang="en-US" sz="1500" dirty="0" err="1">
                <a:solidFill>
                  <a:srgbClr val="232629"/>
                </a:solidFill>
              </a:rPr>
              <a:t>componentDidUpdate</a:t>
            </a:r>
            <a:r>
              <a:rPr lang="en-US" altLang="en-US" sz="1500" dirty="0">
                <a:solidFill>
                  <a:srgbClr val="232629"/>
                </a:solidFill>
              </a:rPr>
              <a:t>(</a:t>
            </a:r>
            <a:r>
              <a:rPr lang="en-US" altLang="en-US" sz="1500" dirty="0" err="1">
                <a:solidFill>
                  <a:srgbClr val="232629"/>
                </a:solidFill>
              </a:rPr>
              <a:t>prevProps,prevState</a:t>
            </a:r>
            <a:r>
              <a:rPr lang="en-US" altLang="en-US" sz="1500" dirty="0">
                <a:solidFill>
                  <a:srgbClr val="232629"/>
                </a:solidFill>
              </a:rPr>
              <a:t>)</a:t>
            </a:r>
          </a:p>
          <a:p>
            <a:pPr marL="685800" lvl="1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rgbClr val="232629"/>
                </a:solidFill>
              </a:rPr>
              <a:t>Invoked right after the changes are pushed to the DOM</a:t>
            </a:r>
          </a:p>
          <a:p>
            <a:pPr marL="685800" lvl="1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rgbClr val="232629"/>
                </a:solidFill>
              </a:rPr>
              <a:t>We can use it whenever the required data is not at the first render (waiting for </a:t>
            </a:r>
            <a:r>
              <a:rPr lang="en-US" altLang="en-US" sz="1500" dirty="0" err="1">
                <a:solidFill>
                  <a:srgbClr val="232629"/>
                </a:solidFill>
              </a:rPr>
              <a:t>api</a:t>
            </a:r>
            <a:r>
              <a:rPr lang="en-US" altLang="en-US" sz="1500" dirty="0">
                <a:solidFill>
                  <a:srgbClr val="232629"/>
                </a:solidFill>
              </a:rPr>
              <a:t> call to come through) and DOM requires to be changed based on the data received</a:t>
            </a:r>
          </a:p>
          <a:p>
            <a:pPr lvl="1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dirty="0">
                <a:solidFill>
                  <a:srgbClr val="232629"/>
                </a:solidFill>
              </a:rPr>
              <a:t>        Example, based on the age received show the user if he is eligible for application for an event</a:t>
            </a: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1500" dirty="0">
                <a:solidFill>
                  <a:srgbClr val="232629"/>
                </a:solidFill>
              </a:rPr>
              <a:t> </a:t>
            </a:r>
            <a:r>
              <a:rPr lang="en-US" altLang="en-US" sz="1500" dirty="0" err="1">
                <a:solidFill>
                  <a:srgbClr val="232629"/>
                </a:solidFill>
              </a:rPr>
              <a:t>componentWillUnmount</a:t>
            </a:r>
            <a:r>
              <a:rPr lang="en-US" altLang="en-US" sz="1500" dirty="0">
                <a:solidFill>
                  <a:srgbClr val="232629"/>
                </a:solidFill>
              </a:rPr>
              <a:t>()</a:t>
            </a:r>
          </a:p>
          <a:p>
            <a:pPr marL="685800" lvl="1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rgbClr val="232629"/>
                </a:solidFill>
              </a:rPr>
              <a:t>As the official docs mentions, any event listeners or timers used in the component to be cleaned here.</a:t>
            </a:r>
          </a:p>
        </p:txBody>
      </p:sp>
    </p:spTree>
    <p:extLst>
      <p:ext uri="{BB962C8B-B14F-4D97-AF65-F5344CB8AC3E}">
        <p14:creationId xmlns:p14="http://schemas.microsoft.com/office/powerpoint/2010/main" val="349996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</a:rPr>
              <a:t>Uses of Lifecycle component</a:t>
            </a:r>
            <a:endParaRPr lang="en-IN" sz="2100" b="1" dirty="0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E77DCF-2E3E-EAE2-E1A6-5621BB57E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07" y="761457"/>
            <a:ext cx="8418786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283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/>
              <a:t>static </a:t>
            </a:r>
            <a:r>
              <a:rPr lang="en-US" altLang="en-US" sz="1800" dirty="0" err="1"/>
              <a:t>getDerivedStateFromProps</a:t>
            </a:r>
            <a:r>
              <a:rPr lang="en-US" altLang="en-US" sz="1800" dirty="0"/>
              <a:t> is a new React lifecycle method as of React 17 designed to replace </a:t>
            </a:r>
            <a:r>
              <a:rPr lang="en-US" altLang="en-US" sz="1800" dirty="0" err="1"/>
              <a:t>componentWillReceiveProps</a:t>
            </a:r>
            <a:r>
              <a:rPr lang="en-US" altLang="en-US" sz="1800" dirty="0"/>
              <a:t>. </a:t>
            </a:r>
          </a:p>
          <a:p>
            <a:pPr lvl="1"/>
            <a:r>
              <a:rPr lang="en-US" sz="1800" dirty="0"/>
              <a:t>Its main function is to ensure that the state and props are in sync for when it’s required.</a:t>
            </a:r>
          </a:p>
          <a:p>
            <a:pPr lvl="1"/>
            <a:br>
              <a:rPr lang="en-US" sz="1800" dirty="0"/>
            </a:br>
            <a:r>
              <a:rPr lang="en-US" altLang="en-US" sz="1800" dirty="0"/>
              <a:t>static </a:t>
            </a:r>
            <a:r>
              <a:rPr lang="en-US" altLang="en-US" sz="1800" dirty="0" err="1"/>
              <a:t>getDerivedStateFromProps</a:t>
            </a:r>
            <a:r>
              <a:rPr lang="en-US" altLang="en-US" sz="1800" dirty="0"/>
              <a:t>(props, state) { </a:t>
            </a:r>
          </a:p>
          <a:p>
            <a:pPr lvl="1"/>
            <a:r>
              <a:rPr lang="en-US" altLang="en-US" sz="1800" dirty="0"/>
              <a:t>return { name: ‘</a:t>
            </a:r>
            <a:r>
              <a:rPr lang="en-US" altLang="en-US" sz="1800" dirty="0" err="1"/>
              <a:t>alina</a:t>
            </a:r>
            <a:r>
              <a:rPr lang="en-US" altLang="en-US" sz="1800" dirty="0"/>
              <a:t>’}</a:t>
            </a:r>
          </a:p>
          <a:p>
            <a:pPr lvl="1"/>
            <a:r>
              <a:rPr lang="en-US" altLang="en-US" sz="1800" dirty="0"/>
              <a:t> } </a:t>
            </a:r>
          </a:p>
          <a:p>
            <a:pPr lvl="1"/>
            <a:endParaRPr lang="en-US" altLang="en-US" sz="1800" dirty="0"/>
          </a:p>
          <a:p>
            <a:pPr lvl="1"/>
            <a:r>
              <a:rPr lang="en-US" altLang="en-US" sz="1800" dirty="0"/>
              <a:t>static </a:t>
            </a:r>
            <a:r>
              <a:rPr lang="en-US" altLang="en-US" sz="1800" dirty="0" err="1"/>
              <a:t>getDerivedStateFromProps</a:t>
            </a:r>
            <a:r>
              <a:rPr lang="en-US" altLang="en-US" sz="1800" dirty="0"/>
              <a:t>(props, state) { </a:t>
            </a:r>
          </a:p>
          <a:p>
            <a:pPr lvl="1"/>
            <a:r>
              <a:rPr lang="en-US" altLang="en-US" sz="1800" dirty="0"/>
              <a:t>return null;</a:t>
            </a:r>
          </a:p>
          <a:p>
            <a:pPr lvl="1"/>
            <a:r>
              <a:rPr lang="en-US" altLang="en-US" sz="1800" dirty="0"/>
              <a:t> } </a:t>
            </a:r>
          </a:p>
          <a:p>
            <a:endParaRPr lang="en-US" altLang="en-US" sz="1800" dirty="0"/>
          </a:p>
          <a:p>
            <a:endParaRPr lang="en-US" altLang="en-US" sz="1800" dirty="0"/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endParaRPr lang="en-US" altLang="en-US" sz="1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63701A7-E932-0BB7-DB1A-0644FB5DF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endParaRPr lang="en-US" altLang="en-US" sz="135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2BCB9CE-93BE-0D7E-7F70-4E0E85A90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0263"/>
            <a:ext cx="138564" cy="242374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685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641</Words>
  <Application>Microsoft Office PowerPoint</Application>
  <PresentationFormat>On-screen Show (16:9)</PresentationFormat>
  <Paragraphs>95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Arial</vt:lpstr>
      <vt:lpstr>AngsanaUPC</vt:lpstr>
      <vt:lpstr>Montserrat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</vt:lpstr>
      <vt:lpstr>HTML</vt:lpstr>
      <vt:lpstr>HTML</vt:lpstr>
      <vt:lpstr>HTML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97</cp:revision>
  <dcterms:modified xsi:type="dcterms:W3CDTF">2024-11-13T16:18:16Z</dcterms:modified>
</cp:coreProperties>
</file>