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62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23-12-2024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Iron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Google Shape;140;p31">
            <a:extLst>
              <a:ext uri="{FF2B5EF4-FFF2-40B4-BE49-F238E27FC236}">
                <a16:creationId xmlns:a16="http://schemas.microsoft.com/office/drawing/2014/main" id="{EA19ED55-640E-783C-4FCC-2B075356CDEB}"/>
              </a:ext>
            </a:extLst>
          </p:cNvPr>
          <p:cNvSpPr txBox="1"/>
          <p:nvPr/>
        </p:nvSpPr>
        <p:spPr>
          <a:xfrm>
            <a:off x="381000" y="923036"/>
            <a:ext cx="761238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iron-session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26</Words>
  <Application>Microsoft Office PowerPoint</Application>
  <PresentationFormat>On-screen Show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Montserrat</vt:lpstr>
      <vt:lpstr>Calibri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157</cp:revision>
  <dcterms:modified xsi:type="dcterms:W3CDTF">2024-12-23T16:47:46Z</dcterms:modified>
</cp:coreProperties>
</file>