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9"/>
  </p:notesMasterIdLst>
  <p:sldIdLst>
    <p:sldId id="256" r:id="rId3"/>
    <p:sldId id="257" r:id="rId4"/>
    <p:sldId id="262" r:id="rId5"/>
    <p:sldId id="265" r:id="rId6"/>
    <p:sldId id="264" r:id="rId7"/>
    <p:sldId id="263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71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F59DF-D8A4-DC2C-3045-A0C6C02C3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762B16-21DA-7C14-AD37-493C247A0E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E643D7-B838-F50A-9E82-2B566084E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116338B-A169-902A-AD70-114200C4B73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3082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07-12-2024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50" y="1339275"/>
            <a:ext cx="55554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SSR vs CSR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Next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endParaRPr lang="en-US" sz="20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 err="1"/>
              <a:t>NextJs</a:t>
            </a:r>
            <a:endParaRPr lang="en-IN" sz="21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2D4B8-876C-48A6-AB5A-9B6C49B20E4C}"/>
              </a:ext>
            </a:extLst>
          </p:cNvPr>
          <p:cNvSpPr txBox="1"/>
          <p:nvPr/>
        </p:nvSpPr>
        <p:spPr>
          <a:xfrm>
            <a:off x="381001" y="809841"/>
            <a:ext cx="8542192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What is </a:t>
            </a:r>
            <a:r>
              <a:rPr lang="en-IN" sz="1800" dirty="0" err="1"/>
              <a:t>Nextjs</a:t>
            </a:r>
            <a:r>
              <a:rPr lang="en-IN" sz="1800" dirty="0"/>
              <a:t>?</a:t>
            </a:r>
            <a:br>
              <a:rPr lang="en-IN" sz="1800" dirty="0"/>
            </a:br>
            <a:r>
              <a:rPr lang="en-IN" sz="1800" dirty="0"/>
              <a:t>Is a framework built over the top of </a:t>
            </a:r>
            <a:r>
              <a:rPr lang="en-IN" sz="1800" dirty="0" err="1"/>
              <a:t>ReactJs</a:t>
            </a:r>
            <a:endParaRPr lang="en-IN" sz="1800" dirty="0"/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SSR VS CSR -&gt; Server Side Rendering (</a:t>
            </a:r>
            <a:r>
              <a:rPr lang="en-IN" sz="1800" dirty="0" err="1"/>
              <a:t>Nextjs</a:t>
            </a:r>
            <a:r>
              <a:rPr lang="en-IN" sz="1800" dirty="0"/>
              <a:t>) | CSR -&gt; Client Side Rendering (</a:t>
            </a:r>
            <a:r>
              <a:rPr lang="en-IN" sz="1800" dirty="0" err="1"/>
              <a:t>Reactjs</a:t>
            </a:r>
            <a:r>
              <a:rPr lang="en-IN" sz="1800" dirty="0"/>
              <a:t>) 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Limitations of CSR: </a:t>
            </a:r>
            <a:r>
              <a:rPr lang="en-IN" sz="1800"/>
              <a:t>Routing out </a:t>
            </a:r>
            <a:r>
              <a:rPr lang="en-IN" sz="1800" dirty="0"/>
              <a:t>of box, SEO</a:t>
            </a:r>
            <a:br>
              <a:rPr lang="en-IN" sz="1800" dirty="0"/>
            </a:br>
            <a:endParaRPr lang="en-IN" sz="1800" dirty="0"/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1329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28A6E-59C1-CF30-6C4C-2D56D14BF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DDF7A31-6450-9932-98EF-791A261311DD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256995-ACF4-63CF-E8FC-46920C0989AB}"/>
              </a:ext>
            </a:extLst>
          </p:cNvPr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S</a:t>
            </a:r>
            <a:r>
              <a:rPr lang="en-IN" sz="2100" b="1" dirty="0" err="1"/>
              <a:t>etup</a:t>
            </a:r>
            <a:endParaRPr lang="en-IN" sz="21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EBACB1-A419-D572-A172-BB0516CF4105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09C1B6-9303-099F-CE9C-0FF75472A8E7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CA40E7-C23D-9F2E-36B0-15B7F9AA6A5B}"/>
              </a:ext>
            </a:extLst>
          </p:cNvPr>
          <p:cNvSpPr txBox="1"/>
          <p:nvPr/>
        </p:nvSpPr>
        <p:spPr>
          <a:xfrm>
            <a:off x="381001" y="809841"/>
            <a:ext cx="8542192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 err="1"/>
              <a:t>npx</a:t>
            </a:r>
            <a:r>
              <a:rPr lang="en-IN" sz="1800" dirty="0"/>
              <a:t> create-next-app my-app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/>
              <a:t>Client </a:t>
            </a:r>
            <a:r>
              <a:rPr lang="en-IN" sz="1800" dirty="0"/>
              <a:t>side and server side components</a:t>
            </a:r>
          </a:p>
        </p:txBody>
      </p:sp>
    </p:spTree>
    <p:extLst>
      <p:ext uri="{BB962C8B-B14F-4D97-AF65-F5344CB8AC3E}">
        <p14:creationId xmlns:p14="http://schemas.microsoft.com/office/powerpoint/2010/main" val="421774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81</Words>
  <Application>Microsoft Office PowerPoint</Application>
  <PresentationFormat>On-screen Show (16:9)</PresentationFormat>
  <Paragraphs>15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Arial</vt:lpstr>
      <vt:lpstr>Montserrat</vt:lpstr>
      <vt:lpstr>Wingdings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115</cp:revision>
  <dcterms:modified xsi:type="dcterms:W3CDTF">2024-12-07T15:40:20Z</dcterms:modified>
</cp:coreProperties>
</file>