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3"/>
  </p:notesMasterIdLst>
  <p:sldIdLst>
    <p:sldId id="256" r:id="rId3"/>
    <p:sldId id="257" r:id="rId4"/>
    <p:sldId id="334" r:id="rId5"/>
    <p:sldId id="327" r:id="rId6"/>
    <p:sldId id="332" r:id="rId7"/>
    <p:sldId id="329" r:id="rId8"/>
    <p:sldId id="328" r:id="rId9"/>
    <p:sldId id="333" r:id="rId10"/>
    <p:sldId id="264" r:id="rId11"/>
    <p:sldId id="263" r:id="rId12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54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43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11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61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364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7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26-11-2024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ng-library.com/docs/react-testing-library/intr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youtube.com/watch?v=ML5egqL3YF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Unit testing - Jest and Enzyme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effectLst/>
              </a:rPr>
              <a:t>React testing library</a:t>
            </a:r>
            <a:br>
              <a:rPr lang="en-US" sz="1800" b="1" dirty="0">
                <a:solidFill>
                  <a:schemeClr val="bg1"/>
                </a:solidFill>
                <a:effectLst/>
              </a:rPr>
            </a:br>
            <a:endParaRPr lang="en-US" sz="18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Testing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385854" y="893306"/>
            <a:ext cx="805496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/>
              <a:t>Why Testing?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/>
              <a:t>Types of Testing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b="1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b="1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8931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Jest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302000" y="899954"/>
            <a:ext cx="8054963" cy="281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IN" sz="1500" dirty="0">
                <a:latin typeface="+mn-lt"/>
              </a:rPr>
              <a:t> </a:t>
            </a:r>
            <a:r>
              <a:rPr lang="en-IN" sz="1500" b="1" dirty="0">
                <a:latin typeface="+mn-lt"/>
              </a:rPr>
              <a:t>JEST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500" dirty="0">
                <a:latin typeface="+mn-lt"/>
              </a:rPr>
              <a:t>Jest is a delightful JavaScript Testing Framework with a focus on simplicity.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500" dirty="0">
                <a:latin typeface="+mn-lt"/>
              </a:rPr>
              <a:t>It is created by Facebook. </a:t>
            </a:r>
            <a:r>
              <a:rPr lang="en-US" sz="1500" dirty="0">
                <a:solidFill>
                  <a:srgbClr val="0A0A23"/>
                </a:solidFill>
                <a:latin typeface="+mn-lt"/>
              </a:rPr>
              <a:t>Mocha and chai are a replacement for jest. 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71717"/>
                </a:solidFill>
                <a:latin typeface="+mn-lt"/>
              </a:rPr>
              <a:t>It have many built-in like snapshot testing, function mocking, coverage collection and is usually easy to configure and use.</a:t>
            </a:r>
            <a:endParaRPr lang="en-IN" sz="1500" dirty="0">
              <a:latin typeface="+mn-lt"/>
            </a:endParaRP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500" dirty="0">
                <a:latin typeface="+mn-lt"/>
              </a:rPr>
              <a:t>It works with projects using: React, Node, Angular, </a:t>
            </a:r>
            <a:r>
              <a:rPr lang="en-IN" sz="1500" dirty="0" err="1">
                <a:latin typeface="+mn-lt"/>
              </a:rPr>
              <a:t>Vue</a:t>
            </a:r>
            <a:r>
              <a:rPr lang="en-IN" sz="1500" dirty="0">
                <a:latin typeface="+mn-lt"/>
              </a:rPr>
              <a:t>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500" dirty="0">
                <a:latin typeface="+mn-lt"/>
              </a:rPr>
              <a:t>Installation: </a:t>
            </a:r>
            <a:r>
              <a:rPr lang="en-IN" sz="1500" dirty="0" err="1">
                <a:latin typeface="+mn-lt"/>
              </a:rPr>
              <a:t>npm</a:t>
            </a:r>
            <a:r>
              <a:rPr lang="en-IN" sz="1500" dirty="0">
                <a:latin typeface="+mn-lt"/>
              </a:rPr>
              <a:t> install --save-dev jest babel-jest babel-</a:t>
            </a:r>
            <a:r>
              <a:rPr lang="en-IN" sz="1500" dirty="0" err="1">
                <a:latin typeface="+mn-lt"/>
              </a:rPr>
              <a:t>preset</a:t>
            </a:r>
            <a:r>
              <a:rPr lang="en-IN" sz="1500" dirty="0">
                <a:latin typeface="+mn-lt"/>
              </a:rPr>
              <a:t>-env babel-</a:t>
            </a:r>
            <a:r>
              <a:rPr lang="en-IN" sz="1500" dirty="0" err="1">
                <a:latin typeface="+mn-lt"/>
              </a:rPr>
              <a:t>preset</a:t>
            </a:r>
            <a:r>
              <a:rPr lang="en-IN" sz="1500" dirty="0">
                <a:latin typeface="+mn-lt"/>
              </a:rPr>
              <a:t>-react react-test-renderer. </a:t>
            </a:r>
          </a:p>
        </p:txBody>
      </p:sp>
    </p:spTree>
    <p:extLst>
      <p:ext uri="{BB962C8B-B14F-4D97-AF65-F5344CB8AC3E}">
        <p14:creationId xmlns:p14="http://schemas.microsoft.com/office/powerpoint/2010/main" val="146173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Jest &amp; Enzyme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381001" y="899954"/>
            <a:ext cx="8054963" cy="247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IN" sz="1500" b="1" dirty="0"/>
              <a:t>ENZYME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500" dirty="0"/>
              <a:t>Enzyme is a JavaScript Testing utility for React that makes it easier to test your React </a:t>
            </a:r>
            <a:r>
              <a:rPr lang="en-IN" sz="1500" dirty="0" err="1"/>
              <a:t>Components‘s</a:t>
            </a:r>
            <a:r>
              <a:rPr lang="en-IN" sz="1500" dirty="0"/>
              <a:t> output. You can also manipulate, traverse, and in some ways simulate runtime given the output.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500" dirty="0"/>
              <a:t>It was developed at Airbnb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500" dirty="0"/>
              <a:t>Installation:  </a:t>
            </a:r>
            <a:r>
              <a:rPr lang="en-US" altLang="en-US" sz="1500" dirty="0" err="1">
                <a:solidFill>
                  <a:srgbClr val="333333"/>
                </a:solidFill>
              </a:rPr>
              <a:t>npm</a:t>
            </a:r>
            <a:r>
              <a:rPr lang="en-US" altLang="en-US" sz="1500" dirty="0">
                <a:solidFill>
                  <a:srgbClr val="333333"/>
                </a:solidFill>
              </a:rPr>
              <a:t> </a:t>
            </a:r>
            <a:r>
              <a:rPr lang="en-US" altLang="en-US" sz="1500" dirty="0" err="1">
                <a:solidFill>
                  <a:srgbClr val="333333"/>
                </a:solidFill>
              </a:rPr>
              <a:t>i</a:t>
            </a:r>
            <a:r>
              <a:rPr lang="en-US" altLang="en-US" sz="1500" dirty="0">
                <a:solidFill>
                  <a:srgbClr val="333333"/>
                </a:solidFill>
              </a:rPr>
              <a:t> --save-dev enzyme enzyme-adapter-react-16</a:t>
            </a:r>
            <a:r>
              <a:rPr lang="en-US" altLang="en-US" sz="1500" dirty="0"/>
              <a:t> 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02124"/>
                </a:solidFill>
                <a:latin typeface="arial" panose="020B0604020202020204" pitchFamily="34" charset="0"/>
              </a:rPr>
              <a:t>React released version 18, which is not compatible with Enzyme.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2011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Jest &amp; Enzyme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381001" y="899954"/>
            <a:ext cx="8054963" cy="14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US" sz="1500" dirty="0">
                <a:solidFill>
                  <a:srgbClr val="202124"/>
                </a:solidFill>
                <a:latin typeface="arial" panose="020B0604020202020204" pitchFamily="34" charset="0"/>
              </a:rPr>
              <a:t>Both Jest and Enzyme are meant to test the react applications. Jest can be used with any other </a:t>
            </a:r>
            <a:r>
              <a:rPr lang="en-US" sz="1500" dirty="0" err="1">
                <a:solidFill>
                  <a:srgbClr val="202124"/>
                </a:solidFill>
                <a:latin typeface="arial" panose="020B0604020202020204" pitchFamily="34" charset="0"/>
              </a:rPr>
              <a:t>Javascript</a:t>
            </a:r>
            <a:r>
              <a:rPr lang="en-US" sz="1500" dirty="0">
                <a:solidFill>
                  <a:srgbClr val="202124"/>
                </a:solidFill>
                <a:latin typeface="arial" panose="020B0604020202020204" pitchFamily="34" charset="0"/>
              </a:rPr>
              <a:t> framework, but Enzyme is meant to run on react only. </a:t>
            </a:r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US" sz="1500" dirty="0">
                <a:solidFill>
                  <a:srgbClr val="202124"/>
                </a:solidFill>
                <a:latin typeface="arial" panose="020B0604020202020204" pitchFamily="34" charset="0"/>
              </a:rPr>
              <a:t>Jest can be used without Enzyme, and snapshots can be created and tested perfectly fine. But the Enzyme adds additional functionality to it.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13666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Snapshot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381001" y="899954"/>
            <a:ext cx="8054963" cy="14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US" sz="1500" dirty="0">
                <a:solidFill>
                  <a:srgbClr val="0A0A23"/>
                </a:solidFill>
                <a:latin typeface="+mn-lt"/>
              </a:rPr>
              <a:t>It essentially allows you to see how your component has changed since the last test.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1500" dirty="0">
                <a:solidFill>
                  <a:srgbClr val="0A0A23"/>
                </a:solidFill>
                <a:latin typeface="+mn-lt"/>
              </a:rPr>
              <a:t>The only thing a snapshot test does is tell you whether the syntax of your code has changed since the last test.</a:t>
            </a:r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endParaRPr lang="en-IN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134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React Testing Library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381001" y="932047"/>
            <a:ext cx="8054963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React Testing Library is a very light-weight solution for testing React components. It provides light utility functions on top of react-</a:t>
            </a:r>
            <a:r>
              <a:rPr lang="en-US" sz="1800" dirty="0" err="1"/>
              <a:t>dom</a:t>
            </a:r>
            <a:r>
              <a:rPr lang="en-US" sz="1800" dirty="0"/>
              <a:t> and react-</a:t>
            </a:r>
            <a:r>
              <a:rPr lang="en-US" sz="1800" dirty="0" err="1"/>
              <a:t>dom</a:t>
            </a:r>
            <a:r>
              <a:rPr lang="en-US" sz="1800" dirty="0"/>
              <a:t>/test-utils, in a way that encourages better testing practices. </a:t>
            </a:r>
          </a:p>
          <a:p>
            <a:endParaRPr lang="en-US" sz="1800" dirty="0"/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IN" sz="1800" dirty="0">
                <a:hlinkClick r:id="rId3"/>
              </a:rPr>
              <a:t>https://testing-library.com/docs/react-testing-library/intro/</a:t>
            </a:r>
            <a:endParaRPr lang="en-IN" sz="1800" dirty="0"/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endParaRPr lang="en-IN" sz="1800" dirty="0"/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IN" sz="1800" dirty="0"/>
              <a:t>Reference Link for study:</a:t>
            </a:r>
          </a:p>
          <a:p>
            <a:pPr marL="257175" indent="-257175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hlinkClick r:id="rId4"/>
              </a:rPr>
              <a:t>https://www.youtube.com/watch?v=ML5egqL3YFE</a:t>
            </a:r>
            <a:endParaRPr lang="en-IN" sz="1800" dirty="0"/>
          </a:p>
          <a:p>
            <a:pPr marL="257175" indent="-257175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https://www.youtube.com/watch?v=7dTTFW7yACQ&amp;list=PL4cUxeGkcC9gm4_-5UsNmLqMosM-dzuvQ</a:t>
            </a:r>
          </a:p>
        </p:txBody>
      </p:sp>
    </p:spTree>
    <p:extLst>
      <p:ext uri="{BB962C8B-B14F-4D97-AF65-F5344CB8AC3E}">
        <p14:creationId xmlns:p14="http://schemas.microsoft.com/office/powerpoint/2010/main" val="412942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380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Arial</vt:lpstr>
      <vt:lpstr>AngsanaUPC</vt:lpstr>
      <vt:lpstr>Montserrat</vt:lpstr>
      <vt:lpstr>Simple Light</vt:lpstr>
      <vt:lpstr>Office Theme</vt:lpstr>
      <vt:lpstr>PowerPoint Presentation</vt:lpstr>
      <vt:lpstr>PowerPoint Presentation</vt:lpstr>
      <vt:lpstr>HTML</vt:lpstr>
      <vt:lpstr>HTML</vt:lpstr>
      <vt:lpstr>HTML</vt:lpstr>
      <vt:lpstr>HTML</vt:lpstr>
      <vt:lpstr>HTML</vt:lpstr>
      <vt:lpstr>HTML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122</cp:revision>
  <dcterms:modified xsi:type="dcterms:W3CDTF">2024-11-26T12:17:20Z</dcterms:modified>
</cp:coreProperties>
</file>