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62" r:id="rId5"/>
    <p:sldId id="26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1A786-454C-A1E5-6D94-425DFF27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5971-8AA0-A31C-06D1-20745CA7E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499299-468D-C204-2D19-F1A045C14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2680E71-EE81-8AC0-DC92-71B5FD09980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96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12-12-2024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/>
              <a:t>Routing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Google Shape;140;p31">
            <a:extLst>
              <a:ext uri="{FF2B5EF4-FFF2-40B4-BE49-F238E27FC236}">
                <a16:creationId xmlns:a16="http://schemas.microsoft.com/office/drawing/2014/main" id="{EA19ED55-640E-783C-4FCC-2B075356CDEB}"/>
              </a:ext>
            </a:extLst>
          </p:cNvPr>
          <p:cNvSpPr txBox="1"/>
          <p:nvPr/>
        </p:nvSpPr>
        <p:spPr>
          <a:xfrm>
            <a:off x="381000" y="923036"/>
            <a:ext cx="761238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Routes gets created the way you structure the files.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pages folder, if we are creating another folder then file name will be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index.jsx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remaining will be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filename.jsx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However, we can create directly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filename.jsx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Dynamic Routing- Files, Folde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 404 error page</a:t>
            </a:r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E14F9-681E-CCDB-40EE-ADCCCF9F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E536DC-ED74-4CDB-D032-D33A32A73834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AD707-E260-9F5C-8065-021369D674E3}"/>
              </a:ext>
            </a:extLst>
          </p:cNvPr>
          <p:cNvSpPr txBox="1"/>
          <p:nvPr/>
        </p:nvSpPr>
        <p:spPr>
          <a:xfrm>
            <a:off x="381000" y="417426"/>
            <a:ext cx="469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getStati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C8154-3A88-C470-F369-7D86E8EE118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50D969-57C4-4411-C0B2-0C489ECAB980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CA365-8520-7630-7C34-3ED664DA1E28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Google Shape;140;p31">
            <a:extLst>
              <a:ext uri="{FF2B5EF4-FFF2-40B4-BE49-F238E27FC236}">
                <a16:creationId xmlns:a16="http://schemas.microsoft.com/office/drawing/2014/main" id="{BAE374FB-921A-2ACC-C5AC-D48BABEEA278}"/>
              </a:ext>
            </a:extLst>
          </p:cNvPr>
          <p:cNvSpPr txBox="1"/>
          <p:nvPr/>
        </p:nvSpPr>
        <p:spPr>
          <a:xfrm>
            <a:off x="381000" y="923036"/>
            <a:ext cx="761238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Creating static path for the particular record data.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data while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fetching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91</Words>
  <Application>Microsoft Office PowerPoint</Application>
  <PresentationFormat>On-screen Show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Montserrat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140</cp:revision>
  <dcterms:modified xsi:type="dcterms:W3CDTF">2024-12-12T16:12:49Z</dcterms:modified>
</cp:coreProperties>
</file>