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1" r:id="rId5"/>
    <p:sldId id="277" r:id="rId6"/>
    <p:sldId id="264" r:id="rId7"/>
    <p:sldId id="263" r:id="rId8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40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07-11-2024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Hook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 Routing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HOOKS - </a:t>
            </a:r>
            <a:r>
              <a:rPr lang="en-US" sz="2100" b="1" dirty="0" err="1"/>
              <a:t>useState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8900A-8BB8-4255-8306-4546C5C835A7}"/>
              </a:ext>
            </a:extLst>
          </p:cNvPr>
          <p:cNvSpPr/>
          <p:nvPr/>
        </p:nvSpPr>
        <p:spPr>
          <a:xfrm>
            <a:off x="261854" y="912234"/>
            <a:ext cx="8501991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33363">
              <a:lnSpc>
                <a:spcPct val="150000"/>
              </a:lnSpc>
              <a:buSzPts val="1300"/>
              <a:buChar char="●"/>
            </a:pPr>
            <a:r>
              <a:rPr lang="en-IN" sz="1800" dirty="0"/>
              <a:t>A Hook is a special function that lets you “hook into” React features. For example, </a:t>
            </a:r>
            <a:r>
              <a:rPr lang="en-IN" sz="1800" dirty="0" err="1"/>
              <a:t>useState</a:t>
            </a:r>
            <a:r>
              <a:rPr lang="en-IN" sz="1800" dirty="0"/>
              <a:t> is a Hook that lets you add React state to function components</a:t>
            </a:r>
          </a:p>
          <a:p>
            <a:pPr marL="342900" indent="-233363">
              <a:lnSpc>
                <a:spcPct val="150000"/>
              </a:lnSpc>
              <a:buSzPts val="1300"/>
              <a:buChar char="●"/>
            </a:pPr>
            <a:r>
              <a:rPr lang="en-IN" sz="1800" dirty="0"/>
              <a:t> If you write a function component and realize you need to add some state to it, previously you had to convert it to a class. Now you can use a Hook inside the existing function component. </a:t>
            </a:r>
          </a:p>
          <a:p>
            <a:pPr marL="342900" indent="-233363">
              <a:lnSpc>
                <a:spcPct val="150000"/>
              </a:lnSpc>
              <a:buSzPts val="1300"/>
              <a:buChar char="●"/>
            </a:pPr>
            <a:r>
              <a:rPr lang="en-IN" sz="1800" b="1" dirty="0"/>
              <a:t>What does </a:t>
            </a:r>
            <a:r>
              <a:rPr lang="en-IN" sz="1800" b="1" dirty="0" err="1"/>
              <a:t>useState</a:t>
            </a:r>
            <a:r>
              <a:rPr lang="en-IN" sz="1800" b="1" dirty="0"/>
              <a:t> do:</a:t>
            </a:r>
          </a:p>
          <a:p>
            <a:pPr marL="342900" indent="-233363">
              <a:lnSpc>
                <a:spcPct val="150000"/>
              </a:lnSpc>
              <a:buSzPts val="1300"/>
              <a:buChar char="●"/>
            </a:pPr>
            <a:r>
              <a:rPr lang="en-IN" sz="1800" b="1" dirty="0"/>
              <a:t>What does </a:t>
            </a:r>
            <a:r>
              <a:rPr lang="en-IN" sz="1800" b="1" dirty="0" err="1"/>
              <a:t>useState</a:t>
            </a:r>
            <a:r>
              <a:rPr lang="en-IN" sz="1800" b="1" dirty="0"/>
              <a:t> return:</a:t>
            </a:r>
          </a:p>
          <a:p>
            <a:pPr marL="342900" indent="-233363">
              <a:lnSpc>
                <a:spcPct val="150000"/>
              </a:lnSpc>
              <a:buSzPts val="1300"/>
              <a:buChar char="●"/>
            </a:pPr>
            <a:r>
              <a:rPr lang="en-IN" sz="1800" b="1" dirty="0"/>
              <a:t>How to display/read the State Variables:</a:t>
            </a:r>
          </a:p>
        </p:txBody>
      </p:sp>
    </p:spTree>
    <p:extLst>
      <p:ext uri="{BB962C8B-B14F-4D97-AF65-F5344CB8AC3E}">
        <p14:creationId xmlns:p14="http://schemas.microsoft.com/office/powerpoint/2010/main" val="23275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502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/>
              <a:t>HIGHER </a:t>
            </a:r>
            <a:r>
              <a:rPr lang="en-IN" sz="21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435894" y="1365581"/>
            <a:ext cx="77619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IN" sz="12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934029"/>
            <a:ext cx="7472054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HOC are methods that give super powers </a:t>
            </a:r>
            <a:r>
              <a:rPr lang="en-US" altLang="en-US" sz="1800" dirty="0"/>
              <a:t>component</a:t>
            </a:r>
            <a:r>
              <a:rPr lang="en-US" altLang="en-US" sz="1800" dirty="0">
                <a:latin typeface="+mn-lt"/>
              </a:rPr>
              <a:t> to it.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 higher-order component (HOC) is an advanced technique in React for reusing component logic.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 higher-order component is a function that takes a component and returns a new component.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028932" y="3781536"/>
            <a:ext cx="1649186" cy="6095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3816919" y="3722997"/>
            <a:ext cx="1717222" cy="726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6656089" y="3781536"/>
            <a:ext cx="1686378" cy="6095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317357" y="3429351"/>
            <a:ext cx="154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4434684" y="3433824"/>
            <a:ext cx="10994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6980512" y="3293369"/>
            <a:ext cx="1692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4053325" y="3921505"/>
            <a:ext cx="1244408" cy="3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</a:rPr>
              <a:t>ColorChanger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2788920" y="408432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5671358" y="407670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180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AngsanaUPC</vt:lpstr>
      <vt:lpstr>Montserrat</vt:lpstr>
      <vt:lpstr>Simple Light</vt:lpstr>
      <vt:lpstr>Office Theme</vt:lpstr>
      <vt:lpstr>PowerPoint Presentation</vt:lpstr>
      <vt:lpstr>PowerPoint Presentation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95</cp:revision>
  <dcterms:modified xsi:type="dcterms:W3CDTF">2024-11-07T16:44:44Z</dcterms:modified>
</cp:coreProperties>
</file>