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56" r:id="rId3"/>
    <p:sldId id="257" r:id="rId4"/>
    <p:sldId id="268" r:id="rId5"/>
    <p:sldId id="278" r:id="rId6"/>
    <p:sldId id="274" r:id="rId7"/>
    <p:sldId id="266" r:id="rId8"/>
    <p:sldId id="273" r:id="rId9"/>
    <p:sldId id="276" r:id="rId10"/>
    <p:sldId id="275" r:id="rId11"/>
    <p:sldId id="267" r:id="rId12"/>
    <p:sldId id="277" r:id="rId13"/>
    <p:sldId id="264" r:id="rId14"/>
    <p:sldId id="263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23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1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94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AC0EC-BCFE-C69D-86A8-A4CDE3EE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7C3F69-F59F-2BB2-0250-2AAA5E45D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4F6BF-55B2-05A6-1AB3-4C6C8F15B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EF226E4-1173-69EC-D478-CD281ECF47E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78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23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11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29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1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21-11-2024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THUNK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F1FF-7D57-4D3D-9CF3-479BC01EBC18}"/>
              </a:ext>
            </a:extLst>
          </p:cNvPr>
          <p:cNvSpPr txBox="1"/>
          <p:nvPr/>
        </p:nvSpPr>
        <p:spPr>
          <a:xfrm>
            <a:off x="377190" y="899953"/>
            <a:ext cx="8389620" cy="351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b="1" dirty="0"/>
              <a:t>Middleware</a:t>
            </a:r>
            <a:r>
              <a:rPr lang="en-IN" sz="1500" dirty="0"/>
              <a:t> is block of code which acts as a mediator while the process of receiving a request or generating response.</a:t>
            </a:r>
            <a:endParaRPr lang="en-US" altLang="en-US" sz="15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 err="1"/>
              <a:t>Thunk</a:t>
            </a:r>
            <a:r>
              <a:rPr lang="en-IN" sz="1500" dirty="0"/>
              <a:t> is a middleware for API calls in Redux.’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500" dirty="0"/>
              <a:t>Redux </a:t>
            </a:r>
            <a:r>
              <a:rPr lang="en-US" altLang="en-US" sz="1500" dirty="0" err="1"/>
              <a:t>Thunk</a:t>
            </a:r>
            <a:r>
              <a:rPr lang="en-US" altLang="en-US" sz="1500" dirty="0"/>
              <a:t> middleware allows you to write action creators that return a function instead of an action(object). The </a:t>
            </a:r>
            <a:r>
              <a:rPr lang="en-US" altLang="en-US" sz="1500" dirty="0" err="1"/>
              <a:t>thunk</a:t>
            </a:r>
            <a:r>
              <a:rPr lang="en-US" altLang="en-US" sz="1500" dirty="0"/>
              <a:t> can be used to delay the dispatch of an action, or to dispatch only if a certain condition is met.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500" dirty="0"/>
              <a:t>Install: </a:t>
            </a:r>
            <a:r>
              <a:rPr lang="en-US" altLang="en-US" sz="1500" dirty="0" err="1"/>
              <a:t>npm</a:t>
            </a:r>
            <a:r>
              <a:rPr lang="en-US" altLang="en-US" sz="1500" dirty="0"/>
              <a:t> install --save redux-</a:t>
            </a:r>
            <a:r>
              <a:rPr lang="en-US" altLang="en-US" sz="1500" dirty="0" err="1"/>
              <a:t>thunk</a:t>
            </a:r>
            <a:endParaRPr lang="en-US" altLang="en-US" sz="15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5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5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37471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chemeClr val="tx1"/>
                </a:solidFill>
              </a:rPr>
              <a:t>Redux Toolkit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F1FF-7D57-4D3D-9CF3-479BC01EBC18}"/>
              </a:ext>
            </a:extLst>
          </p:cNvPr>
          <p:cNvSpPr txBox="1"/>
          <p:nvPr/>
        </p:nvSpPr>
        <p:spPr>
          <a:xfrm>
            <a:off x="377190" y="899954"/>
            <a:ext cx="8389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1C1E21"/>
                </a:solidFill>
              </a:rPr>
              <a:t>It was created to help address three common concerns about Redux: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E21"/>
                </a:solidFill>
              </a:rPr>
              <a:t>Configuring a Redux store is too complicated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E21"/>
                </a:solidFill>
              </a:rPr>
              <a:t>We have to add a lot of packages to get Redux to do anything useful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E21"/>
                </a:solidFill>
              </a:rPr>
              <a:t>Redux requires too much boilerplate code.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C1E21"/>
              </a:solidFill>
            </a:endParaRPr>
          </a:p>
          <a:p>
            <a:pPr algn="l"/>
            <a:r>
              <a:rPr lang="en-US" sz="1800" dirty="0">
                <a:solidFill>
                  <a:srgbClr val="171717"/>
                </a:solidFill>
              </a:rPr>
              <a:t>Both the reducers and actions can be written under a slice</a:t>
            </a:r>
          </a:p>
          <a:p>
            <a:pPr algn="l"/>
            <a:endParaRPr lang="en-US" sz="1800" dirty="0">
              <a:solidFill>
                <a:srgbClr val="171717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npm</a:t>
            </a:r>
            <a:r>
              <a:rPr lang="en-US" sz="1800" dirty="0"/>
              <a:t> install --save </a:t>
            </a:r>
            <a:r>
              <a:rPr lang="en-IN" sz="1800" dirty="0"/>
              <a:t>@reduxjs/toolkit</a:t>
            </a:r>
          </a:p>
          <a:p>
            <a:pPr algn="l"/>
            <a:endParaRPr lang="en-US" sz="1800" dirty="0">
              <a:solidFill>
                <a:srgbClr val="1C1E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2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Redux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Vite Setup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Vite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BE77F-D0C7-4EFC-8CC3-7EAD291822AB}"/>
              </a:ext>
            </a:extLst>
          </p:cNvPr>
          <p:cNvSpPr txBox="1"/>
          <p:nvPr/>
        </p:nvSpPr>
        <p:spPr>
          <a:xfrm>
            <a:off x="320040" y="855841"/>
            <a:ext cx="832866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create </a:t>
            </a:r>
            <a:r>
              <a:rPr lang="en-IN" sz="1800" dirty="0" err="1"/>
              <a:t>vite@latest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Cd my-app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227156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F287F-E8DD-F32C-E84C-26303415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C811A2-0421-DE30-084B-4D91E3652EDF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A3850-8DCC-85EA-4589-881DD2D048F2}"/>
              </a:ext>
            </a:extLst>
          </p:cNvPr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7B583-1901-8D59-B0D4-5EB78C5EEC0D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A2B8F-814D-1C53-B904-97698F15C1EF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A22F4-A665-5725-AB06-1B84E5C75733}"/>
              </a:ext>
            </a:extLst>
          </p:cNvPr>
          <p:cNvSpPr txBox="1"/>
          <p:nvPr/>
        </p:nvSpPr>
        <p:spPr>
          <a:xfrm>
            <a:off x="320040" y="855841"/>
            <a:ext cx="832866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Context provides a way to pass data through the component tree without having to pass props down manually at every level.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Provider, Context, Consumer.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Consuming Context is different in Class and Functional Component. </a:t>
            </a:r>
            <a:r>
              <a:rPr lang="en-US" sz="1800" dirty="0"/>
              <a:t>The </a:t>
            </a:r>
            <a:r>
              <a:rPr lang="en-US" sz="1800" dirty="0" err="1"/>
              <a:t>contextType</a:t>
            </a:r>
            <a:r>
              <a:rPr lang="en-US" sz="1800" dirty="0"/>
              <a:t> property on a class can be assigned a Context object created by </a:t>
            </a:r>
            <a:r>
              <a:rPr lang="en-US" sz="1800" dirty="0" err="1"/>
              <a:t>React.createContext</a:t>
            </a:r>
            <a:r>
              <a:rPr lang="en-US" sz="1800" dirty="0"/>
              <a:t>()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278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REDUX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F1FF-7D57-4D3D-9CF3-479BC01EBC18}"/>
              </a:ext>
            </a:extLst>
          </p:cNvPr>
          <p:cNvSpPr txBox="1"/>
          <p:nvPr/>
        </p:nvSpPr>
        <p:spPr>
          <a:xfrm>
            <a:off x="381000" y="945953"/>
            <a:ext cx="8389620" cy="385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/>
              <a:t>It is an open-source JavaScript library for State Management. It helps in defining and managing state.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 err="1"/>
              <a:t>Redux</a:t>
            </a:r>
            <a:r>
              <a:rPr lang="en-IN" sz="1500" dirty="0"/>
              <a:t> is a library inspired by Flux and can be considered as an implementation of Flux. </a:t>
            </a:r>
            <a:r>
              <a:rPr lang="en-IN" sz="1500" dirty="0" err="1"/>
              <a:t>Redux</a:t>
            </a:r>
            <a:r>
              <a:rPr lang="en-IN" sz="1500" dirty="0"/>
              <a:t> makes easy to handle the state of the application and manage to display data on user actions.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/>
              <a:t>We can have one store in the application.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/>
              <a:t>It is a central Storage area for State which can be accessed by any Component.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b="1" dirty="0"/>
              <a:t>Reducer: </a:t>
            </a:r>
            <a:r>
              <a:rPr lang="en-IN" sz="1500" dirty="0"/>
              <a:t>A function that returns application state. We can have many reducers in the application but it is executed as one.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b="1" dirty="0"/>
              <a:t>Container: </a:t>
            </a:r>
            <a:r>
              <a:rPr lang="en-IN" sz="1500" dirty="0"/>
              <a:t>It is a component that has direct access to state produced by </a:t>
            </a:r>
            <a:r>
              <a:rPr lang="en-IN" sz="1500" dirty="0" err="1"/>
              <a:t>Redux</a:t>
            </a:r>
            <a:r>
              <a:rPr lang="en-IN" sz="1500" dirty="0"/>
              <a:t>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b="1" dirty="0"/>
              <a:t>Action</a:t>
            </a:r>
            <a:r>
              <a:rPr lang="en-IN" sz="1500" dirty="0"/>
              <a:t>: It is a information </a:t>
            </a:r>
            <a:r>
              <a:rPr lang="en-IN" sz="1500" dirty="0" err="1"/>
              <a:t>package.They</a:t>
            </a:r>
            <a:r>
              <a:rPr lang="en-IN" sz="1500" dirty="0"/>
              <a:t> are the source of information for the store.</a:t>
            </a:r>
          </a:p>
        </p:txBody>
      </p:sp>
    </p:spTree>
    <p:extLst>
      <p:ext uri="{BB962C8B-B14F-4D97-AF65-F5344CB8AC3E}">
        <p14:creationId xmlns:p14="http://schemas.microsoft.com/office/powerpoint/2010/main" val="97970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17332-0F17-4078-A1CC-40CBD9F7F16C}"/>
              </a:ext>
            </a:extLst>
          </p:cNvPr>
          <p:cNvSpPr txBox="1"/>
          <p:nvPr/>
        </p:nvSpPr>
        <p:spPr>
          <a:xfrm>
            <a:off x="381001" y="1000741"/>
            <a:ext cx="800053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/>
              <a:t>Connect: </a:t>
            </a:r>
            <a:r>
              <a:rPr lang="en-IN" sz="1800" dirty="0"/>
              <a:t>Connect is functional Component. It is a HOC. It act as a glue between React and </a:t>
            </a:r>
            <a:r>
              <a:rPr lang="en-IN" sz="1800" dirty="0" err="1"/>
              <a:t>Redux</a:t>
            </a:r>
            <a:r>
              <a:rPr lang="en-IN" sz="1800" dirty="0"/>
              <a:t>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 err="1"/>
              <a:t>mapStateToProps</a:t>
            </a:r>
            <a:r>
              <a:rPr lang="en-IN" sz="1800" b="1" dirty="0"/>
              <a:t>(): </a:t>
            </a:r>
            <a:r>
              <a:rPr lang="en-IN" sz="1800" dirty="0"/>
              <a:t>It return a object of data from Store(State).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 err="1"/>
              <a:t>mapDispatchToProps</a:t>
            </a:r>
            <a:r>
              <a:rPr lang="en-IN" sz="1800" b="1" dirty="0"/>
              <a:t>(): </a:t>
            </a:r>
            <a:r>
              <a:rPr lang="en-IN" sz="1800" dirty="0"/>
              <a:t>It pass Props to Store.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/>
              <a:t>Payload: </a:t>
            </a:r>
            <a:r>
              <a:rPr lang="en-IN" sz="1800" dirty="0"/>
              <a:t>Parameters passed to Action.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React and Redux are two different libraries and merge to React-Redux, to forge a connection between React and Redux.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install react-redux --save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install redux --save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3792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823F0-43C8-4016-8026-74553DA6E26B}"/>
              </a:ext>
            </a:extLst>
          </p:cNvPr>
          <p:cNvSpPr/>
          <p:nvPr/>
        </p:nvSpPr>
        <p:spPr>
          <a:xfrm>
            <a:off x="3731078" y="2264229"/>
            <a:ext cx="1785257" cy="11647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Central Storage(State)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65268-ADAB-4F71-BD3C-750A50236FC3}"/>
              </a:ext>
            </a:extLst>
          </p:cNvPr>
          <p:cNvSpPr/>
          <p:nvPr/>
        </p:nvSpPr>
        <p:spPr>
          <a:xfrm>
            <a:off x="1240972" y="2449285"/>
            <a:ext cx="1654628" cy="79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9E684-6C5E-4D1E-BEE1-BF9136C072EF}"/>
              </a:ext>
            </a:extLst>
          </p:cNvPr>
          <p:cNvSpPr/>
          <p:nvPr/>
        </p:nvSpPr>
        <p:spPr>
          <a:xfrm>
            <a:off x="3796393" y="3750026"/>
            <a:ext cx="1654628" cy="79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C25B56-DE90-42FA-A094-A6AC5F43FE9B}"/>
              </a:ext>
            </a:extLst>
          </p:cNvPr>
          <p:cNvSpPr/>
          <p:nvPr/>
        </p:nvSpPr>
        <p:spPr>
          <a:xfrm>
            <a:off x="6351813" y="2449285"/>
            <a:ext cx="1654628" cy="79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81136-1F09-4AC0-A314-A74B735E0900}"/>
              </a:ext>
            </a:extLst>
          </p:cNvPr>
          <p:cNvSpPr/>
          <p:nvPr/>
        </p:nvSpPr>
        <p:spPr>
          <a:xfrm>
            <a:off x="3796393" y="1148546"/>
            <a:ext cx="1654628" cy="79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62D8E6-634C-4B0B-BEEF-A425084E959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4623707" y="1943203"/>
            <a:ext cx="1" cy="32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355AF-4B06-4F45-B6E8-45B430488765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>
            <a:off x="2895600" y="2846614"/>
            <a:ext cx="8354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6E284B-9720-41B7-9000-C120C182EF53}"/>
              </a:ext>
            </a:extLst>
          </p:cNvPr>
          <p:cNvCxnSpPr>
            <a:stCxn id="16" idx="1"/>
            <a:endCxn id="10" idx="6"/>
          </p:cNvCxnSpPr>
          <p:nvPr/>
        </p:nvCxnSpPr>
        <p:spPr>
          <a:xfrm flipH="1">
            <a:off x="5516335" y="2846614"/>
            <a:ext cx="8354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5D2963-F9C3-48C2-B003-3C04F14B131E}"/>
              </a:ext>
            </a:extLst>
          </p:cNvPr>
          <p:cNvCxnSpPr>
            <a:stCxn id="13" idx="0"/>
            <a:endCxn id="10" idx="4"/>
          </p:cNvCxnSpPr>
          <p:nvPr/>
        </p:nvCxnSpPr>
        <p:spPr>
          <a:xfrm flipH="1" flipV="1">
            <a:off x="4623707" y="3429000"/>
            <a:ext cx="1" cy="32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9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AECC5E-D007-4C13-AA92-059EF9DE0CA2}"/>
              </a:ext>
            </a:extLst>
          </p:cNvPr>
          <p:cNvSpPr/>
          <p:nvPr/>
        </p:nvSpPr>
        <p:spPr>
          <a:xfrm>
            <a:off x="3992605" y="2261514"/>
            <a:ext cx="1853294" cy="11924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CENTRAL STORAGE DATA 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9F324D-4607-47D0-8636-065C7180D811}"/>
              </a:ext>
            </a:extLst>
          </p:cNvPr>
          <p:cNvSpPr/>
          <p:nvPr/>
        </p:nvSpPr>
        <p:spPr>
          <a:xfrm>
            <a:off x="4100103" y="1207895"/>
            <a:ext cx="1638301" cy="598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BC5B2-F27D-494B-B835-B22226512450}"/>
              </a:ext>
            </a:extLst>
          </p:cNvPr>
          <p:cNvSpPr/>
          <p:nvPr/>
        </p:nvSpPr>
        <p:spPr>
          <a:xfrm>
            <a:off x="4100103" y="3873655"/>
            <a:ext cx="1638301" cy="680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E1951-DB51-42DD-BD87-301DEB8B1D37}"/>
              </a:ext>
            </a:extLst>
          </p:cNvPr>
          <p:cNvSpPr/>
          <p:nvPr/>
        </p:nvSpPr>
        <p:spPr>
          <a:xfrm>
            <a:off x="1340574" y="2529269"/>
            <a:ext cx="1638301" cy="680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DISPATCH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1ED251-CE10-4584-8389-DFDCF0E6326F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4919252" y="3453989"/>
            <a:ext cx="2" cy="41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1751D3-894D-4DB5-BCAE-264E6898B82B}"/>
              </a:ext>
            </a:extLst>
          </p:cNvPr>
          <p:cNvCxnSpPr>
            <a:stCxn id="24" idx="1"/>
            <a:endCxn id="25" idx="2"/>
          </p:cNvCxnSpPr>
          <p:nvPr/>
        </p:nvCxnSpPr>
        <p:spPr>
          <a:xfrm flipH="1" flipV="1">
            <a:off x="2159725" y="3209317"/>
            <a:ext cx="1940378" cy="100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18ABF-8AF1-4B77-8081-BB4C88CCD54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919252" y="1834905"/>
            <a:ext cx="2407" cy="42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AE172-3DD3-48FF-9D69-61FF346A1279}"/>
              </a:ext>
            </a:extLst>
          </p:cNvPr>
          <p:cNvCxnSpPr>
            <a:stCxn id="25" idx="0"/>
            <a:endCxn id="23" idx="1"/>
          </p:cNvCxnSpPr>
          <p:nvPr/>
        </p:nvCxnSpPr>
        <p:spPr>
          <a:xfrm flipV="1">
            <a:off x="2159725" y="1507201"/>
            <a:ext cx="1940378" cy="1022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55029F-C9FD-47A0-9B16-80EECA7787E8}"/>
              </a:ext>
            </a:extLst>
          </p:cNvPr>
          <p:cNvSpPr txBox="1"/>
          <p:nvPr/>
        </p:nvSpPr>
        <p:spPr>
          <a:xfrm>
            <a:off x="5005584" y="3453988"/>
            <a:ext cx="2991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(Component Subscribed to Changes)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25C97-BCB0-4A06-ACF3-950DF9162882}"/>
              </a:ext>
            </a:extLst>
          </p:cNvPr>
          <p:cNvSpPr txBox="1"/>
          <p:nvPr/>
        </p:nvSpPr>
        <p:spPr>
          <a:xfrm rot="1631775">
            <a:off x="1903249" y="3959387"/>
            <a:ext cx="30752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(Component Dispatched to</a:t>
            </a:r>
          </a:p>
          <a:p>
            <a:r>
              <a:rPr lang="en-IN" sz="1050" dirty="0"/>
              <a:t> an action)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BEA5E-88EB-4055-ADF8-6DD0B0017D19}"/>
              </a:ext>
            </a:extLst>
          </p:cNvPr>
          <p:cNvSpPr txBox="1"/>
          <p:nvPr/>
        </p:nvSpPr>
        <p:spPr>
          <a:xfrm rot="19921607">
            <a:off x="1844595" y="1572430"/>
            <a:ext cx="3075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(Action passed to Reducer)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A3CD0-50A2-435D-A532-4EFA3DD6A3DF}"/>
              </a:ext>
            </a:extLst>
          </p:cNvPr>
          <p:cNvSpPr txBox="1"/>
          <p:nvPr/>
        </p:nvSpPr>
        <p:spPr>
          <a:xfrm>
            <a:off x="5005585" y="1907052"/>
            <a:ext cx="2991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(Reducer Update the Central Store)</a:t>
            </a:r>
          </a:p>
        </p:txBody>
      </p:sp>
    </p:spTree>
    <p:extLst>
      <p:ext uri="{BB962C8B-B14F-4D97-AF65-F5344CB8AC3E}">
        <p14:creationId xmlns:p14="http://schemas.microsoft.com/office/powerpoint/2010/main" val="123857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C7D94F2-431B-4E7E-B7B1-68CFDA2A85CE}"/>
              </a:ext>
            </a:extLst>
          </p:cNvPr>
          <p:cNvSpPr txBox="1"/>
          <p:nvPr/>
        </p:nvSpPr>
        <p:spPr>
          <a:xfrm>
            <a:off x="5036136" y="1702110"/>
            <a:ext cx="88054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(Handler)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230297-6971-416A-9F28-85ECDD382335}"/>
              </a:ext>
            </a:extLst>
          </p:cNvPr>
          <p:cNvSpPr txBox="1"/>
          <p:nvPr/>
        </p:nvSpPr>
        <p:spPr>
          <a:xfrm>
            <a:off x="5083204" y="1267707"/>
            <a:ext cx="73045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(Action)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768FF0-4152-4117-93D9-8E7B3EE02E6A}"/>
              </a:ext>
            </a:extLst>
          </p:cNvPr>
          <p:cNvSpPr txBox="1"/>
          <p:nvPr/>
        </p:nvSpPr>
        <p:spPr>
          <a:xfrm rot="2053616">
            <a:off x="1835811" y="2821117"/>
            <a:ext cx="87316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(Dispatch)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52262F-D0C8-4171-A28D-0CF0F5562435}"/>
              </a:ext>
            </a:extLst>
          </p:cNvPr>
          <p:cNvSpPr/>
          <p:nvPr/>
        </p:nvSpPr>
        <p:spPr>
          <a:xfrm>
            <a:off x="2824843" y="2656115"/>
            <a:ext cx="1719944" cy="805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 Components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D9951-E688-4415-969D-D0E5369A1DD0}"/>
              </a:ext>
            </a:extLst>
          </p:cNvPr>
          <p:cNvSpPr/>
          <p:nvPr/>
        </p:nvSpPr>
        <p:spPr>
          <a:xfrm>
            <a:off x="5748758" y="3461657"/>
            <a:ext cx="1578429" cy="7402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 err="1">
                <a:solidFill>
                  <a:schemeClr val="tx1"/>
                </a:solidFill>
              </a:rPr>
              <a:t>Subscritption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0D2FC-4233-4944-A293-760E8AFF67B1}"/>
              </a:ext>
            </a:extLst>
          </p:cNvPr>
          <p:cNvSpPr/>
          <p:nvPr/>
        </p:nvSpPr>
        <p:spPr>
          <a:xfrm>
            <a:off x="1574900" y="2136529"/>
            <a:ext cx="887186" cy="299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17C8A-F1AD-4188-B067-E64081B5C65A}"/>
              </a:ext>
            </a:extLst>
          </p:cNvPr>
          <p:cNvSpPr/>
          <p:nvPr/>
        </p:nvSpPr>
        <p:spPr>
          <a:xfrm>
            <a:off x="2549980" y="1458489"/>
            <a:ext cx="887186" cy="299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7AF800-BBF5-4ABE-80EE-6A7F876728A0}"/>
              </a:ext>
            </a:extLst>
          </p:cNvPr>
          <p:cNvSpPr/>
          <p:nvPr/>
        </p:nvSpPr>
        <p:spPr>
          <a:xfrm>
            <a:off x="1178374" y="1458489"/>
            <a:ext cx="1094018" cy="299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Middleware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C0817D-44D0-4519-9160-A7E16D433175}"/>
              </a:ext>
            </a:extLst>
          </p:cNvPr>
          <p:cNvSpPr/>
          <p:nvPr/>
        </p:nvSpPr>
        <p:spPr>
          <a:xfrm>
            <a:off x="3850818" y="1424217"/>
            <a:ext cx="1191986" cy="3811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541A1AA-C391-40F0-95D6-8C81E99292BF}"/>
              </a:ext>
            </a:extLst>
          </p:cNvPr>
          <p:cNvSpPr/>
          <p:nvPr/>
        </p:nvSpPr>
        <p:spPr>
          <a:xfrm>
            <a:off x="5951506" y="1338799"/>
            <a:ext cx="1172933" cy="5387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Central Storage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5065E-167C-481F-B68D-8D5190C29528}"/>
              </a:ext>
            </a:extLst>
          </p:cNvPr>
          <p:cNvSpPr/>
          <p:nvPr/>
        </p:nvSpPr>
        <p:spPr>
          <a:xfrm>
            <a:off x="3200402" y="3091542"/>
            <a:ext cx="473528" cy="272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7A483D-0C8C-487F-A5DC-B79C2E13503C}"/>
              </a:ext>
            </a:extLst>
          </p:cNvPr>
          <p:cNvSpPr/>
          <p:nvPr/>
        </p:nvSpPr>
        <p:spPr>
          <a:xfrm>
            <a:off x="3839596" y="3091542"/>
            <a:ext cx="424544" cy="272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1500F4-0398-4460-8D9F-4AD0AA4DA0C4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1899558" y="2435887"/>
            <a:ext cx="925286" cy="62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B51834-61E7-4DBE-BBAF-AA518C32D958}"/>
              </a:ext>
            </a:extLst>
          </p:cNvPr>
          <p:cNvCxnSpPr>
            <a:stCxn id="25" idx="3"/>
            <a:endCxn id="27" idx="2"/>
          </p:cNvCxnSpPr>
          <p:nvPr/>
        </p:nvCxnSpPr>
        <p:spPr>
          <a:xfrm>
            <a:off x="3437167" y="1608168"/>
            <a:ext cx="413651" cy="6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CAA74A-A14E-45AD-B3E7-C13E070D38D2}"/>
              </a:ext>
            </a:extLst>
          </p:cNvPr>
          <p:cNvCxnSpPr>
            <a:stCxn id="27" idx="6"/>
            <a:endCxn id="28" idx="1"/>
          </p:cNvCxnSpPr>
          <p:nvPr/>
        </p:nvCxnSpPr>
        <p:spPr>
          <a:xfrm flipV="1">
            <a:off x="5042804" y="1608168"/>
            <a:ext cx="908703" cy="6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C118FA-32A7-4E01-907F-1763D35DB212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2018493" y="1614768"/>
            <a:ext cx="1" cy="52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11C642-E341-4113-8AA0-E2E881D4313C}"/>
              </a:ext>
            </a:extLst>
          </p:cNvPr>
          <p:cNvCxnSpPr>
            <a:cxnSpLocks/>
          </p:cNvCxnSpPr>
          <p:nvPr/>
        </p:nvCxnSpPr>
        <p:spPr>
          <a:xfrm>
            <a:off x="2010817" y="1608169"/>
            <a:ext cx="539163" cy="7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FC9F83-9C13-4EF2-A62A-62D05320F643}"/>
              </a:ext>
            </a:extLst>
          </p:cNvPr>
          <p:cNvSpPr txBox="1"/>
          <p:nvPr/>
        </p:nvSpPr>
        <p:spPr>
          <a:xfrm>
            <a:off x="64464" y="2129496"/>
            <a:ext cx="1442444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(Value: Payload)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C0B475-3863-4ED3-A197-713AD5658FB8}"/>
              </a:ext>
            </a:extLst>
          </p:cNvPr>
          <p:cNvSpPr txBox="1"/>
          <p:nvPr/>
        </p:nvSpPr>
        <p:spPr>
          <a:xfrm>
            <a:off x="6678040" y="2435887"/>
            <a:ext cx="74384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(Trigger)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81B1EA-0904-46CD-BB0F-F3A425B2E1A7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 flipV="1">
            <a:off x="4544788" y="3058886"/>
            <a:ext cx="1203971" cy="772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82ABCD-0F45-48AD-B88C-8B644AD1C89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537973" y="1877537"/>
            <a:ext cx="0" cy="158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6A5C92-E98F-49EB-8E49-C4D0E51E1876}"/>
              </a:ext>
            </a:extLst>
          </p:cNvPr>
          <p:cNvSpPr txBox="1"/>
          <p:nvPr/>
        </p:nvSpPr>
        <p:spPr>
          <a:xfrm>
            <a:off x="7246663" y="1555590"/>
            <a:ext cx="62479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(State)</a:t>
            </a:r>
          </a:p>
        </p:txBody>
      </p:sp>
    </p:spTree>
    <p:extLst>
      <p:ext uri="{BB962C8B-B14F-4D97-AF65-F5344CB8AC3E}">
        <p14:creationId xmlns:p14="http://schemas.microsoft.com/office/powerpoint/2010/main" val="33600799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538</Words>
  <Application>Microsoft Office PowerPoint</Application>
  <PresentationFormat>On-screen Show (16:9)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Montserrat</vt:lpstr>
      <vt:lpstr>Calibri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104</cp:revision>
  <dcterms:modified xsi:type="dcterms:W3CDTF">2024-11-21T16:18:20Z</dcterms:modified>
</cp:coreProperties>
</file>