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7" r:id="rId4"/>
    <p:sldId id="265" r:id="rId5"/>
    <p:sldId id="262" r:id="rId6"/>
    <p:sldId id="266" r:id="rId7"/>
    <p:sldId id="264" r:id="rId8"/>
    <p:sldId id="263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1AF46-4960-78E5-27C1-E4A82A459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0E820D-6875-DEB2-291C-4F5B26B9B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DAF85-E68B-75C0-5CA5-767ACD3A3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AC2289D-9773-DFB6-BC5B-DE6135FDE55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99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27131-235C-FFEF-5357-AB6C1354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D2D78-D416-EA82-AD57-2ADEA8FE2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490A6D-26D7-EA8E-8CFA-CB8537CA2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D57EAB2-0335-131B-2D09-F7B6B4E4D62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55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10-12-2024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Fetching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4A1C2-983F-9721-5D78-B4DDD221A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DDA3DA-58E2-D095-EE95-B76FA775750C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7B8E-3BB9-B3D0-19C0-6D4BEED56396}"/>
              </a:ext>
            </a:extLst>
          </p:cNvPr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Folder structure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19825B-939D-5985-4C42-4357DEDD6988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8D8A0-02EB-63A0-88C5-51BFC82673EA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1B687-B252-5C24-DCE2-BDBF56365E38}"/>
              </a:ext>
            </a:extLst>
          </p:cNvPr>
          <p:cNvSpPr txBox="1"/>
          <p:nvPr/>
        </p:nvSpPr>
        <p:spPr>
          <a:xfrm>
            <a:off x="381001" y="809841"/>
            <a:ext cx="85421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D8CE7-3C84-52EE-9A3C-65B3AA12CE84}"/>
              </a:ext>
            </a:extLst>
          </p:cNvPr>
          <p:cNvSpPr txBox="1"/>
          <p:nvPr/>
        </p:nvSpPr>
        <p:spPr>
          <a:xfrm>
            <a:off x="381001" y="809841"/>
            <a:ext cx="85421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Page Routing</a:t>
            </a:r>
          </a:p>
        </p:txBody>
      </p:sp>
    </p:spTree>
    <p:extLst>
      <p:ext uri="{BB962C8B-B14F-4D97-AF65-F5344CB8AC3E}">
        <p14:creationId xmlns:p14="http://schemas.microsoft.com/office/powerpoint/2010/main" val="37663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/>
              <a:t>Data Fetching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1" y="809841"/>
            <a:ext cx="854219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getSeverSideProps</a:t>
            </a:r>
            <a:endParaRPr lang="en-IN" sz="18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Static Generation- (content not changing) multiple html pages e.g. home, contact, about 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Incremental static Generation - Revalidation</a:t>
            </a:r>
            <a:br>
              <a:rPr lang="en-IN" sz="1800" dirty="0"/>
            </a:br>
            <a:endParaRPr lang="en-IN" sz="18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22379-D62D-77E1-D421-A20FA4BC8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022C3B-C181-57F4-D591-DE76B6C0B906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C4C49-3601-F5D7-AC92-7AD5DC3B848E}"/>
              </a:ext>
            </a:extLst>
          </p:cNvPr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SWR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D886E-15AC-AA45-5CBF-71BA7E96062A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D5DB5-F691-611D-B015-6BC4CAC82B89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04327-0015-8A63-820C-E044D9780B38}"/>
              </a:ext>
            </a:extLst>
          </p:cNvPr>
          <p:cNvSpPr txBox="1"/>
          <p:nvPr/>
        </p:nvSpPr>
        <p:spPr>
          <a:xfrm>
            <a:off x="381001" y="809841"/>
            <a:ext cx="85421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AA82C-F450-1E10-B88A-A67B28433ED1}"/>
              </a:ext>
            </a:extLst>
          </p:cNvPr>
          <p:cNvSpPr txBox="1"/>
          <p:nvPr/>
        </p:nvSpPr>
        <p:spPr>
          <a:xfrm>
            <a:off x="381001" y="809841"/>
            <a:ext cx="854219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It is a hook for the </a:t>
            </a:r>
            <a:r>
              <a:rPr lang="en-US" sz="1800" dirty="0" err="1"/>
              <a:t>api</a:t>
            </a:r>
            <a:r>
              <a:rPr lang="en-US" sz="1800" dirty="0"/>
              <a:t> call. We can cache the data.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S</a:t>
            </a:r>
            <a:r>
              <a:rPr lang="en-IN" sz="1800" dirty="0"/>
              <a:t>tale while revalidate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npm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 </a:t>
            </a:r>
            <a:r>
              <a:rPr lang="en-IN" sz="1800" dirty="0" err="1"/>
              <a:t>swr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4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77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Wingdings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129</cp:revision>
  <dcterms:modified xsi:type="dcterms:W3CDTF">2024-12-10T16:35:59Z</dcterms:modified>
</cp:coreProperties>
</file>