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7" r:id="rId4"/>
    <p:sldId id="262" r:id="rId5"/>
    <p:sldId id="272" r:id="rId6"/>
    <p:sldId id="265" r:id="rId7"/>
    <p:sldId id="264" r:id="rId8"/>
    <p:sldId id="263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213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09-11-2024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React Routing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Events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REACT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1" y="809841"/>
            <a:ext cx="620337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What is React Router DOM?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1800" dirty="0"/>
              <a:t>     Install react-router: </a:t>
            </a:r>
            <a:r>
              <a:rPr lang="en-IN" sz="1800" dirty="0" err="1"/>
              <a:t>npm</a:t>
            </a:r>
            <a:r>
              <a:rPr lang="en-IN" sz="1800" dirty="0"/>
              <a:t> install --save react-router-dom.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How to create multiple webpages in a client-side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Link b/w Routes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Routing Parameters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How to use third party API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91E67C-BE0C-414A-9CC4-D6D49FB5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6" y="904339"/>
            <a:ext cx="4902423" cy="1745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906476-671B-4355-89D8-B479C9ACB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314" y="2758577"/>
            <a:ext cx="4789559" cy="1545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790AF3-3FBA-401C-A5F7-04F1E5013665}"/>
              </a:ext>
            </a:extLst>
          </p:cNvPr>
          <p:cNvSpPr txBox="1"/>
          <p:nvPr/>
        </p:nvSpPr>
        <p:spPr>
          <a:xfrm>
            <a:off x="1978432" y="2488552"/>
            <a:ext cx="196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ROUTING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6C347-1647-4017-A6D5-3D2AA0960200}"/>
              </a:ext>
            </a:extLst>
          </p:cNvPr>
          <p:cNvSpPr txBox="1"/>
          <p:nvPr/>
        </p:nvSpPr>
        <p:spPr>
          <a:xfrm>
            <a:off x="5422606" y="4239181"/>
            <a:ext cx="223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REACT-ROUTER DOM</a:t>
            </a:r>
          </a:p>
        </p:txBody>
      </p:sp>
    </p:spTree>
    <p:extLst>
      <p:ext uri="{BB962C8B-B14F-4D97-AF65-F5344CB8AC3E}">
        <p14:creationId xmlns:p14="http://schemas.microsoft.com/office/powerpoint/2010/main" val="23891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React Router DOM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0" y="809841"/>
            <a:ext cx="8290560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02124"/>
                </a:solidFill>
              </a:rPr>
              <a:t>React Router DOM is an </a:t>
            </a:r>
            <a:r>
              <a:rPr lang="en-US" sz="1800" dirty="0" err="1">
                <a:solidFill>
                  <a:srgbClr val="202124"/>
                </a:solidFill>
              </a:rPr>
              <a:t>npm</a:t>
            </a:r>
            <a:r>
              <a:rPr lang="en-US" sz="1800" dirty="0">
                <a:solidFill>
                  <a:srgbClr val="202124"/>
                </a:solidFill>
              </a:rPr>
              <a:t> package that enables you to implement dynamic routing in a web app. It allows you to display pages and allow users to navigate them. It is a fully-featured client and server-side routing library for React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202124"/>
              </a:solidFill>
              <a:cs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cs typeface="Calibri" panose="020F0502020204030204" pitchFamily="34" charset="0"/>
              </a:rPr>
              <a:t>A &lt;</a:t>
            </a:r>
            <a:r>
              <a:rPr lang="en-US" sz="1800" dirty="0" err="1">
                <a:cs typeface="Calibri" panose="020F0502020204030204" pitchFamily="34" charset="0"/>
              </a:rPr>
              <a:t>BrowserRouter</a:t>
            </a:r>
            <a:r>
              <a:rPr lang="en-US" sz="1800" dirty="0">
                <a:cs typeface="Calibri" panose="020F0502020204030204" pitchFamily="34" charset="0"/>
              </a:rPr>
              <a:t>&gt; stores the current location in the browser's address bar using clean URLs and navigates using the browser's built-in history stack.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>
              <a:cs typeface="Calibri" panose="020F0502020204030204" pitchFamily="34" charset="0"/>
            </a:endParaRP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2976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139</Words>
  <Application>Microsoft Office PowerPoint</Application>
  <PresentationFormat>On-screen Show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Wingdings</vt:lpstr>
      <vt:lpstr>Calibri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93</cp:revision>
  <dcterms:modified xsi:type="dcterms:W3CDTF">2024-11-09T16:44:05Z</dcterms:modified>
</cp:coreProperties>
</file>