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7" r:id="rId4"/>
    <p:sldId id="281" r:id="rId5"/>
    <p:sldId id="274" r:id="rId6"/>
    <p:sldId id="287" r:id="rId7"/>
    <p:sldId id="264" r:id="rId8"/>
    <p:sldId id="263" r:id="rId9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87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Forms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Inverse </a:t>
            </a:r>
            <a:r>
              <a:rPr lang="en-US" sz="2000" b="0" i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Flow</a:t>
            </a: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FORM AND FORM VALIDATION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C6503D-3704-43C7-9A24-3F925ACF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41934"/>
            <a:ext cx="8196478" cy="3393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React uses forms to allow users to interact with the web page.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It is a set of input values, enter by the user.</a:t>
            </a:r>
            <a:endParaRPr lang="en-US" sz="1800" dirty="0"/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It’s like user is inputting the value.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Form Validation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Front-end Validation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It checks input by the user is correct or not.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dirty="0"/>
              <a:t>What validation need to be checked is decided by the developer/according to the application requirement.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We need events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Regex: 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4075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Inverse Data Flow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29980-CB9D-227D-8C7A-A0DEBF33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925120"/>
            <a:ext cx="8474528" cy="2562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171717"/>
                </a:solidFill>
              </a:rPr>
              <a:t>In React, inverse data flow allows us to send data between parent and child components as props. However, components that are cousins or siblings cannot directly communicate with each other.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rgbClr val="171717"/>
              </a:solidFill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171717"/>
                </a:solidFill>
              </a:rPr>
              <a:t>Steps to </a:t>
            </a:r>
            <a:r>
              <a:rPr lang="en-US" sz="1800" b="1" dirty="0">
                <a:solidFill>
                  <a:srgbClr val="171717"/>
                </a:solidFill>
              </a:rPr>
              <a:t>create inverse data flow.</a:t>
            </a:r>
            <a:endParaRPr lang="en-US" altLang="en-US" sz="1800" b="1" dirty="0">
              <a:solidFill>
                <a:srgbClr val="171717"/>
              </a:solidFill>
            </a:endParaRP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71717"/>
                </a:solidFill>
              </a:rPr>
              <a:t>Define the function in the parent component.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71717"/>
                </a:solidFill>
              </a:rPr>
              <a:t>Send function via HTML attribute.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71717"/>
                </a:solidFill>
              </a:rPr>
              <a:t>Invoke the function in the child.</a:t>
            </a:r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71717"/>
                </a:solidFill>
              </a:rPr>
              <a:t>Send data back up to the parent as props.</a:t>
            </a:r>
          </a:p>
        </p:txBody>
      </p:sp>
    </p:spTree>
    <p:extLst>
      <p:ext uri="{BB962C8B-B14F-4D97-AF65-F5344CB8AC3E}">
        <p14:creationId xmlns:p14="http://schemas.microsoft.com/office/powerpoint/2010/main" val="203821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8788" y="1059873"/>
            <a:ext cx="2646218" cy="1564402"/>
          </a:xfrm>
        </p:spPr>
        <p:txBody>
          <a:bodyPr>
            <a:normAutofit/>
          </a:bodyPr>
          <a:lstStyle/>
          <a:p>
            <a:r>
              <a:rPr lang="en-IN" sz="21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18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7315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WAYS TO ADD DESIGNING/STYLING TO WEBISTE</a:t>
            </a:r>
            <a:endParaRPr lang="en-IN" sz="2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C604353-47CD-4D9B-8136-1E8422C7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93549"/>
            <a:ext cx="8686800" cy="2654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1800" dirty="0"/>
              <a:t>Add CSS to </a:t>
            </a:r>
            <a:r>
              <a:rPr lang="en-IN" altLang="en-US" sz="1800" dirty="0" err="1"/>
              <a:t>ReactJS</a:t>
            </a:r>
            <a:r>
              <a:rPr lang="en-IN" altLang="en-US" sz="1800" dirty="0"/>
              <a:t>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800" dirty="0"/>
          </a:p>
          <a:p>
            <a:pPr marL="257175" indent="-257175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1800" dirty="0">
                <a:solidFill>
                  <a:schemeClr val="tx1"/>
                </a:solidFill>
              </a:rPr>
              <a:t>Using Framework: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800" dirty="0"/>
              <a:t>    - </a:t>
            </a:r>
            <a:r>
              <a:rPr lang="en-IN" altLang="en-US" sz="1800" dirty="0">
                <a:solidFill>
                  <a:schemeClr val="tx1"/>
                </a:solidFill>
              </a:rPr>
              <a:t>Material UI: https://mui.com/material-ui/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800" dirty="0"/>
              <a:t>    </a:t>
            </a:r>
            <a:r>
              <a:rPr lang="en-IN" altLang="en-US" sz="1800" dirty="0">
                <a:solidFill>
                  <a:schemeClr val="tx1"/>
                </a:solidFill>
              </a:rPr>
              <a:t>- Bootstrap 4 or 5: https://getbootstrap.com/docs/5.0/getting-started/introduction/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800" dirty="0"/>
              <a:t>    - Materialize CSS: </a:t>
            </a:r>
            <a:r>
              <a:rPr lang="en-IN" altLang="en-US" sz="1800" dirty="0">
                <a:solidFill>
                  <a:schemeClr val="tx1"/>
                </a:solidFill>
              </a:rPr>
              <a:t>https://materializecss.com/</a:t>
            </a:r>
            <a:endParaRPr lang="en-IN" altLang="en-US" sz="1800" dirty="0"/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1800" dirty="0"/>
              <a:t>    - </a:t>
            </a:r>
            <a:r>
              <a:rPr lang="en-IN" altLang="en-US" sz="1800"/>
              <a:t>React Bootstrap</a:t>
            </a:r>
            <a:br>
              <a:rPr lang="en-IN" altLang="en-US" sz="1800"/>
            </a:br>
            <a:r>
              <a:rPr lang="en-IN" altLang="en-US" sz="1800"/>
              <a:t>    - Tailwind </a:t>
            </a:r>
            <a:r>
              <a:rPr lang="en-IN" altLang="en-US" sz="1800" dirty="0"/>
              <a:t>CSS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253</Words>
  <Application>Microsoft Office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AngsanaUPC</vt:lpstr>
      <vt:lpstr>Calibri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HTML</vt:lpstr>
      <vt:lpstr>HTML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97</cp:revision>
  <dcterms:modified xsi:type="dcterms:W3CDTF">2024-11-12T16:29:27Z</dcterms:modified>
</cp:coreProperties>
</file>