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8"/>
  </p:notesMasterIdLst>
  <p:sldIdLst>
    <p:sldId id="256" r:id="rId3"/>
    <p:sldId id="257" r:id="rId4"/>
    <p:sldId id="288" r:id="rId5"/>
    <p:sldId id="264" r:id="rId6"/>
    <p:sldId id="263" r:id="rId7"/>
  </p:sldIdLst>
  <p:sldSz cx="9144000" cy="5143500" type="screen16x9"/>
  <p:notesSz cx="6858000" cy="9144000"/>
  <p:embeddedFontLst>
    <p:embeddedFont>
      <p:font typeface="AngsanaUPC" panose="02020603050405020304" pitchFamily="18" charset="-34"/>
      <p:regular r:id="rId9"/>
      <p:bold r:id="rId10"/>
      <p:italic r:id="rId11"/>
      <p:boldItalic r:id="rId12"/>
    </p:embeddedFon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94660"/>
  </p:normalViewPr>
  <p:slideViewPr>
    <p:cSldViewPr snapToGrid="0">
      <p:cViewPr varScale="1">
        <p:scale>
          <a:sx n="84" d="100"/>
          <a:sy n="84" d="100"/>
        </p:scale>
        <p:origin x="59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3607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27-11-2024</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1242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107965"/>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endParaRPr lang="en-US" sz="2000" dirty="0">
              <a:solidFill>
                <a:schemeClr val="bg1"/>
              </a:solidFill>
              <a:latin typeface="Calibri" panose="020F0502020204030204" pitchFamily="34" charset="0"/>
              <a:cs typeface="Calibri" panose="020F0502020204030204" pitchFamily="34" charset="0"/>
            </a:endParaRP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Lazy Loading &amp; Suspense</a:t>
            </a:r>
          </a:p>
          <a:p>
            <a:pPr algn="l" fontAlgn="base">
              <a:buClr>
                <a:schemeClr val="bg1"/>
              </a:buClr>
            </a:pPr>
            <a:endParaRPr lang="en-US" sz="2000" dirty="0">
              <a:solidFill>
                <a:schemeClr val="bg1"/>
              </a:solidFill>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5877788" cy="415498"/>
          </a:xfrm>
          <a:prstGeom prst="rect">
            <a:avLst/>
          </a:prstGeom>
          <a:noFill/>
        </p:spPr>
        <p:txBody>
          <a:bodyPr wrap="square" rtlCol="0">
            <a:spAutoFit/>
          </a:bodyPr>
          <a:lstStyle/>
          <a:p>
            <a:r>
              <a:rPr lang="en-IN" sz="2100" b="1" dirty="0"/>
              <a:t>Suspense and </a:t>
            </a:r>
            <a:r>
              <a:rPr lang="en-IN" sz="2100" b="1" dirty="0">
                <a:solidFill>
                  <a:srgbClr val="202124"/>
                </a:solidFill>
              </a:rPr>
              <a:t>D</a:t>
            </a:r>
            <a:r>
              <a:rPr lang="en-IN" sz="2100" b="1" dirty="0"/>
              <a:t>ata service</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Rectangle 1">
            <a:extLst>
              <a:ext uri="{FF2B5EF4-FFF2-40B4-BE49-F238E27FC236}">
                <a16:creationId xmlns:a16="http://schemas.microsoft.com/office/drawing/2014/main" id="{AC604353-47CD-4D9B-8136-1E8422C783E4}"/>
              </a:ext>
            </a:extLst>
          </p:cNvPr>
          <p:cNvSpPr>
            <a:spLocks noChangeArrowheads="1"/>
          </p:cNvSpPr>
          <p:nvPr/>
        </p:nvSpPr>
        <p:spPr bwMode="auto">
          <a:xfrm>
            <a:off x="381000" y="1038453"/>
            <a:ext cx="8542193" cy="3393237"/>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Suspense is a feature for managing asynchronous operations in a React app. It lets your components communicate to React that they're waiting for some data.</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eaLnBrk="0" fontAlgn="base" hangingPunct="0">
              <a:spcBef>
                <a:spcPct val="0"/>
              </a:spcBef>
              <a:spcAft>
                <a:spcPct val="0"/>
              </a:spcAft>
              <a:buFont typeface="Arial" panose="020B0604020202020204" pitchFamily="34" charset="0"/>
              <a:buChar char="•"/>
            </a:pPr>
            <a:r>
              <a:rPr lang="en-US" sz="1800" dirty="0" err="1">
                <a:latin typeface="Calibri" panose="020F0502020204030204" pitchFamily="34" charset="0"/>
                <a:cs typeface="Calibri" panose="020F0502020204030204" pitchFamily="34" charset="0"/>
              </a:rPr>
              <a:t>React.Suspense</a:t>
            </a:r>
            <a:r>
              <a:rPr lang="en-US" sz="1800" dirty="0">
                <a:latin typeface="Calibri" panose="020F0502020204030204" pitchFamily="34" charset="0"/>
                <a:cs typeface="Calibri" panose="020F0502020204030204" pitchFamily="34" charset="0"/>
              </a:rPr>
              <a:t> lets you specify the loading indicator in case some components in the tree below it are not yet ready to render The React Suspense feature was released as part of React 16 version. </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 Now, with React 18, we can use it for react-async data fetching. It is important to note that Suspense is not a data fetching library like react-async. Render-as-you-fetch.</a:t>
            </a:r>
          </a:p>
          <a:p>
            <a:pPr defTabSz="685800" eaLnBrk="0" fontAlgn="base" hangingPunct="0">
              <a:spcBef>
                <a:spcPct val="0"/>
              </a:spcBef>
              <a:spcAft>
                <a:spcPct val="0"/>
              </a:spcAft>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How to fetch data from API (</a:t>
            </a:r>
            <a:r>
              <a:rPr lang="en-IN" sz="1800" dirty="0">
                <a:latin typeface="Calibri" panose="020F0502020204030204" pitchFamily="34" charset="0"/>
                <a:cs typeface="Calibri" panose="020F0502020204030204" pitchFamily="34" charset="0"/>
              </a:rPr>
              <a:t>Data service)</a:t>
            </a: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endParaRPr lang="en-US"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738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TotalTime>
  <Words>137</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Montserrat</vt:lpstr>
      <vt:lpstr>Calibri</vt:lpstr>
      <vt:lpstr>Arial</vt:lpstr>
      <vt:lpstr>AngsanaUPC</vt:lpstr>
      <vt:lpstr>Simple Light</vt:lpstr>
      <vt:lpstr>Office Theme</vt:lpstr>
      <vt:lpstr>PowerPoint Presentation</vt:lpstr>
      <vt:lpstr>PowerPoint Presentation</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120</cp:revision>
  <dcterms:modified xsi:type="dcterms:W3CDTF">2024-11-27T06:40:40Z</dcterms:modified>
</cp:coreProperties>
</file>