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3" r:id="rId4"/>
    <p:sldId id="275" r:id="rId5"/>
    <p:sldId id="276" r:id="rId6"/>
    <p:sldId id="277" r:id="rId7"/>
    <p:sldId id="285" r:id="rId8"/>
    <p:sldId id="279" r:id="rId9"/>
    <p:sldId id="281" r:id="rId10"/>
    <p:sldId id="282" r:id="rId11"/>
    <p:sldId id="286" r:id="rId12"/>
    <p:sldId id="280" r:id="rId13"/>
    <p:sldId id="274" r:id="rId14"/>
    <p:sldId id="262" r:id="rId15"/>
    <p:sldId id="289" r:id="rId16"/>
    <p:sldId id="283" r:id="rId17"/>
    <p:sldId id="2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1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2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96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51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029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5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5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1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15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2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8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752484" y="1568030"/>
            <a:ext cx="6687031" cy="37219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Installation Node, NPM,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Introduction, Versions, Features, Pros &amp;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Installation, Browser extensions, VS Code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Component, state, 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How to Update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DOM Events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D5F5D-A8AE-E6C3-F07D-DC4D8861FCA8}"/>
              </a:ext>
            </a:extLst>
          </p:cNvPr>
          <p:cNvSpPr/>
          <p:nvPr/>
        </p:nvSpPr>
        <p:spPr>
          <a:xfrm>
            <a:off x="8369299" y="5491315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Browser Extension and </a:t>
            </a:r>
            <a:r>
              <a:rPr lang="en-IN" sz="2800" b="1" dirty="0" err="1"/>
              <a:t>VSCode</a:t>
            </a:r>
            <a:r>
              <a:rPr lang="en-IN" sz="2800" b="1" dirty="0"/>
              <a:t> Plugin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908" y="1282514"/>
            <a:ext cx="1105396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Open </a:t>
            </a:r>
            <a:r>
              <a:rPr lang="en-IN" sz="2400" dirty="0" err="1"/>
              <a:t>VSCode</a:t>
            </a:r>
            <a:r>
              <a:rPr lang="en-IN" sz="2400" dirty="0"/>
              <a:t>, add Babel as extension.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Add React Developer Tools as Browser extension.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7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React Version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2C32D-9C98-CBE9-4EE4-10DB618B11AF}"/>
              </a:ext>
            </a:extLst>
          </p:cNvPr>
          <p:cNvSpPr txBox="1"/>
          <p:nvPr/>
        </p:nvSpPr>
        <p:spPr>
          <a:xfrm>
            <a:off x="508000" y="1261271"/>
            <a:ext cx="105396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29 May 2013, First React version was released React 0.3.0  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April 2016,  React version was released React 15.0</a:t>
            </a:r>
            <a:endParaRPr lang="en-US" sz="2400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September 26, 2017, React 16.0 was released to the public.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February 16, 2019, React 16.8 was released to the public. The release introduced React Hooks.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August 10, 2020, React v17.0, notable as the first major release without major changes to the React developer-facing API.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March 29, 2022, React 18 </a:t>
            </a:r>
            <a:r>
              <a:rPr lang="en-US" sz="2400" dirty="0"/>
              <a:t>was released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67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WHY REACTJS?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1D3AB-B942-4D0F-8FD9-F7B95161BCE1}"/>
              </a:ext>
            </a:extLst>
          </p:cNvPr>
          <p:cNvSpPr/>
          <p:nvPr/>
        </p:nvSpPr>
        <p:spPr>
          <a:xfrm>
            <a:off x="2795304" y="2041804"/>
            <a:ext cx="6638923" cy="52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Virtual 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9AB4-D6BE-4CEF-863B-012D29A4BDDC}"/>
              </a:ext>
            </a:extLst>
          </p:cNvPr>
          <p:cNvSpPr/>
          <p:nvPr/>
        </p:nvSpPr>
        <p:spPr>
          <a:xfrm>
            <a:off x="2795306" y="3493784"/>
            <a:ext cx="6638923" cy="501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Unidirectional Data Flow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0C4C-4334-4CE7-89EE-349295F68ECA}"/>
              </a:ext>
            </a:extLst>
          </p:cNvPr>
          <p:cNvSpPr/>
          <p:nvPr/>
        </p:nvSpPr>
        <p:spPr>
          <a:xfrm>
            <a:off x="2795306" y="4929234"/>
            <a:ext cx="6614973" cy="528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Component Based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E3798-B26B-41B8-8D0C-3D10C1C0DB26}"/>
              </a:ext>
            </a:extLst>
          </p:cNvPr>
          <p:cNvSpPr/>
          <p:nvPr/>
        </p:nvSpPr>
        <p:spPr>
          <a:xfrm>
            <a:off x="2795306" y="4208144"/>
            <a:ext cx="6614973" cy="507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just"/>
            <a:r>
              <a:rPr lang="en-IN" sz="2000" b="1" dirty="0">
                <a:solidFill>
                  <a:schemeClr val="tx1"/>
                </a:solidFill>
              </a:rPr>
              <a:t>        </a:t>
            </a:r>
            <a:r>
              <a:rPr lang="en-IN" sz="2400" b="1" dirty="0">
                <a:solidFill>
                  <a:schemeClr val="tx1"/>
                </a:solidFill>
              </a:rPr>
              <a:t>JSX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7A3EC-F033-481D-A60E-B6AEE864A689}"/>
              </a:ext>
            </a:extLst>
          </p:cNvPr>
          <p:cNvSpPr/>
          <p:nvPr/>
        </p:nvSpPr>
        <p:spPr>
          <a:xfrm>
            <a:off x="2795305" y="2779424"/>
            <a:ext cx="6638923" cy="501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SPA VS MPA </a:t>
            </a:r>
          </a:p>
        </p:txBody>
      </p:sp>
    </p:spTree>
    <p:extLst>
      <p:ext uri="{BB962C8B-B14F-4D97-AF65-F5344CB8AC3E}">
        <p14:creationId xmlns:p14="http://schemas.microsoft.com/office/powerpoint/2010/main" val="398556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STATE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1D471-A6A1-49C9-883B-995DAA35FDAF}"/>
              </a:ext>
            </a:extLst>
          </p:cNvPr>
          <p:cNvSpPr/>
          <p:nvPr/>
        </p:nvSpPr>
        <p:spPr>
          <a:xfrm>
            <a:off x="421629" y="1282649"/>
            <a:ext cx="10661432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Collection of data that resides inside your component.</a:t>
            </a:r>
          </a:p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State is used so that a component can keep track of information in between any renders that it does.</a:t>
            </a:r>
          </a:p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States are the objects which determine components rendering and </a:t>
            </a:r>
            <a:r>
              <a:rPr lang="en-IN" sz="2400" dirty="0" err="1"/>
              <a:t>behavior</a:t>
            </a:r>
            <a:r>
              <a:rPr lang="en-IN" sz="2400" dirty="0"/>
              <a:t>. </a:t>
            </a:r>
          </a:p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They are mutable unlike the props and create dynamic and interactive components. </a:t>
            </a:r>
          </a:p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They are accessed via </a:t>
            </a:r>
            <a:r>
              <a:rPr lang="en-IN" sz="2400" dirty="0" err="1"/>
              <a:t>this.state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697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PROPS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7F1A7-2186-413E-9272-4667D9A3413D}"/>
              </a:ext>
            </a:extLst>
          </p:cNvPr>
          <p:cNvSpPr/>
          <p:nvPr/>
        </p:nvSpPr>
        <p:spPr>
          <a:xfrm>
            <a:off x="508000" y="1242729"/>
            <a:ext cx="1066143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Props are basically properties passed as an argument in React Component.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This simply is shorthand for properties. 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Props are how components talk/communicates to each other.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Props flow downwards from the parent component.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They are passed via HTML Attribute.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IN" sz="2400" dirty="0"/>
              <a:t>Props are immutable(not changing)</a:t>
            </a:r>
          </a:p>
        </p:txBody>
      </p:sp>
    </p:spTree>
    <p:extLst>
      <p:ext uri="{BB962C8B-B14F-4D97-AF65-F5344CB8AC3E}">
        <p14:creationId xmlns:p14="http://schemas.microsoft.com/office/powerpoint/2010/main" val="56682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8FADB-F66B-5FAF-BD4E-28834807D9A3}"/>
              </a:ext>
            </a:extLst>
          </p:cNvPr>
          <p:cNvSpPr/>
          <p:nvPr/>
        </p:nvSpPr>
        <p:spPr>
          <a:xfrm>
            <a:off x="4561840" y="1684069"/>
            <a:ext cx="293624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F8C7F-68BB-9432-413F-92FC69B10552}"/>
              </a:ext>
            </a:extLst>
          </p:cNvPr>
          <p:cNvSpPr/>
          <p:nvPr/>
        </p:nvSpPr>
        <p:spPr>
          <a:xfrm>
            <a:off x="1950720" y="3007361"/>
            <a:ext cx="293624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B469F-A618-B0B8-3C72-01D8D2A58B0B}"/>
              </a:ext>
            </a:extLst>
          </p:cNvPr>
          <p:cNvSpPr/>
          <p:nvPr/>
        </p:nvSpPr>
        <p:spPr>
          <a:xfrm>
            <a:off x="1148080" y="4592320"/>
            <a:ext cx="293624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DisplayData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4A89A-5F4A-3EAB-C67A-644B8C1A2BE4}"/>
              </a:ext>
            </a:extLst>
          </p:cNvPr>
          <p:cNvCxnSpPr>
            <a:stCxn id="2" idx="1"/>
            <a:endCxn id="4" idx="0"/>
          </p:cNvCxnSpPr>
          <p:nvPr/>
        </p:nvCxnSpPr>
        <p:spPr>
          <a:xfrm flipH="1">
            <a:off x="3418840" y="2227629"/>
            <a:ext cx="1143000" cy="77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E1835-8E2B-2B21-89E2-A70E276F530F}"/>
              </a:ext>
            </a:extLst>
          </p:cNvPr>
          <p:cNvCxnSpPr/>
          <p:nvPr/>
        </p:nvCxnSpPr>
        <p:spPr>
          <a:xfrm flipH="1">
            <a:off x="2372360" y="3864101"/>
            <a:ext cx="1046480" cy="76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96627-F844-E3FC-A643-5396DA21BE91}"/>
              </a:ext>
            </a:extLst>
          </p:cNvPr>
          <p:cNvSpPr/>
          <p:nvPr/>
        </p:nvSpPr>
        <p:spPr>
          <a:xfrm>
            <a:off x="7305040" y="3161410"/>
            <a:ext cx="293624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DisplayTwo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2126B2-8EEA-44F0-4EEC-5F33422DA2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98080" y="2193606"/>
            <a:ext cx="1275080" cy="96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0" name="Google Shape;141;p20">
            <a:extLst>
              <a:ext uri="{FF2B5EF4-FFF2-40B4-BE49-F238E27FC236}">
                <a16:creationId xmlns:a16="http://schemas.microsoft.com/office/drawing/2014/main" id="{97186C87-6388-427A-A518-EC7703381751}"/>
              </a:ext>
            </a:extLst>
          </p:cNvPr>
          <p:cNvSpPr/>
          <p:nvPr/>
        </p:nvSpPr>
        <p:spPr>
          <a:xfrm>
            <a:off x="1981086" y="2740970"/>
            <a:ext cx="1995181" cy="984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UI Component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App.js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1" name="Google Shape;139;p20">
            <a:extLst>
              <a:ext uri="{FF2B5EF4-FFF2-40B4-BE49-F238E27FC236}">
                <a16:creationId xmlns:a16="http://schemas.microsoft.com/office/drawing/2014/main" id="{6F06C418-B2CE-44D9-87F6-9B0E3C5A82F8}"/>
              </a:ext>
            </a:extLst>
          </p:cNvPr>
          <p:cNvSpPr/>
          <p:nvPr/>
        </p:nvSpPr>
        <p:spPr>
          <a:xfrm>
            <a:off x="3907179" y="4009020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VirtualDom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(New)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" name="Google Shape;139;p20">
            <a:extLst>
              <a:ext uri="{FF2B5EF4-FFF2-40B4-BE49-F238E27FC236}">
                <a16:creationId xmlns:a16="http://schemas.microsoft.com/office/drawing/2014/main" id="{EAE3A695-8B63-453A-94C5-82B9DFFEE458}"/>
              </a:ext>
            </a:extLst>
          </p:cNvPr>
          <p:cNvSpPr/>
          <p:nvPr/>
        </p:nvSpPr>
        <p:spPr>
          <a:xfrm>
            <a:off x="5955083" y="4005191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VirtualDom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(Current)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7" name="Google Shape;139;p20">
            <a:extLst>
              <a:ext uri="{FF2B5EF4-FFF2-40B4-BE49-F238E27FC236}">
                <a16:creationId xmlns:a16="http://schemas.microsoft.com/office/drawing/2014/main" id="{68510263-FEBA-464A-B50A-A996C14A8C53}"/>
              </a:ext>
            </a:extLst>
          </p:cNvPr>
          <p:cNvSpPr/>
          <p:nvPr/>
        </p:nvSpPr>
        <p:spPr>
          <a:xfrm>
            <a:off x="8146892" y="2620581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Browser 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DOM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8" name="Google Shape;146;p20">
            <a:extLst>
              <a:ext uri="{FF2B5EF4-FFF2-40B4-BE49-F238E27FC236}">
                <a16:creationId xmlns:a16="http://schemas.microsoft.com/office/drawing/2014/main" id="{CECC0252-FEA7-450A-B6BD-B42DCCAF235E}"/>
              </a:ext>
            </a:extLst>
          </p:cNvPr>
          <p:cNvCxnSpPr/>
          <p:nvPr/>
        </p:nvCxnSpPr>
        <p:spPr>
          <a:xfrm flipV="1">
            <a:off x="4819031" y="5275812"/>
            <a:ext cx="1669874" cy="53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oogle Shape;143;p20">
            <a:extLst>
              <a:ext uri="{FF2B5EF4-FFF2-40B4-BE49-F238E27FC236}">
                <a16:creationId xmlns:a16="http://schemas.microsoft.com/office/drawing/2014/main" id="{E3584452-5CDF-4873-A912-AA6E8456A8F2}"/>
              </a:ext>
            </a:extLst>
          </p:cNvPr>
          <p:cNvCxnSpPr/>
          <p:nvPr/>
        </p:nvCxnSpPr>
        <p:spPr>
          <a:xfrm>
            <a:off x="4819031" y="4963235"/>
            <a:ext cx="0" cy="312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44;p20">
            <a:extLst>
              <a:ext uri="{FF2B5EF4-FFF2-40B4-BE49-F238E27FC236}">
                <a16:creationId xmlns:a16="http://schemas.microsoft.com/office/drawing/2014/main" id="{4CC63E4A-BBD8-4997-B086-9DA37AF1F4DD}"/>
              </a:ext>
            </a:extLst>
          </p:cNvPr>
          <p:cNvCxnSpPr/>
          <p:nvPr/>
        </p:nvCxnSpPr>
        <p:spPr>
          <a:xfrm>
            <a:off x="6456764" y="4944591"/>
            <a:ext cx="12854" cy="3081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49;p20">
            <a:extLst>
              <a:ext uri="{FF2B5EF4-FFF2-40B4-BE49-F238E27FC236}">
                <a16:creationId xmlns:a16="http://schemas.microsoft.com/office/drawing/2014/main" id="{EA65CFA9-5DAC-4F36-885C-3DC2A16D3A0C}"/>
              </a:ext>
            </a:extLst>
          </p:cNvPr>
          <p:cNvCxnSpPr/>
          <p:nvPr/>
        </p:nvCxnSpPr>
        <p:spPr>
          <a:xfrm>
            <a:off x="8962969" y="3561752"/>
            <a:ext cx="0" cy="21062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oogle Shape;148;p20">
            <a:extLst>
              <a:ext uri="{FF2B5EF4-FFF2-40B4-BE49-F238E27FC236}">
                <a16:creationId xmlns:a16="http://schemas.microsoft.com/office/drawing/2014/main" id="{1A571046-DAC6-459B-8BDC-C9B83551055F}"/>
              </a:ext>
            </a:extLst>
          </p:cNvPr>
          <p:cNvCxnSpPr/>
          <p:nvPr/>
        </p:nvCxnSpPr>
        <p:spPr>
          <a:xfrm>
            <a:off x="5653968" y="5695813"/>
            <a:ext cx="330900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oogle Shape;147;p20">
            <a:extLst>
              <a:ext uri="{FF2B5EF4-FFF2-40B4-BE49-F238E27FC236}">
                <a16:creationId xmlns:a16="http://schemas.microsoft.com/office/drawing/2014/main" id="{773CFA29-BE48-452E-BEF4-D61D37EF8157}"/>
              </a:ext>
            </a:extLst>
          </p:cNvPr>
          <p:cNvCxnSpPr/>
          <p:nvPr/>
        </p:nvCxnSpPr>
        <p:spPr>
          <a:xfrm>
            <a:off x="5653968" y="5275813"/>
            <a:ext cx="0" cy="42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oogle Shape;145;p20">
            <a:extLst>
              <a:ext uri="{FF2B5EF4-FFF2-40B4-BE49-F238E27FC236}">
                <a16:creationId xmlns:a16="http://schemas.microsoft.com/office/drawing/2014/main" id="{7E89F563-F659-44F6-97D1-E8366C156AF8}"/>
              </a:ext>
            </a:extLst>
          </p:cNvPr>
          <p:cNvCxnSpPr/>
          <p:nvPr/>
        </p:nvCxnSpPr>
        <p:spPr>
          <a:xfrm>
            <a:off x="2981739" y="4488191"/>
            <a:ext cx="92237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oogle Shape;142;p20">
            <a:extLst>
              <a:ext uri="{FF2B5EF4-FFF2-40B4-BE49-F238E27FC236}">
                <a16:creationId xmlns:a16="http://schemas.microsoft.com/office/drawing/2014/main" id="{3C9B7A4D-3563-4733-ABED-E8CEE49D0D8F}"/>
              </a:ext>
            </a:extLst>
          </p:cNvPr>
          <p:cNvCxnSpPr/>
          <p:nvPr/>
        </p:nvCxnSpPr>
        <p:spPr>
          <a:xfrm>
            <a:off x="2978677" y="3728921"/>
            <a:ext cx="0" cy="759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Google Shape;152;p20">
            <a:extLst>
              <a:ext uri="{FF2B5EF4-FFF2-40B4-BE49-F238E27FC236}">
                <a16:creationId xmlns:a16="http://schemas.microsoft.com/office/drawing/2014/main" id="{FA2FAD1E-D666-4DCB-AEE8-DE4E8DAB9BF0}"/>
              </a:ext>
            </a:extLst>
          </p:cNvPr>
          <p:cNvSpPr txBox="1"/>
          <p:nvPr/>
        </p:nvSpPr>
        <p:spPr>
          <a:xfrm>
            <a:off x="6533444" y="5275813"/>
            <a:ext cx="2987424" cy="37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Difference Updated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51;p20">
            <a:extLst>
              <a:ext uri="{FF2B5EF4-FFF2-40B4-BE49-F238E27FC236}">
                <a16:creationId xmlns:a16="http://schemas.microsoft.com/office/drawing/2014/main" id="{5AEA3EE9-D23B-472D-8DBB-876662915D31}"/>
              </a:ext>
            </a:extLst>
          </p:cNvPr>
          <p:cNvSpPr txBox="1"/>
          <p:nvPr/>
        </p:nvSpPr>
        <p:spPr>
          <a:xfrm>
            <a:off x="3151280" y="4065517"/>
            <a:ext cx="71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JSX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369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NODE?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12419"/>
            <a:ext cx="1105396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an open-source, cross-platform runtime environment  that is built on Google Chrome's JavaScript Engine(V8)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the platform needed for the React.js development.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 bundles a React application into a single file for easy  compilation using webpack.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Installation Link: </a:t>
            </a:r>
            <a:r>
              <a:rPr lang="en-US" sz="2400" dirty="0">
                <a:hlinkClick r:id="rId3"/>
              </a:rPr>
              <a:t>https://nodejs.org/en/download/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NPM: NODE PACKAGE MANAGER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423373" y="1122579"/>
            <a:ext cx="1105396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Essential JavaScript development tools that help you build powerful applications using modern open source code.</a:t>
            </a:r>
            <a:endParaRPr lang="en-IN" sz="2400" cap="non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Site Link: https://www.npmjs.com/</a:t>
            </a:r>
            <a:endParaRPr lang="en-US" sz="24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23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HOW TO BUILD WORKFLOW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344525"/>
            <a:ext cx="11053969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400" dirty="0"/>
              <a:t>Use Dependency Management tool (</a:t>
            </a:r>
            <a:r>
              <a:rPr lang="en-IN" sz="2400" dirty="0" err="1"/>
              <a:t>npm</a:t>
            </a:r>
            <a:r>
              <a:rPr lang="en-IN" sz="2400" dirty="0"/>
              <a:t> or yarn) 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We need a bundler (webpack)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Babel (</a:t>
            </a:r>
            <a:r>
              <a:rPr lang="en-IN" sz="2400" dirty="0" err="1"/>
              <a:t>Transcompiler</a:t>
            </a:r>
            <a:r>
              <a:rPr lang="en-IN" sz="2400" dirty="0"/>
              <a:t>)  </a:t>
            </a:r>
            <a:r>
              <a:rPr lang="en-IN" sz="2400" dirty="0" err="1"/>
              <a:t>transpiler</a:t>
            </a:r>
            <a:r>
              <a:rPr lang="en-IN" sz="2400" dirty="0"/>
              <a:t> + compiler	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Use Development Server</a:t>
            </a:r>
          </a:p>
          <a:p>
            <a:pPr marL="342900" lvl="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5073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REACTJS?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71241"/>
            <a:ext cx="11053969" cy="464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A JavaScript library for building dynamic UI.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is an open-source, component-based front end library responsible only for the view layer of the application.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ReactJS works as views using a component based system.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Building block of </a:t>
            </a:r>
            <a:r>
              <a:rPr lang="en-IN" sz="2400" dirty="0" err="1"/>
              <a:t>ReactJs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Basic Concepts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hlinkClick r:id="rId3"/>
              </a:rPr>
              <a:t>https://reactjs.org/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https://beta.reactjs.org/</a:t>
            </a:r>
          </a:p>
        </p:txBody>
      </p:sp>
    </p:spTree>
    <p:extLst>
      <p:ext uri="{BB962C8B-B14F-4D97-AF65-F5344CB8AC3E}">
        <p14:creationId xmlns:p14="http://schemas.microsoft.com/office/powerpoint/2010/main" val="358990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HISTORY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32195"/>
            <a:ext cx="1105396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came into existence in 2011, when a software engineer(Jordan </a:t>
            </a:r>
            <a:r>
              <a:rPr lang="en-IN" sz="2400" dirty="0" err="1"/>
              <a:t>Walke</a:t>
            </a:r>
            <a:r>
              <a:rPr lang="en-IN" sz="2400" dirty="0"/>
              <a:t>) at  Facebook created the library </a:t>
            </a:r>
            <a:r>
              <a:rPr lang="en-IN" sz="2400" dirty="0" err="1"/>
              <a:t>ReactJs</a:t>
            </a:r>
            <a:r>
              <a:rPr lang="en-IN" sz="24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Facebook decided to make it open source in May 2013.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 encapsulated components that manage their own state, then compose them to make complex UIs.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was initially developed and maintained by Facebook and was later used in its products like WhatsApp &amp; Instagram.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55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2755" y="2898867"/>
            <a:ext cx="572008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  REACT DOM</a:t>
            </a:r>
            <a:endParaRPr lang="en-IN" sz="7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8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3298499" y="2327330"/>
            <a:ext cx="6302701" cy="1666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Text Editor 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Install Visual Studio Code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SETUP REACT 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11A50-2630-4E93-846B-4AF9C9E3C94F}"/>
              </a:ext>
            </a:extLst>
          </p:cNvPr>
          <p:cNvSpPr txBox="1"/>
          <p:nvPr/>
        </p:nvSpPr>
        <p:spPr>
          <a:xfrm>
            <a:off x="508000" y="1242729"/>
            <a:ext cx="10043045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Step 1</a:t>
            </a:r>
            <a:r>
              <a:rPr lang="en-IN" sz="2000" dirty="0"/>
              <a:t>: Install Node visit https://nodejs.org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2</a:t>
            </a:r>
            <a:r>
              <a:rPr lang="en-IN" sz="2000" dirty="0"/>
              <a:t>: NPM will install automatically with node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3</a:t>
            </a:r>
            <a:r>
              <a:rPr lang="en-IN" sz="2000" dirty="0"/>
              <a:t>: By using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-g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create-react-app my-app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To Run: cd my-app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              </a:t>
            </a:r>
            <a:r>
              <a:rPr lang="en-IN" sz="2000" dirty="0" err="1"/>
              <a:t>npm</a:t>
            </a:r>
            <a:r>
              <a:rPr lang="en-IN" sz="2000" dirty="0"/>
              <a:t> start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react@17 react-dom@17</a:t>
            </a:r>
          </a:p>
        </p:txBody>
      </p:sp>
    </p:spTree>
    <p:extLst>
      <p:ext uri="{BB962C8B-B14F-4D97-AF65-F5344CB8AC3E}">
        <p14:creationId xmlns:p14="http://schemas.microsoft.com/office/powerpoint/2010/main" val="257835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675</Words>
  <Application>Microsoft Office PowerPoint</Application>
  <PresentationFormat>Widescreen</PresentationFormat>
  <Paragraphs>103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Lato</vt:lpstr>
      <vt:lpstr>Wingdings</vt:lpstr>
      <vt:lpstr>Office Theme</vt:lpstr>
      <vt:lpstr> HTML </vt:lpstr>
      <vt:lpstr>HTML</vt:lpstr>
      <vt:lpstr>HTML</vt:lpstr>
      <vt:lpstr>HTML</vt:lpstr>
      <vt:lpstr>HTML</vt:lpstr>
      <vt:lpstr>HTML</vt:lpstr>
      <vt:lpstr>HTML</vt:lpstr>
      <vt:lpstr> HTML </vt:lpstr>
      <vt:lpstr>PowerPoint Presentation</vt:lpstr>
      <vt:lpstr>HTML</vt:lpstr>
      <vt:lpstr>HTML</vt:lpstr>
      <vt:lpstr>PowerPoint Presentation</vt:lpstr>
      <vt:lpstr>PowerPoint Presentation</vt:lpstr>
      <vt:lpstr>PowerPoint Presentation</vt:lpstr>
      <vt:lpstr>HTML</vt:lpstr>
      <vt:lpstr>PowerPoint Presentation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207</cp:revision>
  <dcterms:created xsi:type="dcterms:W3CDTF">2021-06-11T06:04:29Z</dcterms:created>
  <dcterms:modified xsi:type="dcterms:W3CDTF">2023-09-05T05:33:21Z</dcterms:modified>
</cp:coreProperties>
</file>