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1" r:id="rId3"/>
    <p:sldId id="274" r:id="rId4"/>
    <p:sldId id="28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3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87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156460"/>
            <a:ext cx="6302701" cy="2545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Today’s Topics</a:t>
            </a:r>
            <a:endParaRPr lang="en-IN" sz="2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Form and Form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Inverse Data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Styling </a:t>
            </a:r>
            <a:r>
              <a:rPr lang="en-IN" sz="2800" b="1" dirty="0" err="1">
                <a:solidFill>
                  <a:schemeClr val="tx1"/>
                </a:solidFill>
              </a:rPr>
              <a:t>ReactJs</a:t>
            </a:r>
            <a:r>
              <a:rPr lang="en-IN" sz="2800" b="1" dirty="0">
                <a:solidFill>
                  <a:schemeClr val="tx1"/>
                </a:solidFill>
              </a:rPr>
              <a:t> code</a:t>
            </a:r>
            <a:endParaRPr lang="en-IN" sz="2800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41B253-B2EB-4230-2283-66C632A53851}"/>
              </a:ext>
            </a:extLst>
          </p:cNvPr>
          <p:cNvSpPr/>
          <p:nvPr/>
        </p:nvSpPr>
        <p:spPr>
          <a:xfrm>
            <a:off x="8440419" y="536448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 AND FORM VALIDATION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C6503D-3704-43C7-9A24-3F925ACF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122579"/>
            <a:ext cx="10928637" cy="4524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React uses forms to allow users to interact with the web page.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It is a set of input values, enter by the user.</a:t>
            </a:r>
            <a:endParaRPr lang="en-US" sz="2400" dirty="0"/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It’s like user is inputting the value.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Form Validation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Front-end Validation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It checks input by the user is correct or not.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What validation need to be checked is decided by the developer/according to the application requirement.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need events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Regex: 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40752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Inverse Data Flow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29980-CB9D-227D-8C7A-A0DEBF33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233492"/>
            <a:ext cx="11299371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In React, inverse data flow allows us to send data between parent and child components as props. However, components that are cousins or siblings cannot directly communicate with each other.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171717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171717"/>
                </a:solidFill>
              </a:rPr>
              <a:t>Steps to </a:t>
            </a:r>
            <a:r>
              <a:rPr lang="en-US" sz="2400" b="1" i="0" dirty="0">
                <a:solidFill>
                  <a:srgbClr val="171717"/>
                </a:solidFill>
                <a:effectLst/>
              </a:rPr>
              <a:t>create inverse data flow.</a:t>
            </a:r>
            <a:endParaRPr lang="en-US" altLang="en-US" sz="2400" b="1" dirty="0">
              <a:solidFill>
                <a:srgbClr val="171717"/>
              </a:solidFill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Define the function in the parent component.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1717"/>
                </a:solidFill>
              </a:rPr>
              <a:t>Send function via HTML attribute.</a:t>
            </a:r>
            <a:endParaRPr lang="en-US" sz="2400" b="0" i="0" dirty="0">
              <a:solidFill>
                <a:srgbClr val="171717"/>
              </a:solidFill>
              <a:effectLst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Invoke the function in the child.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Send data back up to the parent as props.</a:t>
            </a:r>
          </a:p>
        </p:txBody>
      </p:sp>
    </p:spTree>
    <p:extLst>
      <p:ext uri="{BB962C8B-B14F-4D97-AF65-F5344CB8AC3E}">
        <p14:creationId xmlns:p14="http://schemas.microsoft.com/office/powerpoint/2010/main" val="20382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783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WAYS TO ADD DESIGNING/STYLING TO WEBISTE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C604353-47CD-4D9B-8136-1E8422C78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242729"/>
            <a:ext cx="11582400" cy="3170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2400" dirty="0"/>
              <a:t>Add CSS to </a:t>
            </a:r>
            <a:r>
              <a:rPr lang="en-IN" altLang="en-US" sz="2400" dirty="0" err="1"/>
              <a:t>ReactJS</a:t>
            </a:r>
            <a:r>
              <a:rPr lang="en-IN" altLang="en-US" sz="2400" dirty="0"/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400" dirty="0"/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I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Framework: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- 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Material UI: https://mui.com/material-ui/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- Bootstrap 5: https://getbootstrap.com/docs/5.0/getting-started/introduction/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- Materialize CSS: 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https://materializecss.com/</a:t>
            </a:r>
            <a:endParaRPr lang="en-IN" altLang="en-US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- React Bootstrap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607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246</Words>
  <Application>Microsoft Office PowerPoint</Application>
  <PresentationFormat>Widescreen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Office Theme</vt:lpstr>
      <vt:lpstr> HTML </vt:lpstr>
      <vt:lpstr>PowerPoint Presentation</vt:lpstr>
      <vt:lpstr>HTML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276</cp:revision>
  <dcterms:created xsi:type="dcterms:W3CDTF">2021-06-11T06:04:29Z</dcterms:created>
  <dcterms:modified xsi:type="dcterms:W3CDTF">2023-08-28T04:36:39Z</dcterms:modified>
</cp:coreProperties>
</file>