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5" r:id="rId4"/>
    <p:sldId id="263" r:id="rId5"/>
    <p:sldId id="282" r:id="rId6"/>
    <p:sldId id="277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30-08-2023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30-08-2023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0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1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30-08-2023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3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808926"/>
            <a:ext cx="6302701" cy="1102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ROUTING</a:t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49784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8584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359139" y="51917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827116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What is React Router DOM?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     Install react-router: </a:t>
            </a:r>
            <a:r>
              <a:rPr lang="en-IN" sz="2400" dirty="0" err="1"/>
              <a:t>npm</a:t>
            </a:r>
            <a:r>
              <a:rPr lang="en-IN" sz="2400" dirty="0"/>
              <a:t> install --save react-router-dom.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create multiple webpages in a client-side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Link b/w Routes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Routing Parameters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use third party API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110540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02124"/>
                </a:solidFill>
                <a:effectLst/>
              </a:rPr>
              <a:t>React Router DOM is an </a:t>
            </a:r>
            <a:r>
              <a:rPr lang="en-US" sz="2400" i="0" dirty="0" err="1">
                <a:solidFill>
                  <a:srgbClr val="202124"/>
                </a:solidFill>
                <a:effectLst/>
              </a:rPr>
              <a:t>npm</a:t>
            </a:r>
            <a:r>
              <a:rPr lang="en-US" sz="2400" i="0" dirty="0">
                <a:solidFill>
                  <a:srgbClr val="202124"/>
                </a:solidFill>
                <a:effectLst/>
              </a:rPr>
              <a:t> package that enables you to implement dynamic routing in a web app. It allows you to display pages and allow users to navigate them. It is a fully-featured client and server-side routing library for React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02124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cs typeface="Calibri" panose="020F0502020204030204" pitchFamily="34" charset="0"/>
              </a:rPr>
              <a:t>A &lt;</a:t>
            </a:r>
            <a:r>
              <a:rPr lang="en-US" sz="2400" dirty="0" err="1">
                <a:effectLst/>
                <a:cs typeface="Calibri" panose="020F0502020204030204" pitchFamily="34" charset="0"/>
              </a:rPr>
              <a:t>BrowserRouter</a:t>
            </a:r>
            <a:r>
              <a:rPr lang="en-US" sz="2400" dirty="0">
                <a:effectLst/>
                <a:cs typeface="Calibri" panose="020F0502020204030204" pitchFamily="34" charset="0"/>
              </a:rPr>
              <a:t>&gt; stores the current location in the browser's address bar using clean URLs and navigates using the browser's built-in history stack.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effectLst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976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1E67C-BE0C-414A-9CC4-D6D49FB5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8" y="1205785"/>
            <a:ext cx="6536564" cy="2327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06476-671B-4355-89D8-B479C9AC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8" y="3678103"/>
            <a:ext cx="6386079" cy="2060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90AF3-3FBA-401C-A5F7-04F1E5013665}"/>
              </a:ext>
            </a:extLst>
          </p:cNvPr>
          <p:cNvSpPr txBox="1"/>
          <p:nvPr/>
        </p:nvSpPr>
        <p:spPr>
          <a:xfrm>
            <a:off x="2637909" y="3318069"/>
            <a:ext cx="261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6C347-1647-4017-A6D5-3D2AA0960200}"/>
              </a:ext>
            </a:extLst>
          </p:cNvPr>
          <p:cNvSpPr txBox="1"/>
          <p:nvPr/>
        </p:nvSpPr>
        <p:spPr>
          <a:xfrm>
            <a:off x="7230140" y="5652241"/>
            <a:ext cx="29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REACT-ROUTER DOM</a:t>
            </a:r>
          </a:p>
        </p:txBody>
      </p:sp>
    </p:spTree>
    <p:extLst>
      <p:ext uri="{BB962C8B-B14F-4D97-AF65-F5344CB8AC3E}">
        <p14:creationId xmlns:p14="http://schemas.microsoft.com/office/powerpoint/2010/main" val="2389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CONDITIONAL 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C5C4F0-3DE1-4DE8-AD9B-162C1262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25" y="1221181"/>
            <a:ext cx="1111334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 React, you can create distinct components that encapsulate behavior you need. Then, you can render only some of them, depending on the state of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Conditional rendering in React works the same way conditions work in JavaScript. Use JavaScript operators like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 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or the 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conditional operator</a:t>
            </a:r>
            <a:r>
              <a:rPr lang="en-US" altLang="en-US" sz="2800" dirty="0"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to create elements representing the current state, and let React update the UI to match them.</a:t>
            </a:r>
          </a:p>
        </p:txBody>
      </p:sp>
    </p:spTree>
    <p:extLst>
      <p:ext uri="{BB962C8B-B14F-4D97-AF65-F5344CB8AC3E}">
        <p14:creationId xmlns:p14="http://schemas.microsoft.com/office/powerpoint/2010/main" val="358262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HIGHER </a:t>
            </a:r>
            <a:r>
              <a:rPr lang="en-IN" sz="2800" b="1" dirty="0"/>
              <a:t>ORDERED 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17F4E-8B4F-46FD-84E0-5596BD0C2AD6}"/>
              </a:ext>
            </a:extLst>
          </p:cNvPr>
          <p:cNvSpPr/>
          <p:nvPr/>
        </p:nvSpPr>
        <p:spPr>
          <a:xfrm>
            <a:off x="581192" y="1820774"/>
            <a:ext cx="103492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DAE3E6B-636B-473A-B523-8A06D8D1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245414"/>
            <a:ext cx="9962738" cy="27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HOC are methods that give super powers </a:t>
            </a:r>
            <a:r>
              <a:rPr lang="en-US" altLang="en-US" sz="2400" dirty="0"/>
              <a:t>component</a:t>
            </a:r>
            <a:r>
              <a:rPr lang="en-US" altLang="en-US" sz="2400" dirty="0">
                <a:latin typeface="+mn-lt"/>
              </a:rPr>
              <a:t> to it.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higher-order component (HOC) is an advanced technique in React for reusing component logic.</a:t>
            </a: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higher-order component is a function that takes a component and returns a new component.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D9ABF-CC5E-4348-AD1E-FC88F04FB984}"/>
              </a:ext>
            </a:extLst>
          </p:cNvPr>
          <p:cNvSpPr/>
          <p:nvPr/>
        </p:nvSpPr>
        <p:spPr>
          <a:xfrm>
            <a:off x="1371909" y="5042048"/>
            <a:ext cx="2198915" cy="812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A31902-0A0D-44AA-B84C-8D791691BD6D}"/>
              </a:ext>
            </a:extLst>
          </p:cNvPr>
          <p:cNvSpPr/>
          <p:nvPr/>
        </p:nvSpPr>
        <p:spPr>
          <a:xfrm>
            <a:off x="5089225" y="4963995"/>
            <a:ext cx="2289629" cy="968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01023B-E11E-4FB1-9105-47D3E4250C36}"/>
              </a:ext>
            </a:extLst>
          </p:cNvPr>
          <p:cNvSpPr/>
          <p:nvPr/>
        </p:nvSpPr>
        <p:spPr>
          <a:xfrm>
            <a:off x="8874785" y="5042048"/>
            <a:ext cx="2248504" cy="812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8F269-2CD6-480C-AAB8-E4F134B31EA5}"/>
              </a:ext>
            </a:extLst>
          </p:cNvPr>
          <p:cNvSpPr txBox="1"/>
          <p:nvPr/>
        </p:nvSpPr>
        <p:spPr>
          <a:xfrm>
            <a:off x="1756476" y="4572467"/>
            <a:ext cx="1552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Component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8498B-9A8F-4DED-AF67-C18200A877BE}"/>
              </a:ext>
            </a:extLst>
          </p:cNvPr>
          <p:cNvSpPr txBox="1"/>
          <p:nvPr/>
        </p:nvSpPr>
        <p:spPr>
          <a:xfrm>
            <a:off x="5912911" y="4578432"/>
            <a:ext cx="146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49A06-DBC0-4880-BC89-AA1D99D36DFA}"/>
              </a:ext>
            </a:extLst>
          </p:cNvPr>
          <p:cNvSpPr txBox="1"/>
          <p:nvPr/>
        </p:nvSpPr>
        <p:spPr>
          <a:xfrm>
            <a:off x="9307348" y="4391159"/>
            <a:ext cx="225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Supercharged   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997EFB-AF80-49BE-A368-55ECD3B721CA}"/>
              </a:ext>
            </a:extLst>
          </p:cNvPr>
          <p:cNvSpPr/>
          <p:nvPr/>
        </p:nvSpPr>
        <p:spPr>
          <a:xfrm>
            <a:off x="5404433" y="5228673"/>
            <a:ext cx="1659211" cy="478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ColorChanger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D0FF95-2639-23B5-8746-ACF8452D65F4}"/>
              </a:ext>
            </a:extLst>
          </p:cNvPr>
          <p:cNvCxnSpPr/>
          <p:nvPr/>
        </p:nvCxnSpPr>
        <p:spPr>
          <a:xfrm>
            <a:off x="3718560" y="544576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D983C1-E0BB-5888-EF36-D2A6D459F7BE}"/>
              </a:ext>
            </a:extLst>
          </p:cNvPr>
          <p:cNvCxnSpPr/>
          <p:nvPr/>
        </p:nvCxnSpPr>
        <p:spPr>
          <a:xfrm>
            <a:off x="7561810" y="543560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268</Words>
  <Application>Microsoft Office PowerPoint</Application>
  <PresentationFormat>Widescreen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Garamond</vt:lpstr>
      <vt:lpstr>Wingdings</vt:lpstr>
      <vt:lpstr>Office Theme</vt:lpstr>
      <vt:lpstr> HTML </vt:lpstr>
      <vt:lpstr>PowerPoint Presentation</vt:lpstr>
      <vt:lpstr>PowerPoint Presentation</vt:lpstr>
      <vt:lpstr>PowerPoint Presentation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295</cp:revision>
  <dcterms:created xsi:type="dcterms:W3CDTF">2021-06-11T06:04:29Z</dcterms:created>
  <dcterms:modified xsi:type="dcterms:W3CDTF">2023-08-30T02:56:49Z</dcterms:modified>
</cp:coreProperties>
</file>