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332" r:id="rId3"/>
    <p:sldId id="330" r:id="rId4"/>
    <p:sldId id="331" r:id="rId5"/>
    <p:sldId id="329" r:id="rId6"/>
    <p:sldId id="264" r:id="rId7"/>
    <p:sldId id="263" r:id="rId8"/>
  </p:sldIdLst>
  <p:sldSz cx="18288000" cy="10287000"/>
  <p:notesSz cx="6858000" cy="9144000"/>
  <p:embeddedFontLst>
    <p:embeddedFont>
      <p:font typeface="Montserrat" panose="000005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22" autoAdjust="0"/>
  </p:normalViewPr>
  <p:slideViewPr>
    <p:cSldViewPr>
      <p:cViewPr varScale="1">
        <p:scale>
          <a:sx n="42" d="100"/>
          <a:sy n="42" d="100"/>
        </p:scale>
        <p:origin x="4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3CF290-EC8F-8F45-71B2-609A4767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>
            <a:extLst>
              <a:ext uri="{FF2B5EF4-FFF2-40B4-BE49-F238E27FC236}">
                <a16:creationId xmlns:a16="http://schemas.microsoft.com/office/drawing/2014/main" id="{26539C52-594B-5D37-00D4-8E4F51E33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>
            <a:extLst>
              <a:ext uri="{FF2B5EF4-FFF2-40B4-BE49-F238E27FC236}">
                <a16:creationId xmlns:a16="http://schemas.microsoft.com/office/drawing/2014/main" id="{D7CBBB48-AC37-26E3-1785-5F98C913F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8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6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93800" y="2376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 dirty="0">
                <a:solidFill>
                  <a:schemeClr val="bg1"/>
                </a:solidFill>
              </a:rPr>
              <a:t>Welcome to </a:t>
            </a:r>
            <a:endParaRPr sz="9600" b="1" dirty="0">
              <a:solidFill>
                <a:schemeClr val="bg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033950" y="7307850"/>
            <a:ext cx="13090800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3400" b="1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051551" y="4075601"/>
            <a:ext cx="7518054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13019684" y="8403660"/>
            <a:ext cx="4218744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34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3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B76CDC5-9CDD-05FE-96F3-76006207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30">
            <a:extLst>
              <a:ext uri="{FF2B5EF4-FFF2-40B4-BE49-F238E27FC236}">
                <a16:creationId xmlns:a16="http://schemas.microsoft.com/office/drawing/2014/main" id="{9FFDB20C-7688-C033-7378-EE8BC655251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Google Shape;139;p31">
            <a:extLst>
              <a:ext uri="{FF2B5EF4-FFF2-40B4-BE49-F238E27FC236}">
                <a16:creationId xmlns:a16="http://schemas.microsoft.com/office/drawing/2014/main" id="{2AF9BC38-0D08-A305-2E6A-95813B34F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951391"/>
            <a:ext cx="153474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50" tIns="68550" rIns="137150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5400"/>
              <a:buNone/>
            </a:pPr>
            <a:r>
              <a:rPr lang="en-GB" sz="7200" b="1" dirty="0">
                <a:solidFill>
                  <a:srgbClr val="FF0000"/>
                </a:solidFill>
              </a:rPr>
              <a:t>Session Agenda</a:t>
            </a:r>
            <a:endParaRPr sz="7200" b="1" dirty="0">
              <a:solidFill>
                <a:srgbClr val="FF0000"/>
              </a:solidFill>
            </a:endParaRPr>
          </a:p>
        </p:txBody>
      </p:sp>
      <p:sp>
        <p:nvSpPr>
          <p:cNvPr id="4" name="Google Shape;140;p31">
            <a:extLst>
              <a:ext uri="{FF2B5EF4-FFF2-40B4-BE49-F238E27FC236}">
                <a16:creationId xmlns:a16="http://schemas.microsoft.com/office/drawing/2014/main" id="{8E42115B-02C9-FF66-C257-B44BA692F235}"/>
              </a:ext>
            </a:extLst>
          </p:cNvPr>
          <p:cNvSpPr txBox="1"/>
          <p:nvPr/>
        </p:nvSpPr>
        <p:spPr>
          <a:xfrm>
            <a:off x="1470300" y="2678550"/>
            <a:ext cx="11110800" cy="92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JavaScript-</a:t>
            </a:r>
            <a:r>
              <a:rPr lang="en-IN" sz="3600" b="1" dirty="0"/>
              <a:t> </a:t>
            </a:r>
            <a:r>
              <a:rPr lang="en-IN" sz="3600" b="1" dirty="0">
                <a:solidFill>
                  <a:schemeClr val="bg1"/>
                </a:solidFill>
              </a:rPr>
              <a:t>Function</a:t>
            </a:r>
          </a:p>
        </p:txBody>
      </p:sp>
      <p:pic>
        <p:nvPicPr>
          <p:cNvPr id="5" name="Google Shape;141;p31">
            <a:extLst>
              <a:ext uri="{FF2B5EF4-FFF2-40B4-BE49-F238E27FC236}">
                <a16:creationId xmlns:a16="http://schemas.microsoft.com/office/drawing/2014/main" id="{F9E1D5AD-75A2-84C5-2A66-E6DB7D552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62837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 - Functions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8B7C22-E1E8-6326-5938-45B8CD9BDCB9}"/>
              </a:ext>
            </a:extLst>
          </p:cNvPr>
          <p:cNvSpPr txBox="1"/>
          <p:nvPr/>
        </p:nvSpPr>
        <p:spPr>
          <a:xfrm>
            <a:off x="761999" y="1711682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Function:  </a:t>
            </a:r>
            <a:r>
              <a:rPr lang="en-IN" sz="3600" dirty="0"/>
              <a:t>A JavaScript function is a block of code designed to do something or perform a task. A JavaScript function is executed when it is invoked(called).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Function names can contain letters, underscores, and dollar signs (same rules as variables).</a:t>
            </a:r>
          </a:p>
        </p:txBody>
      </p:sp>
    </p:spTree>
    <p:extLst>
      <p:ext uri="{BB962C8B-B14F-4D97-AF65-F5344CB8AC3E}">
        <p14:creationId xmlns:p14="http://schemas.microsoft.com/office/powerpoint/2010/main" val="416518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13460" y="1213845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JavaScript -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A81F4-1F9A-E756-5CFC-C4BA607B8B17}"/>
              </a:ext>
            </a:extLst>
          </p:cNvPr>
          <p:cNvSpPr txBox="1"/>
          <p:nvPr/>
        </p:nvSpPr>
        <p:spPr>
          <a:xfrm>
            <a:off x="897632" y="1829532"/>
            <a:ext cx="161099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Function Calling:</a:t>
            </a:r>
          </a:p>
          <a:p>
            <a:pPr marL="1200150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an event occurs (when a user clicks a button)</a:t>
            </a:r>
          </a:p>
          <a:p>
            <a:pPr marL="1200150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it is invoked (called) from JavaScript code</a:t>
            </a:r>
          </a:p>
          <a:p>
            <a:pPr marL="1200150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Automatically (self invoked)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Code Reusability.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You can use the same code many times with different arguments, to produce different results.</a:t>
            </a:r>
          </a:p>
        </p:txBody>
      </p:sp>
    </p:spTree>
    <p:extLst>
      <p:ext uri="{BB962C8B-B14F-4D97-AF65-F5344CB8AC3E}">
        <p14:creationId xmlns:p14="http://schemas.microsoft.com/office/powerpoint/2010/main" val="2655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310643"/>
            <a:ext cx="1139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J</a:t>
            </a:r>
            <a:r>
              <a:rPr lang="en-IN" sz="4200" b="1" dirty="0" err="1"/>
              <a:t>avaScript</a:t>
            </a:r>
            <a:r>
              <a:rPr lang="en-IN" sz="4200" b="1" dirty="0"/>
              <a:t> Math Object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5931F8-F95F-B914-53E8-FA6CB784A834}"/>
              </a:ext>
            </a:extLst>
          </p:cNvPr>
          <p:cNvSpPr txBox="1"/>
          <p:nvPr/>
        </p:nvSpPr>
        <p:spPr>
          <a:xfrm>
            <a:off x="897632" y="1618599"/>
            <a:ext cx="161497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Math Object: The JavaScript Math object allows you to perform mathematical tasks on numbers.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We have pre-defined methods and properties  in Math objects.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8752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386C79ED-E84A-CB59-D59D-781B8F4FC5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93800" y="3551400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rgbClr val="FFFFFF"/>
                </a:solidFill>
              </a:rPr>
              <a:t>Q &amp; </a:t>
            </a:r>
            <a:r>
              <a:rPr lang="en-GB" sz="9600" b="1">
                <a:solidFill>
                  <a:srgbClr val="F00037"/>
                </a:solidFill>
              </a:rPr>
              <a:t>A</a:t>
            </a:r>
            <a:endParaRPr sz="96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C861F3F1-8C1B-5CAB-CBE0-0D696F2C9F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893800" y="3551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chemeClr val="bg1"/>
                </a:solidFill>
              </a:rPr>
              <a:t>Thank You</a:t>
            </a:r>
            <a:endParaRPr sz="9600" b="1">
              <a:solidFill>
                <a:schemeClr val="bg1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chemeClr val="bg1"/>
              </a:solidFill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2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156</Words>
  <Application>Microsoft Office PowerPoint</Application>
  <PresentationFormat>Custom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72</cp:revision>
  <dcterms:created xsi:type="dcterms:W3CDTF">2006-08-16T00:00:00Z</dcterms:created>
  <dcterms:modified xsi:type="dcterms:W3CDTF">2025-03-30T05:10:25Z</dcterms:modified>
  <dc:identifier>DAFBHbFhJSU</dc:identifier>
</cp:coreProperties>
</file>