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332" r:id="rId3"/>
    <p:sldId id="324" r:id="rId4"/>
    <p:sldId id="325" r:id="rId5"/>
    <p:sldId id="264" r:id="rId6"/>
    <p:sldId id="263" r:id="rId7"/>
  </p:sldIdLst>
  <p:sldSz cx="18288000" cy="10287000"/>
  <p:notesSz cx="6858000" cy="9144000"/>
  <p:embeddedFontLst>
    <p:embeddedFont>
      <p:font typeface="Montserrat" panose="00000500000000000000" pitchFamily="2" charset="0"/>
      <p:regular r:id="rId9"/>
      <p:bold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84" autoAdjust="0"/>
    <p:restoredTop sz="94622" autoAdjust="0"/>
  </p:normalViewPr>
  <p:slideViewPr>
    <p:cSldViewPr>
      <p:cViewPr varScale="1">
        <p:scale>
          <a:sx n="42" d="100"/>
          <a:sy n="42" d="100"/>
        </p:scale>
        <p:origin x="50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17.03.2025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93CF290-EC8F-8F45-71B2-609A4767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>
            <a:extLst>
              <a:ext uri="{FF2B5EF4-FFF2-40B4-BE49-F238E27FC236}">
                <a16:creationId xmlns:a16="http://schemas.microsoft.com/office/drawing/2014/main" id="{26539C52-594B-5D37-00D4-8E4F51E33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>
            <a:extLst>
              <a:ext uri="{FF2B5EF4-FFF2-40B4-BE49-F238E27FC236}">
                <a16:creationId xmlns:a16="http://schemas.microsoft.com/office/drawing/2014/main" id="{D7CBBB48-AC37-26E3-1785-5F98C913F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5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93800" y="2376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 dirty="0">
                <a:solidFill>
                  <a:schemeClr val="bg1"/>
                </a:solidFill>
              </a:rPr>
              <a:t>Welcome to </a:t>
            </a:r>
            <a:endParaRPr sz="9600" b="1" dirty="0">
              <a:solidFill>
                <a:schemeClr val="bg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1033950" y="7307850"/>
            <a:ext cx="13090800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3400" b="1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051551" y="4075601"/>
            <a:ext cx="7518054" cy="1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13019684" y="8403660"/>
            <a:ext cx="4218744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34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3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B76CDC5-9CDD-05FE-96F3-76006207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30">
            <a:extLst>
              <a:ext uri="{FF2B5EF4-FFF2-40B4-BE49-F238E27FC236}">
                <a16:creationId xmlns:a16="http://schemas.microsoft.com/office/drawing/2014/main" id="{9FFDB20C-7688-C033-7378-EE8BC655251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Google Shape;139;p31">
            <a:extLst>
              <a:ext uri="{FF2B5EF4-FFF2-40B4-BE49-F238E27FC236}">
                <a16:creationId xmlns:a16="http://schemas.microsoft.com/office/drawing/2014/main" id="{2AF9BC38-0D08-A305-2E6A-95813B34F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951391"/>
            <a:ext cx="153474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50" tIns="68550" rIns="137150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5400"/>
              <a:buNone/>
            </a:pPr>
            <a:r>
              <a:rPr lang="en-GB" sz="7200" b="1" dirty="0">
                <a:solidFill>
                  <a:srgbClr val="FF0000"/>
                </a:solidFill>
              </a:rPr>
              <a:t>Session Agenda</a:t>
            </a:r>
            <a:endParaRPr sz="7200" b="1" dirty="0">
              <a:solidFill>
                <a:srgbClr val="FF0000"/>
              </a:solidFill>
            </a:endParaRPr>
          </a:p>
        </p:txBody>
      </p:sp>
      <p:sp>
        <p:nvSpPr>
          <p:cNvPr id="4" name="Google Shape;140;p31">
            <a:extLst>
              <a:ext uri="{FF2B5EF4-FFF2-40B4-BE49-F238E27FC236}">
                <a16:creationId xmlns:a16="http://schemas.microsoft.com/office/drawing/2014/main" id="{8E42115B-02C9-FF66-C257-B44BA692F235}"/>
              </a:ext>
            </a:extLst>
          </p:cNvPr>
          <p:cNvSpPr txBox="1"/>
          <p:nvPr/>
        </p:nvSpPr>
        <p:spPr>
          <a:xfrm>
            <a:off x="1470300" y="2678550"/>
            <a:ext cx="11110800" cy="258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IN" sz="3600" b="1" dirty="0" err="1">
                <a:solidFill>
                  <a:schemeClr val="bg1"/>
                </a:solidFill>
              </a:rPr>
              <a:t>avaScript</a:t>
            </a:r>
            <a:r>
              <a:rPr lang="en-IN" sz="3600" b="1" dirty="0">
                <a:solidFill>
                  <a:schemeClr val="bg1"/>
                </a:solidFill>
              </a:rPr>
              <a:t> –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 </a:t>
            </a:r>
            <a:r>
              <a:rPr lang="en-IN" sz="3600" b="1">
                <a:solidFill>
                  <a:schemeClr val="bg1"/>
                </a:solidFill>
              </a:rPr>
              <a:t>Type Conversion</a:t>
            </a:r>
            <a:br>
              <a:rPr lang="en-GB" sz="3600" b="1" dirty="0">
                <a:solidFill>
                  <a:schemeClr val="bg1"/>
                </a:solidFill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bg1"/>
                </a:solidFill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bg1"/>
              </a:solidFill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141;p31">
            <a:extLst>
              <a:ext uri="{FF2B5EF4-FFF2-40B4-BE49-F238E27FC236}">
                <a16:creationId xmlns:a16="http://schemas.microsoft.com/office/drawing/2014/main" id="{F9E1D5AD-75A2-84C5-2A66-E6DB7D552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13138" y="1220700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OPERATORS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1C3237-66D2-7195-4163-B1436D4A5CCC}"/>
              </a:ext>
            </a:extLst>
          </p:cNvPr>
          <p:cNvSpPr txBox="1"/>
          <p:nvPr/>
        </p:nvSpPr>
        <p:spPr>
          <a:xfrm>
            <a:off x="897632" y="2124900"/>
            <a:ext cx="161099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Arithmetic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Assignment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String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Comparison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Logical </a:t>
            </a:r>
          </a:p>
        </p:txBody>
      </p:sp>
    </p:spTree>
    <p:extLst>
      <p:ext uri="{BB962C8B-B14F-4D97-AF65-F5344CB8AC3E}">
        <p14:creationId xmlns:p14="http://schemas.microsoft.com/office/powerpoint/2010/main" val="129092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1262837"/>
            <a:ext cx="8267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Comparison and Logical Operators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FBF8C-1696-F04A-A4C6-BCDA2ECEFFBC}"/>
              </a:ext>
            </a:extLst>
          </p:cNvPr>
          <p:cNvSpPr txBox="1"/>
          <p:nvPr/>
        </p:nvSpPr>
        <p:spPr>
          <a:xfrm>
            <a:off x="846086" y="1901218"/>
            <a:ext cx="161099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Comparison and Logical operators are used to test for true or false.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Comparison operators are used in logical statements to determine equality or difference between variables or values.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Logical operators are used to determine the logic between variables or values.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When comparing a string(numeric) with a number, JavaScript will convert the string to a number when doing the comparison. An empty string converts to 0. A non-numeric string converts to </a:t>
            </a:r>
            <a:r>
              <a:rPr lang="en-IN" sz="3600" dirty="0" err="1"/>
              <a:t>NaN</a:t>
            </a:r>
            <a:r>
              <a:rPr lang="en-IN" sz="3600" dirty="0"/>
              <a:t> which is always false.</a:t>
            </a:r>
          </a:p>
        </p:txBody>
      </p:sp>
    </p:spTree>
    <p:extLst>
      <p:ext uri="{BB962C8B-B14F-4D97-AF65-F5344CB8AC3E}">
        <p14:creationId xmlns:p14="http://schemas.microsoft.com/office/powerpoint/2010/main" val="1620109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386C79ED-E84A-CB59-D59D-781B8F4FC5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893800" y="3551400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rgbClr val="FFFFFF"/>
                </a:solidFill>
              </a:rPr>
              <a:t>Q &amp; </a:t>
            </a:r>
            <a:r>
              <a:rPr lang="en-GB" sz="9600" b="1">
                <a:solidFill>
                  <a:srgbClr val="F00037"/>
                </a:solidFill>
              </a:rPr>
              <a:t>A</a:t>
            </a:r>
            <a:endParaRPr sz="96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C861F3F1-8C1B-5CAB-CBE0-0D696F2C9FE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893800" y="3551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chemeClr val="bg1"/>
                </a:solidFill>
              </a:rPr>
              <a:t>Thank You</a:t>
            </a:r>
            <a:endParaRPr sz="9600" b="1">
              <a:solidFill>
                <a:schemeClr val="bg1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solidFill>
                <a:schemeClr val="bg1"/>
              </a:solidFill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129</Words>
  <Application>Microsoft Office PowerPoint</Application>
  <PresentationFormat>Custom</PresentationFormat>
  <Paragraphs>22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Arial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66</cp:revision>
  <dcterms:created xsi:type="dcterms:W3CDTF">2006-08-16T00:00:00Z</dcterms:created>
  <dcterms:modified xsi:type="dcterms:W3CDTF">2025-03-17T09:34:23Z</dcterms:modified>
  <dc:identifier>DAFBHbFhJSU</dc:identifier>
</cp:coreProperties>
</file>