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332" r:id="rId3"/>
    <p:sldId id="329" r:id="rId4"/>
    <p:sldId id="327" r:id="rId5"/>
    <p:sldId id="264" r:id="rId6"/>
    <p:sldId id="263" r:id="rId7"/>
  </p:sldIdLst>
  <p:sldSz cx="18288000" cy="10287000"/>
  <p:notesSz cx="6858000" cy="9144000"/>
  <p:embeddedFontLst>
    <p:embeddedFont>
      <p:font typeface="Montserrat" panose="00000500000000000000" pitchFamily="2" charset="0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22" autoAdjust="0"/>
  </p:normalViewPr>
  <p:slideViewPr>
    <p:cSldViewPr>
      <p:cViewPr varScale="1">
        <p:scale>
          <a:sx n="42" d="100"/>
          <a:sy n="42" d="100"/>
        </p:scale>
        <p:origin x="43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193CF290-EC8F-8F45-71B2-609A4767F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>
            <a:extLst>
              <a:ext uri="{FF2B5EF4-FFF2-40B4-BE49-F238E27FC236}">
                <a16:creationId xmlns:a16="http://schemas.microsoft.com/office/drawing/2014/main" id="{26539C52-594B-5D37-00D4-8E4F51E33B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>
            <a:extLst>
              <a:ext uri="{FF2B5EF4-FFF2-40B4-BE49-F238E27FC236}">
                <a16:creationId xmlns:a16="http://schemas.microsoft.com/office/drawing/2014/main" id="{D7CBBB48-AC37-26E3-1785-5F98C913FC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45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17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788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85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>
              <a:spcBef>
                <a:spcPts val="320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>
              <a:spcBef>
                <a:spcPts val="320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>
              <a:spcBef>
                <a:spcPts val="3200"/>
              </a:spcBef>
              <a:spcAft>
                <a:spcPts val="3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102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30" name="Google Shape;130;p30"/>
          <p:cNvSpPr txBox="1"/>
          <p:nvPr/>
        </p:nvSpPr>
        <p:spPr>
          <a:xfrm>
            <a:off x="893800" y="2376401"/>
            <a:ext cx="8762400" cy="169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355600" indent="-355600">
              <a:lnSpc>
                <a:spcPct val="90000"/>
              </a:lnSpc>
            </a:pPr>
            <a:r>
              <a:rPr lang="en-GB" sz="9600" b="1" dirty="0">
                <a:solidFill>
                  <a:schemeClr val="bg1"/>
                </a:solidFill>
              </a:rPr>
              <a:t>Welcome to </a:t>
            </a:r>
            <a:endParaRPr sz="9600" b="1" dirty="0">
              <a:solidFill>
                <a:schemeClr val="bg1"/>
              </a:solidFill>
            </a:endParaRPr>
          </a:p>
        </p:txBody>
      </p:sp>
      <p:sp>
        <p:nvSpPr>
          <p:cNvPr id="132" name="Google Shape;132;p30"/>
          <p:cNvSpPr txBox="1"/>
          <p:nvPr/>
        </p:nvSpPr>
        <p:spPr>
          <a:xfrm>
            <a:off x="1033950" y="7307850"/>
            <a:ext cx="13090800" cy="89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r>
              <a:rPr lang="en-GB" sz="3400" b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3400" b="1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051551" y="4075601"/>
            <a:ext cx="7518054" cy="14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5286904" y="424750"/>
            <a:ext cx="2570752" cy="5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13019684" y="8403660"/>
            <a:ext cx="4218744" cy="89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r>
              <a:rPr lang="en-GB" sz="3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3400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3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34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5B76CDC5-9CDD-05FE-96F3-760062079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;p30">
            <a:extLst>
              <a:ext uri="{FF2B5EF4-FFF2-40B4-BE49-F238E27FC236}">
                <a16:creationId xmlns:a16="http://schemas.microsoft.com/office/drawing/2014/main" id="{9FFDB20C-7688-C033-7378-EE8BC6552519}"/>
              </a:ext>
            </a:extLst>
          </p:cNvPr>
          <p:cNvSpPr/>
          <p:nvPr/>
        </p:nvSpPr>
        <p:spPr>
          <a:xfrm>
            <a:off x="0" y="0"/>
            <a:ext cx="184404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3" name="Google Shape;139;p31">
            <a:extLst>
              <a:ext uri="{FF2B5EF4-FFF2-40B4-BE49-F238E27FC236}">
                <a16:creationId xmlns:a16="http://schemas.microsoft.com/office/drawing/2014/main" id="{2AF9BC38-0D08-A305-2E6A-95813B34F9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800" y="951391"/>
            <a:ext cx="15347400" cy="192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7150" tIns="68550" rIns="137150" bIns="68550" rtlCol="0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ts val="5400"/>
              <a:buNone/>
            </a:pPr>
            <a:r>
              <a:rPr lang="en-GB" sz="7200" b="1" dirty="0">
                <a:solidFill>
                  <a:srgbClr val="FF0000"/>
                </a:solidFill>
              </a:rPr>
              <a:t>Session Agenda</a:t>
            </a:r>
            <a:endParaRPr sz="7200" b="1" dirty="0">
              <a:solidFill>
                <a:srgbClr val="FF0000"/>
              </a:solidFill>
            </a:endParaRPr>
          </a:p>
        </p:txBody>
      </p:sp>
      <p:sp>
        <p:nvSpPr>
          <p:cNvPr id="4" name="Google Shape;140;p31">
            <a:extLst>
              <a:ext uri="{FF2B5EF4-FFF2-40B4-BE49-F238E27FC236}">
                <a16:creationId xmlns:a16="http://schemas.microsoft.com/office/drawing/2014/main" id="{8E42115B-02C9-FF66-C257-B44BA692F235}"/>
              </a:ext>
            </a:extLst>
          </p:cNvPr>
          <p:cNvSpPr txBox="1"/>
          <p:nvPr/>
        </p:nvSpPr>
        <p:spPr>
          <a:xfrm>
            <a:off x="1470300" y="2678550"/>
            <a:ext cx="11110800" cy="1477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J</a:t>
            </a:r>
            <a:r>
              <a:rPr lang="en-IN" sz="3600" b="1" dirty="0" err="1">
                <a:solidFill>
                  <a:schemeClr val="bg1"/>
                </a:solidFill>
              </a:rPr>
              <a:t>avaScript</a:t>
            </a:r>
            <a:r>
              <a:rPr lang="en-IN" sz="3600" b="1" dirty="0">
                <a:solidFill>
                  <a:schemeClr val="bg1"/>
                </a:solidFill>
              </a:rPr>
              <a:t> - Data Types, String, Arrays</a:t>
            </a:r>
            <a:br>
              <a:rPr lang="en-GB" sz="3600" b="1" dirty="0">
                <a:solidFill>
                  <a:schemeClr val="bg1"/>
                </a:solidFill>
                <a:ea typeface="Montserrat"/>
                <a:cs typeface="Montserrat"/>
                <a:sym typeface="Montserrat"/>
              </a:rPr>
            </a:br>
            <a:endParaRPr sz="3600" b="1" dirty="0">
              <a:solidFill>
                <a:schemeClr val="bg1"/>
              </a:solidFill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Google Shape;141;p31">
            <a:extLst>
              <a:ext uri="{FF2B5EF4-FFF2-40B4-BE49-F238E27FC236}">
                <a16:creationId xmlns:a16="http://schemas.microsoft.com/office/drawing/2014/main" id="{F9E1D5AD-75A2-84C5-2A66-E6DB7D552B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5286904" y="424750"/>
            <a:ext cx="2570752" cy="50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49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1262773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STRING</a:t>
            </a:r>
          </a:p>
          <a:p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9AACF8-054B-706F-9E13-DACDB7E16F91}"/>
              </a:ext>
            </a:extLst>
          </p:cNvPr>
          <p:cNvSpPr txBox="1"/>
          <p:nvPr/>
        </p:nvSpPr>
        <p:spPr>
          <a:xfrm>
            <a:off x="1028700" y="1727180"/>
            <a:ext cx="14744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i="0" dirty="0">
              <a:solidFill>
                <a:srgbClr val="000000"/>
              </a:solidFill>
              <a:effectLst/>
            </a:endParaRP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i="0" dirty="0">
                <a:solidFill>
                  <a:srgbClr val="000000"/>
                </a:solidFill>
                <a:effectLst/>
              </a:rPr>
              <a:t>JavaScript strings are used for storing and manipulating text.</a:t>
            </a: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>
              <a:solidFill>
                <a:srgbClr val="000000"/>
              </a:solidFill>
            </a:endParaRPr>
          </a:p>
          <a:p>
            <a:pPr marL="342900" lvl="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i="0" dirty="0">
                <a:solidFill>
                  <a:srgbClr val="000000"/>
                </a:solidFill>
                <a:effectLst/>
              </a:rPr>
              <a:t>We h</a:t>
            </a:r>
            <a:r>
              <a:rPr lang="en-IN" sz="3600" dirty="0">
                <a:solidFill>
                  <a:srgbClr val="000000"/>
                </a:solidFill>
              </a:rPr>
              <a:t>ave pre-defined methods and properties.</a:t>
            </a:r>
            <a:endParaRPr lang="en-US" sz="360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563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1213130"/>
            <a:ext cx="11391900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200" b="1" dirty="0"/>
              <a:t>ARRAYS</a:t>
            </a:r>
            <a:endParaRPr lang="ru-RU" sz="1200" b="1" dirty="0"/>
          </a:p>
          <a:p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4FC40A-0117-EECE-55EB-94E47B212002}"/>
              </a:ext>
            </a:extLst>
          </p:cNvPr>
          <p:cNvSpPr txBox="1"/>
          <p:nvPr/>
        </p:nvSpPr>
        <p:spPr>
          <a:xfrm>
            <a:off x="998220" y="1963336"/>
            <a:ext cx="16109927" cy="416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Arrays: </a:t>
            </a:r>
            <a:r>
              <a:rPr lang="en-US" sz="3600" dirty="0">
                <a:solidFill>
                  <a:srgbClr val="000000"/>
                </a:solidFill>
              </a:rPr>
              <a:t>JavaScript arrays are used to store multiple values in a single variable.</a:t>
            </a:r>
            <a:endParaRPr lang="en-US" sz="3600" dirty="0"/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An array is a special variable, which can hold more than one value at a time.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Arrays doesn’t support named indices.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Arrays are basically special kind of object with numbered index.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Return type of array and object is object.</a:t>
            </a:r>
          </a:p>
        </p:txBody>
      </p:sp>
    </p:spTree>
    <p:extLst>
      <p:ext uri="{BB962C8B-B14F-4D97-AF65-F5344CB8AC3E}">
        <p14:creationId xmlns:p14="http://schemas.microsoft.com/office/powerpoint/2010/main" val="53455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30">
            <a:extLst>
              <a:ext uri="{FF2B5EF4-FFF2-40B4-BE49-F238E27FC236}">
                <a16:creationId xmlns:a16="http://schemas.microsoft.com/office/drawing/2014/main" id="{386C79ED-E84A-CB59-D59D-781B8F4FC5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05" name="Google Shape;205;p38"/>
          <p:cNvSpPr txBox="1"/>
          <p:nvPr/>
        </p:nvSpPr>
        <p:spPr>
          <a:xfrm>
            <a:off x="893800" y="3551400"/>
            <a:ext cx="8762400" cy="169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355600" indent="-355600">
              <a:lnSpc>
                <a:spcPct val="90000"/>
              </a:lnSpc>
            </a:pPr>
            <a:r>
              <a:rPr lang="en-GB" sz="9600" b="1">
                <a:solidFill>
                  <a:srgbClr val="FFFFFF"/>
                </a:solidFill>
              </a:rPr>
              <a:t>Q &amp; </a:t>
            </a:r>
            <a:r>
              <a:rPr lang="en-GB" sz="9600" b="1">
                <a:solidFill>
                  <a:srgbClr val="F00037"/>
                </a:solidFill>
              </a:rPr>
              <a:t>A</a:t>
            </a:r>
            <a:endParaRPr sz="96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16975950" y="105150"/>
            <a:ext cx="1092000" cy="82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3663090" y="8710250"/>
            <a:ext cx="4194560" cy="82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682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30">
            <a:extLst>
              <a:ext uri="{FF2B5EF4-FFF2-40B4-BE49-F238E27FC236}">
                <a16:creationId xmlns:a16="http://schemas.microsoft.com/office/drawing/2014/main" id="{C861F3F1-8C1B-5CAB-CBE0-0D696F2C9FE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98" name="Google Shape;198;p37"/>
          <p:cNvSpPr txBox="1"/>
          <p:nvPr/>
        </p:nvSpPr>
        <p:spPr>
          <a:xfrm>
            <a:off x="893800" y="3551401"/>
            <a:ext cx="8762400" cy="169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355600" indent="-355600">
              <a:lnSpc>
                <a:spcPct val="90000"/>
              </a:lnSpc>
            </a:pPr>
            <a:r>
              <a:rPr lang="en-GB" sz="9600" b="1">
                <a:solidFill>
                  <a:schemeClr val="bg1"/>
                </a:solidFill>
              </a:rPr>
              <a:t>Thank You</a:t>
            </a:r>
            <a:endParaRPr sz="9600" b="1">
              <a:solidFill>
                <a:schemeClr val="bg1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16975950" y="105150"/>
            <a:ext cx="1092000" cy="82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>
              <a:solidFill>
                <a:schemeClr val="bg1"/>
              </a:solidFill>
            </a:endParaRPr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3663090" y="8710250"/>
            <a:ext cx="4194560" cy="825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263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108</Words>
  <Application>Microsoft Office PowerPoint</Application>
  <PresentationFormat>Custom</PresentationFormat>
  <Paragraphs>18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Montserrat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71</cp:revision>
  <dcterms:created xsi:type="dcterms:W3CDTF">2006-08-16T00:00:00Z</dcterms:created>
  <dcterms:modified xsi:type="dcterms:W3CDTF">2025-03-21T11:44:01Z</dcterms:modified>
  <dc:identifier>DAFBHbFhJSU</dc:identifier>
</cp:coreProperties>
</file>