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73" r:id="rId5"/>
    <p:sldId id="277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12-04-2025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bg1"/>
                </a:solidFill>
                <a:effectLst/>
                <a:latin typeface="+mn-lt"/>
              </a:rPr>
              <a:t>What is Nodejs?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bg1"/>
                </a:solidFill>
                <a:effectLst/>
                <a:latin typeface="+mn-lt"/>
              </a:rPr>
              <a:t>Installation</a:t>
            </a:r>
            <a:endParaRPr lang="en-IN" sz="1800" dirty="0">
              <a:solidFill>
                <a:schemeClr val="bg1"/>
              </a:solidFill>
              <a:latin typeface="+mn-lt"/>
            </a:endParaRP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Modules in </a:t>
            </a:r>
            <a:r>
              <a:rPr lang="en-IN" sz="1800" b="0" i="0" dirty="0" err="1">
                <a:solidFill>
                  <a:schemeClr val="bg1"/>
                </a:solidFill>
                <a:effectLst/>
                <a:latin typeface="+mn-lt"/>
              </a:rPr>
              <a:t>NodeJs</a:t>
            </a:r>
            <a:endParaRPr lang="en-IN" sz="1800" b="0" i="0" dirty="0">
              <a:solidFill>
                <a:schemeClr val="bg1"/>
              </a:solidFill>
              <a:effectLst/>
              <a:latin typeface="+mn-lt"/>
            </a:endParaRP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HTTP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File System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Path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OS Module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Nodejs?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DFA88-27B8-24EE-E6F0-3ED3BAA8A8F4}"/>
              </a:ext>
            </a:extLst>
          </p:cNvPr>
          <p:cNvSpPr txBox="1"/>
          <p:nvPr/>
        </p:nvSpPr>
        <p:spPr>
          <a:xfrm>
            <a:off x="438236" y="1028859"/>
            <a:ext cx="8340003" cy="3744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® is a platform built on Chrome's JavaScript runtime for easily building fast, scalable network applications.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uses an event-driven, non-blocking I/O model that makes it lightweight and efficient, perfect for data-intensive real-time applications that run across distributed devices.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Install Nodejs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npm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init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– to create </a:t>
            </a: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package.json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file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Use type: “module” in </a:t>
            </a: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package.json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to use ES6 modules</a:t>
            </a:r>
            <a:r>
              <a:rPr lang="en-US" sz="1800" b="1">
                <a:solidFill>
                  <a:srgbClr val="222222"/>
                </a:solidFill>
                <a:highlight>
                  <a:srgbClr val="FFFFFF"/>
                </a:highlight>
              </a:rPr>
              <a:t>(import/export)</a:t>
            </a:r>
            <a:endParaRPr lang="en-US" sz="1800" b="1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Modules in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+mn-lt"/>
              </a:rPr>
              <a:t>NodeJs</a:t>
            </a:r>
            <a:endParaRPr lang="en-IN" sz="20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438236" y="1028859"/>
            <a:ext cx="8340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Core modules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Modules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Third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Party Modules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133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114</cp:revision>
  <dcterms:modified xsi:type="dcterms:W3CDTF">2025-04-12T15:19:10Z</dcterms:modified>
</cp:coreProperties>
</file>