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9"/>
  </p:notesMasterIdLst>
  <p:sldIdLst>
    <p:sldId id="256" r:id="rId3"/>
    <p:sldId id="257" r:id="rId4"/>
    <p:sldId id="284" r:id="rId5"/>
    <p:sldId id="285" r:id="rId6"/>
    <p:sldId id="264" r:id="rId7"/>
    <p:sldId id="263" r:id="rId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4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56a501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ea56a501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06D0C-CE52-2DE6-CE14-14F194C72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25E2F1-A34C-BD7A-B0C3-D8BBEF3BAD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CBB23F-95FD-A290-6D65-45F6605839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84EF0590-7515-F913-B13E-F9FCE2FFB30A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3717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BD2DCB-90F8-1B63-1CB4-F69DEBFE1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BE80D7-7F03-5A3D-9DE7-716B885DF1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4E98C7-7119-FD81-B867-EFD2903A41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629DE5BD-9D11-A720-5C57-1D1FDFEB6D1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6519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better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1">
  <p:cSld name="Title Slide 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48739" y="353676"/>
            <a:ext cx="2122282" cy="105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324853" y="1407695"/>
            <a:ext cx="6324000" cy="34434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520303" y="1609724"/>
            <a:ext cx="5781900" cy="25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/>
          <p:nvPr/>
        </p:nvSpPr>
        <p:spPr>
          <a:xfrm>
            <a:off x="469770" y="4511842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02">
  <p:cSld name="Title &amp; Content 0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72" y="401522"/>
            <a:ext cx="2692666" cy="27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">
  <p:cSld name="Ab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3030494" y="0"/>
            <a:ext cx="61134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454111" y="417040"/>
            <a:ext cx="2205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i="0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1100"/>
          </a:p>
        </p:txBody>
      </p:sp>
      <p:sp>
        <p:nvSpPr>
          <p:cNvPr id="87" name="Google Shape;87;p21"/>
          <p:cNvSpPr txBox="1"/>
          <p:nvPr/>
        </p:nvSpPr>
        <p:spPr>
          <a:xfrm>
            <a:off x="3679224" y="713603"/>
            <a:ext cx="50106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is a learner-centric career growth institute, that provides T.R.U.E. learning to every ambitious growth aspirant, enabling them to acquire the skills of tomorrow and get assured results.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are revolutionising the way skills, experiences, and learning outcomes are delivered online. Join the largest tech community and fast forward your career with AlmaBetter.</a:t>
            </a:r>
            <a:endParaRPr sz="11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75386" y="36806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5895" y="4748764"/>
            <a:ext cx="570095" cy="1973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7673700" cy="2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539" y="4743467"/>
            <a:ext cx="570452" cy="19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385" y="4800896"/>
            <a:ext cx="830146" cy="1399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924025" y="1651285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2"/>
          </p:nvPr>
        </p:nvSpPr>
        <p:spPr>
          <a:xfrm>
            <a:off x="3492767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3"/>
          </p:nvPr>
        </p:nvSpPr>
        <p:spPr>
          <a:xfrm>
            <a:off x="6061509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4"/>
          </p:nvPr>
        </p:nvSpPr>
        <p:spPr>
          <a:xfrm>
            <a:off x="924026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5"/>
          </p:nvPr>
        </p:nvSpPr>
        <p:spPr>
          <a:xfrm>
            <a:off x="3492767" y="3017063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6"/>
          </p:nvPr>
        </p:nvSpPr>
        <p:spPr>
          <a:xfrm>
            <a:off x="6061509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Numbers">
  <p:cSld name="Content &amp; Number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5262614" y="369871"/>
            <a:ext cx="28947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9000"/>
              <a:buFont typeface="Arial"/>
              <a:buNone/>
              <a:defRPr sz="90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5262614" y="2142545"/>
            <a:ext cx="2894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3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4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">
  <p:cSld name="Content with Imag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">
  <p:cSld name="Break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1540042" y="1913898"/>
            <a:ext cx="6063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6752" y="4314287"/>
            <a:ext cx="3658701" cy="3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658544" y="3865409"/>
            <a:ext cx="26595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Edutech Pvt. Ltd.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4th Floor, 133/2, Janardhan Towers,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Residency Road, Bengaluru 560025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www.almabetter.com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+91-9513166012 / +91-9513164998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545348" y="480693"/>
            <a:ext cx="50985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sz="1100"/>
          </a:p>
        </p:txBody>
      </p:sp>
      <p:sp>
        <p:nvSpPr>
          <p:cNvPr id="123" name="Google Shape;123;p27"/>
          <p:cNvSpPr/>
          <p:nvPr/>
        </p:nvSpPr>
        <p:spPr>
          <a:xfrm>
            <a:off x="658544" y="1586872"/>
            <a:ext cx="2659500" cy="1080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69CF-BF54-497B-929B-9A17CA1E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DAE3-1F4F-46D1-B43F-2B506CCAE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4AAB-0914-4327-8BC5-8BC0E9E2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4EF1-0385-43D3-A179-699E3F2FE344}" type="datetime1">
              <a:rPr lang="en-IN" smtClean="0"/>
              <a:t>28-03-2025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0BEC-DF77-4342-85BB-13D79825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01EF-C618-4494-A74C-1BE7B29E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29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446900" y="11882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Welcome to 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516975" y="3653925"/>
            <a:ext cx="654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1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525775" y="2037800"/>
            <a:ext cx="3759027" cy="7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6509842" y="4201830"/>
            <a:ext cx="2109372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17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17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735160" y="12951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7780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 sz="3600"/>
              <a:t>Session Agenda</a:t>
            </a:r>
            <a:endParaRPr sz="3600">
              <a:solidFill>
                <a:srgbClr val="F00037"/>
              </a:solidFill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735140" y="1032746"/>
            <a:ext cx="555540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Normalization</a:t>
            </a:r>
          </a:p>
          <a:p>
            <a:pPr marL="342900" indent="-342900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ER Diagram</a:t>
            </a: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" sz="1800" dirty="0">
              <a:solidFill>
                <a:schemeClr val="bg1"/>
              </a:solidFill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C73BE-7C46-9F93-949A-96234720C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1C602DB-46C4-C8D9-981D-A9EC35CE153E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EF903D-A0C6-5F5E-19A7-24EAE1322561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796911-2D67-3C13-E632-ADA05AF67167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E2889AC-C94E-6354-7BBB-DE60D27FA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299"/>
            <a:ext cx="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9522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br>
              <a:rPr lang="en-US" altLang="en-US" sz="1350" dirty="0"/>
            </a:br>
            <a:endParaRPr lang="en-US" altLang="en-US" sz="13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D0EAA-2124-F9C1-6C52-D901933BC35C}"/>
              </a:ext>
            </a:extLst>
          </p:cNvPr>
          <p:cNvSpPr txBox="1"/>
          <p:nvPr/>
        </p:nvSpPr>
        <p:spPr>
          <a:xfrm>
            <a:off x="224876" y="817536"/>
            <a:ext cx="8340003" cy="1524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Normalization is done in RDBMS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Normal Forms – 1</a:t>
            </a:r>
            <a:r>
              <a:rPr lang="en-US" sz="1600" baseline="30000" dirty="0"/>
              <a:t>st</a:t>
            </a:r>
            <a:r>
              <a:rPr lang="en-US" sz="1600" dirty="0"/>
              <a:t>, 2</a:t>
            </a:r>
            <a:r>
              <a:rPr lang="en-US" sz="1600" baseline="30000" dirty="0"/>
              <a:t>nd</a:t>
            </a:r>
            <a:r>
              <a:rPr lang="en-US" sz="1600" dirty="0"/>
              <a:t>, 3</a:t>
            </a:r>
            <a:r>
              <a:rPr lang="en-US" sz="1600" baseline="30000" dirty="0"/>
              <a:t>rd</a:t>
            </a:r>
            <a:r>
              <a:rPr lang="en-US" sz="1600" dirty="0"/>
              <a:t>, 4</a:t>
            </a:r>
            <a:r>
              <a:rPr lang="en-US" sz="1600" baseline="30000" dirty="0"/>
              <a:t>th</a:t>
            </a:r>
            <a:r>
              <a:rPr lang="en-US" sz="1600" dirty="0"/>
              <a:t>, 5</a:t>
            </a:r>
            <a:r>
              <a:rPr lang="en-US" sz="1600" baseline="30000" dirty="0"/>
              <a:t>th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sz="16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87556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80D2C-76EC-4EDE-8C41-ECB410230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C3345D5-1F94-B852-31F0-4AC96F3E4B9B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ER Diagram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3C9B77-DEA5-D592-5FA1-3D9DEA0D60CB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9DE815-1C01-4186-9B87-7899249A9906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78E603A-4861-12BB-F484-823B6F428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299"/>
            <a:ext cx="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9522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br>
              <a:rPr lang="en-US" altLang="en-US" sz="1350" dirty="0"/>
            </a:br>
            <a:endParaRPr lang="en-US" altLang="en-US" sz="13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8F71B2-DC01-3F21-5CB0-527CD36D1D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382"/>
          <a:stretch/>
        </p:blipFill>
        <p:spPr>
          <a:xfrm>
            <a:off x="1836694" y="795935"/>
            <a:ext cx="5966186" cy="413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3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Q &amp; </a:t>
            </a:r>
            <a:r>
              <a:rPr lang="en-GB" sz="4800" b="1">
                <a:solidFill>
                  <a:srgbClr val="F00037"/>
                </a:solidFill>
              </a:rPr>
              <a:t>A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Thank </a:t>
            </a:r>
            <a:r>
              <a:rPr lang="en-GB" sz="4800" b="1">
                <a:solidFill>
                  <a:srgbClr val="F00037"/>
                </a:solidFill>
              </a:rPr>
              <a:t>You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4367</TotalTime>
  <Words>44</Words>
  <Application>Microsoft Office PowerPoint</Application>
  <PresentationFormat>On-screen Show (16:9)</PresentationFormat>
  <Paragraphs>17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Montserrat</vt:lpstr>
      <vt:lpstr>Calibri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urvashi singla</cp:lastModifiedBy>
  <cp:revision>240</cp:revision>
  <dcterms:modified xsi:type="dcterms:W3CDTF">2025-03-28T15:49:19Z</dcterms:modified>
</cp:coreProperties>
</file>