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8"/>
  </p:notesMasterIdLst>
  <p:sldIdLst>
    <p:sldId id="256" r:id="rId3"/>
    <p:sldId id="257" r:id="rId4"/>
    <p:sldId id="284" r:id="rId5"/>
    <p:sldId id="264" r:id="rId6"/>
    <p:sldId id="263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06D0C-CE52-2DE6-CE14-14F194C72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5E2F1-A34C-BD7A-B0C3-D8BBEF3BAD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BB23F-95FD-A290-6D65-45F660583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4EF0590-7515-F913-B13E-F9FCE2FFB30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3717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30-03-2025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Transaction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" sz="1800" dirty="0">
              <a:solidFill>
                <a:schemeClr val="bg1"/>
              </a:solidFill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1"/>
              </a:solidFill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C73BE-7C46-9F93-949A-96234720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1C602DB-46C4-C8D9-981D-A9EC35CE153E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tx1"/>
                </a:solidFill>
              </a:rPr>
              <a:t>Transaction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EF903D-A0C6-5F5E-19A7-24EAE1322561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96911-2D67-3C13-E632-ADA05AF67167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2889AC-C94E-6354-7BBB-DE60D27FA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D47974-6DCA-5A65-4F56-BE67014A6136}"/>
              </a:ext>
            </a:extLst>
          </p:cNvPr>
          <p:cNvSpPr txBox="1"/>
          <p:nvPr/>
        </p:nvSpPr>
        <p:spPr>
          <a:xfrm>
            <a:off x="381000" y="932047"/>
            <a:ext cx="4580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commit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savepoint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75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4550</TotalTime>
  <Words>27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246</cp:revision>
  <dcterms:modified xsi:type="dcterms:W3CDTF">2025-03-30T05:04:04Z</dcterms:modified>
</cp:coreProperties>
</file>