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57" r:id="rId4"/>
    <p:sldId id="285" r:id="rId5"/>
    <p:sldId id="286" r:id="rId6"/>
    <p:sldId id="284" r:id="rId7"/>
    <p:sldId id="264" r:id="rId8"/>
    <p:sldId id="263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97324-E126-0E6D-C310-8FB1BB9F5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70639-887B-D64A-B6C3-C4CAA0D03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320E3-4614-FE37-2EB0-59929ED47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FC8C2C3-8FFD-80A7-9900-AEB97887C63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08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27-03-2025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Normalization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0EAA-2124-F9C1-6C52-D901933BC35C}"/>
              </a:ext>
            </a:extLst>
          </p:cNvPr>
          <p:cNvSpPr txBox="1"/>
          <p:nvPr/>
        </p:nvSpPr>
        <p:spPr>
          <a:xfrm>
            <a:off x="224876" y="817536"/>
            <a:ext cx="8340003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Foreign key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Join - Inner, Left, Right, Full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Database Design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Candidate key -&gt; uniquely identifying a record e.g. based on email &amp; phone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Alternate key -&gt; which can uniquely identify a record without primary key </a:t>
            </a:r>
            <a:r>
              <a:rPr lang="en-US" sz="1600" dirty="0" err="1"/>
              <a:t>e.g</a:t>
            </a:r>
            <a:r>
              <a:rPr lang="en-US" sz="1600" dirty="0"/>
              <a:t> </a:t>
            </a:r>
            <a:r>
              <a:rPr lang="en-US" sz="1600" dirty="0" err="1"/>
              <a:t>adhar</a:t>
            </a:r>
            <a:r>
              <a:rPr lang="en-US" sz="1600" dirty="0"/>
              <a:t> number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Super key -&gt; set of candidate, alternate, primary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We don’t define Candidate, Alternate key like we define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07949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F2191-4EC2-963C-E26D-3A088C8D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30FB92-974D-AFEC-F222-F06CF421763F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929BC-3953-51A6-5823-B7EE51944364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B7686-22C6-1871-91D9-5AC534FC6B4F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C53664-843B-ECA8-4873-671C950F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B2D6C-A3E7-F9AF-D11A-E35882C3AE06}"/>
              </a:ext>
            </a:extLst>
          </p:cNvPr>
          <p:cNvSpPr txBox="1"/>
          <p:nvPr/>
        </p:nvSpPr>
        <p:spPr>
          <a:xfrm>
            <a:off x="224876" y="817536"/>
            <a:ext cx="8340003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https://www.youtube.com/watch?v=uWdr8MO1HEE&amp;pp=ygUdY3lwcmVzcyBleGFtcGxlIHdpdGggbmV4dGpzICA%3D</a:t>
            </a:r>
          </a:p>
        </p:txBody>
      </p:sp>
    </p:spTree>
    <p:extLst>
      <p:ext uri="{BB962C8B-B14F-4D97-AF65-F5344CB8AC3E}">
        <p14:creationId xmlns:p14="http://schemas.microsoft.com/office/powerpoint/2010/main" val="302611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0EAA-2124-F9C1-6C52-D901933BC35C}"/>
              </a:ext>
            </a:extLst>
          </p:cNvPr>
          <p:cNvSpPr txBox="1"/>
          <p:nvPr/>
        </p:nvSpPr>
        <p:spPr>
          <a:xfrm>
            <a:off x="224876" y="817536"/>
            <a:ext cx="8340003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Normalization is done in RDBMS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Normal Forms – 1</a:t>
            </a:r>
            <a:r>
              <a:rPr lang="en-US" sz="1600" baseline="30000" dirty="0"/>
              <a:t>st</a:t>
            </a:r>
            <a:r>
              <a:rPr lang="en-US" sz="1600" dirty="0"/>
              <a:t>, 2</a:t>
            </a:r>
            <a:r>
              <a:rPr lang="en-US" sz="1600" baseline="30000" dirty="0"/>
              <a:t>nd</a:t>
            </a:r>
            <a:r>
              <a:rPr lang="en-US" sz="1600" dirty="0"/>
              <a:t>, 3</a:t>
            </a:r>
            <a:r>
              <a:rPr lang="en-US" sz="1600" baseline="30000" dirty="0"/>
              <a:t>rd</a:t>
            </a:r>
            <a:r>
              <a:rPr lang="en-US" sz="1600" dirty="0"/>
              <a:t>, 4</a:t>
            </a:r>
            <a:r>
              <a:rPr lang="en-US" sz="1600" baseline="30000" dirty="0"/>
              <a:t>th</a:t>
            </a:r>
            <a:r>
              <a:rPr lang="en-US" sz="1600" dirty="0"/>
              <a:t>, 5</a:t>
            </a:r>
            <a:r>
              <a:rPr lang="en-US" sz="1600" baseline="30000" dirty="0"/>
              <a:t>th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755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129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240</cp:revision>
  <dcterms:modified xsi:type="dcterms:W3CDTF">2025-03-27T15:59:28Z</dcterms:modified>
</cp:coreProperties>
</file>