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8"/>
  </p:notesMasterIdLst>
  <p:sldIdLst>
    <p:sldId id="256" r:id="rId3"/>
    <p:sldId id="257" r:id="rId4"/>
    <p:sldId id="284" r:id="rId5"/>
    <p:sldId id="264" r:id="rId6"/>
    <p:sldId id="263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06D0C-CE52-2DE6-CE14-14F194C72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5E2F1-A34C-BD7A-B0C3-D8BBEF3BA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BB23F-95FD-A290-6D65-45F660583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4EF0590-7515-F913-B13E-F9FCE2FFB30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71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17-01-2025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Normalization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bg1"/>
              </a:solidFill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C73BE-7C46-9F93-949A-96234720C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C602DB-46C4-C8D9-981D-A9EC35CE153E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903D-A0C6-5F5E-19A7-24EAE1322561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796911-2D67-3C13-E632-ADA05AF67167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2889AC-C94E-6354-7BBB-DE60D27F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D0EAA-2124-F9C1-6C52-D901933BC35C}"/>
              </a:ext>
            </a:extLst>
          </p:cNvPr>
          <p:cNvSpPr txBox="1"/>
          <p:nvPr/>
        </p:nvSpPr>
        <p:spPr>
          <a:xfrm>
            <a:off x="224876" y="817536"/>
            <a:ext cx="8340003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Normalization is done in RDBMS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/>
              <a:t>Normal Forms – 1</a:t>
            </a:r>
            <a:r>
              <a:rPr lang="en-US" sz="1600" baseline="30000" dirty="0"/>
              <a:t>st</a:t>
            </a:r>
            <a:r>
              <a:rPr lang="en-US" sz="1600" dirty="0"/>
              <a:t>, 2</a:t>
            </a:r>
            <a:r>
              <a:rPr lang="en-US" sz="1600" baseline="30000" dirty="0"/>
              <a:t>nd</a:t>
            </a:r>
            <a:r>
              <a:rPr lang="en-US" sz="1600" dirty="0"/>
              <a:t>, 3</a:t>
            </a:r>
            <a:r>
              <a:rPr lang="en-US" sz="1600" baseline="30000" dirty="0"/>
              <a:t>rd</a:t>
            </a:r>
            <a:r>
              <a:rPr lang="en-US" sz="1600" dirty="0"/>
              <a:t>, 4</a:t>
            </a:r>
            <a:r>
              <a:rPr lang="en-US" sz="1600" baseline="30000" dirty="0"/>
              <a:t>th</a:t>
            </a:r>
            <a:r>
              <a:rPr lang="en-US" sz="1600" dirty="0"/>
              <a:t>, 5</a:t>
            </a:r>
            <a:r>
              <a:rPr lang="en-US" sz="1600" baseline="30000" dirty="0"/>
              <a:t>th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600" dirty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755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4268</TotalTime>
  <Words>39</Words>
  <Application>Microsoft Office PowerPoint</Application>
  <PresentationFormat>On-screen Show (16:9)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Montserrat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238</cp:revision>
  <dcterms:modified xsi:type="dcterms:W3CDTF">2025-01-17T12:47:28Z</dcterms:modified>
</cp:coreProperties>
</file>