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9"/>
  </p:notesMasterIdLst>
  <p:sldIdLst>
    <p:sldId id="256" r:id="rId3"/>
    <p:sldId id="257" r:id="rId4"/>
    <p:sldId id="273" r:id="rId5"/>
    <p:sldId id="277" r:id="rId6"/>
    <p:sldId id="264" r:id="rId7"/>
    <p:sldId id="263" r:id="rId8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7" autoAdjust="0"/>
    <p:restoredTop sz="94660"/>
  </p:normalViewPr>
  <p:slideViewPr>
    <p:cSldViewPr snapToGrid="0">
      <p:cViewPr varScale="1">
        <p:scale>
          <a:sx n="84" d="100"/>
          <a:sy n="84" d="100"/>
        </p:scale>
        <p:origin x="684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16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30-06-2025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60" y="1240215"/>
            <a:ext cx="55554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bg1"/>
                </a:solidFill>
                <a:effectLst/>
                <a:latin typeface="+mn-lt"/>
              </a:rPr>
              <a:t>What is Nodejs?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i="0" dirty="0">
                <a:solidFill>
                  <a:schemeClr val="bg1"/>
                </a:solidFill>
                <a:effectLst/>
                <a:latin typeface="+mn-lt"/>
              </a:rPr>
              <a:t>Installation</a:t>
            </a:r>
            <a:endParaRPr lang="en-IN" sz="1800" dirty="0">
              <a:solidFill>
                <a:schemeClr val="bg1"/>
              </a:solidFill>
              <a:latin typeface="+mn-lt"/>
            </a:endParaRP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Modules in </a:t>
            </a:r>
            <a:r>
              <a:rPr lang="en-IN" sz="1800" b="0" i="0" dirty="0" err="1">
                <a:solidFill>
                  <a:schemeClr val="bg1"/>
                </a:solidFill>
                <a:effectLst/>
                <a:latin typeface="+mn-lt"/>
              </a:rPr>
              <a:t>NodeJs</a:t>
            </a:r>
            <a:endParaRPr lang="en-IN" sz="1800" b="0" i="0" dirty="0">
              <a:solidFill>
                <a:schemeClr val="bg1"/>
              </a:solidFill>
              <a:effectLst/>
              <a:latin typeface="+mn-lt"/>
            </a:endParaRP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HTTP Module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File System Module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Path Module</a:t>
            </a:r>
          </a:p>
          <a:p>
            <a:pPr marL="342900" indent="-342900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IN" sz="1800" b="0" i="0" dirty="0">
                <a:solidFill>
                  <a:schemeClr val="bg1"/>
                </a:solidFill>
                <a:effectLst/>
                <a:latin typeface="+mn-lt"/>
              </a:rPr>
              <a:t>OS Module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1800" i="0" dirty="0">
              <a:solidFill>
                <a:schemeClr val="bg1"/>
              </a:solidFill>
              <a:effectLst/>
              <a:latin typeface="+mn-lt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What is Nodejs?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2DFA88-27B8-24EE-E6F0-3ED3BAA8A8F4}"/>
              </a:ext>
            </a:extLst>
          </p:cNvPr>
          <p:cNvSpPr txBox="1"/>
          <p:nvPr/>
        </p:nvSpPr>
        <p:spPr>
          <a:xfrm>
            <a:off x="438236" y="1028859"/>
            <a:ext cx="8340003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® is a platform built on Chrome's JavaScript runtime for easily building fast, scalable network applications.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Node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js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uses an event-driven, non-blocking I/O model that makes it lightweight and efficient, perfect for data-intensive real-time applications that run across distributed devices.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Install Nodejs</a:t>
            </a:r>
            <a:b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-US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npm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 </a:t>
            </a:r>
            <a:r>
              <a:rPr lang="en-US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init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 – to create </a:t>
            </a:r>
            <a:r>
              <a:rPr lang="en-US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package.json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 file</a:t>
            </a:r>
            <a:b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Use type: “module” in </a:t>
            </a:r>
            <a:r>
              <a:rPr lang="en-US" sz="1800" b="1" dirty="0" err="1">
                <a:solidFill>
                  <a:srgbClr val="222222"/>
                </a:solidFill>
                <a:highlight>
                  <a:srgbClr val="FFFFFF"/>
                </a:highlight>
              </a:rPr>
              <a:t>package.json</a:t>
            </a:r>
            <a:r>
              <a:rPr lang="en-US" sz="1800" b="1" dirty="0">
                <a:solidFill>
                  <a:srgbClr val="222222"/>
                </a:solidFill>
                <a:highlight>
                  <a:srgbClr val="FFFFFF"/>
                </a:highlight>
              </a:rPr>
              <a:t> to use ES6 modules(import/export)</a:t>
            </a:r>
          </a:p>
        </p:txBody>
      </p:sp>
    </p:spTree>
    <p:extLst>
      <p:ext uri="{BB962C8B-B14F-4D97-AF65-F5344CB8AC3E}">
        <p14:creationId xmlns:p14="http://schemas.microsoft.com/office/powerpoint/2010/main" val="458914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19C2F1A-BCA8-BC7D-AEA5-DFD53F34C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299"/>
            <a:ext cx="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-9522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>
              <a:buClrTx/>
            </a:pPr>
            <a:br>
              <a:rPr lang="en-US" altLang="en-US" sz="1350" dirty="0"/>
            </a:br>
            <a:endParaRPr lang="en-US" altLang="en-US" sz="13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14F6ED-0DF1-5AB2-4668-1F9226278C98}"/>
              </a:ext>
            </a:extLst>
          </p:cNvPr>
          <p:cNvSpPr txBox="1"/>
          <p:nvPr/>
        </p:nvSpPr>
        <p:spPr>
          <a:xfrm>
            <a:off x="381000" y="417426"/>
            <a:ext cx="4693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buClr>
                <a:schemeClr val="bg1"/>
              </a:buClr>
            </a:pPr>
            <a:r>
              <a:rPr lang="en-IN" sz="2000" b="1" i="0" dirty="0">
                <a:solidFill>
                  <a:schemeClr val="tx1"/>
                </a:solidFill>
                <a:effectLst/>
                <a:latin typeface="+mn-lt"/>
              </a:rPr>
              <a:t>Modules in </a:t>
            </a:r>
            <a:r>
              <a:rPr lang="en-IN" sz="2000" b="1" i="0" dirty="0" err="1">
                <a:solidFill>
                  <a:schemeClr val="tx1"/>
                </a:solidFill>
                <a:effectLst/>
                <a:latin typeface="+mn-lt"/>
              </a:rPr>
              <a:t>NodeJs</a:t>
            </a:r>
            <a:endParaRPr lang="en-IN" sz="2000" b="1" i="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35AD1-CF8F-5B0E-70DA-93F07C1FC279}"/>
              </a:ext>
            </a:extLst>
          </p:cNvPr>
          <p:cNvSpPr txBox="1"/>
          <p:nvPr/>
        </p:nvSpPr>
        <p:spPr>
          <a:xfrm>
            <a:off x="438236" y="1028859"/>
            <a:ext cx="83400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Core modules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Local Modules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Third </a:t>
            </a:r>
            <a:r>
              <a:rPr lang="en-US" sz="18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Party Modules</a:t>
            </a:r>
            <a:endParaRPr lang="en-US" sz="1800" dirty="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14075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</TotalTime>
  <Words>135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Montserrat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116</cp:revision>
  <dcterms:modified xsi:type="dcterms:W3CDTF">2025-06-30T16:01:14Z</dcterms:modified>
</cp:coreProperties>
</file>