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3" r:id="rId5"/>
    <p:sldId id="284" r:id="rId6"/>
    <p:sldId id="264" r:id="rId7"/>
    <p:sldId id="263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1C61-B7DA-C5FB-8C78-648704B8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A1F26-2836-536A-121A-E459E054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1A1B0-058E-133C-9C9E-25EE5BBB2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4C399E-1F33-E181-F622-B175EF262BE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1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5994C-6B34-D9F2-34CA-97929DDB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1FA75-806C-CE1C-32FB-B081EFAC3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D7DD4-9E70-EA71-6B01-A88F00705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6E57E5-F896-3B7B-4E96-06B443894D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5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05-04-2025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CRUD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6C490-3CBC-CD2E-EF5D-4DC0DC0F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D822E8-1846-D27F-2743-40072A599A60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BBBFF-762C-8865-09F2-B4FA7C5D1D1C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9DF41-4321-033C-B5F2-E9EF307BBDA0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6957A9-9F4A-1078-C854-6478909F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C0B5C-75B7-6CC3-D948-908B74F54E81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i="0" dirty="0">
                <a:solidFill>
                  <a:schemeClr val="tx1"/>
                </a:solidFill>
                <a:effectLst/>
                <a:latin typeface="+mn-lt"/>
              </a:rPr>
              <a:t>Mongoshell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C7619-E4FF-003F-9F83-6A3C6D9F491E}"/>
              </a:ext>
            </a:extLst>
          </p:cNvPr>
          <p:cNvSpPr txBox="1"/>
          <p:nvPr/>
        </p:nvSpPr>
        <p:spPr>
          <a:xfrm>
            <a:off x="255356" y="953648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We can create database from </a:t>
            </a:r>
            <a:r>
              <a:rPr lang="en-US" sz="1800" dirty="0" err="1"/>
              <a:t>mongosh</a:t>
            </a:r>
            <a:r>
              <a:rPr lang="en-US" sz="18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Basic command through </a:t>
            </a:r>
            <a:r>
              <a:rPr lang="en-US" sz="1800" dirty="0" err="1"/>
              <a:t>mongoosh</a:t>
            </a:r>
            <a:r>
              <a:rPr lang="en-US" sz="1800" dirty="0"/>
              <a:t>, real time we will be writing code.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CRUD Query</a:t>
            </a:r>
            <a:br>
              <a:rPr lang="en-US" sz="1800"/>
            </a:br>
            <a:r>
              <a:rPr lang="en-US" sz="1800"/>
              <a:t>Link: https://www.w3schools.com/mongodb/mongodb_exercises.php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3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F9E4-D4C9-2B66-37D4-31592546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1A2012-16F1-0153-DF14-E430F5F94E79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E12A6-687A-C4C0-B5BA-837EACD9C1D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9F20C-5008-3EEB-F840-5738745906E2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FD5A29-2B04-1C7F-373B-E01F7D28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D60F1-A5C7-4391-C510-1FBCF23EE2F0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i="0" dirty="0">
                <a:solidFill>
                  <a:schemeClr val="tx1"/>
                </a:solidFill>
                <a:effectLst/>
                <a:latin typeface="+mn-lt"/>
              </a:rPr>
              <a:t>Structure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Google Shape;98;p15">
            <a:extLst>
              <a:ext uri="{FF2B5EF4-FFF2-40B4-BE49-F238E27FC236}">
                <a16:creationId xmlns:a16="http://schemas.microsoft.com/office/drawing/2014/main" id="{EE54E2CA-CE86-D678-2555-585A3B5EC4EC}"/>
              </a:ext>
            </a:extLst>
          </p:cNvPr>
          <p:cNvSpPr txBox="1">
            <a:spLocks/>
          </p:cNvSpPr>
          <p:nvPr/>
        </p:nvSpPr>
        <p:spPr>
          <a:xfrm>
            <a:off x="958050" y="100633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i="1" dirty="0"/>
          </a:p>
        </p:txBody>
      </p:sp>
      <p:sp>
        <p:nvSpPr>
          <p:cNvPr id="18" name="Google Shape;100;p15">
            <a:extLst>
              <a:ext uri="{FF2B5EF4-FFF2-40B4-BE49-F238E27FC236}">
                <a16:creationId xmlns:a16="http://schemas.microsoft.com/office/drawing/2014/main" id="{05BBA509-7949-DAE3-B821-4710F8F66E80}"/>
              </a:ext>
            </a:extLst>
          </p:cNvPr>
          <p:cNvSpPr/>
          <p:nvPr/>
        </p:nvSpPr>
        <p:spPr>
          <a:xfrm>
            <a:off x="3460600" y="1297949"/>
            <a:ext cx="22860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(BROWSER)</a:t>
            </a:r>
            <a:endParaRPr/>
          </a:p>
        </p:txBody>
      </p:sp>
      <p:sp>
        <p:nvSpPr>
          <p:cNvPr id="19" name="Google Shape;101;p15">
            <a:extLst>
              <a:ext uri="{FF2B5EF4-FFF2-40B4-BE49-F238E27FC236}">
                <a16:creationId xmlns:a16="http://schemas.microsoft.com/office/drawing/2014/main" id="{8D49C294-88B2-B7CC-CC71-21283B67B52E}"/>
              </a:ext>
            </a:extLst>
          </p:cNvPr>
          <p:cNvSpPr/>
          <p:nvPr/>
        </p:nvSpPr>
        <p:spPr>
          <a:xfrm>
            <a:off x="3460600" y="2492824"/>
            <a:ext cx="22860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(NODE)</a:t>
            </a:r>
            <a:endParaRPr/>
          </a:p>
        </p:txBody>
      </p:sp>
      <p:sp>
        <p:nvSpPr>
          <p:cNvPr id="20" name="Google Shape;102;p15">
            <a:extLst>
              <a:ext uri="{FF2B5EF4-FFF2-40B4-BE49-F238E27FC236}">
                <a16:creationId xmlns:a16="http://schemas.microsoft.com/office/drawing/2014/main" id="{3C56A83B-C8F3-354D-C126-4631EE5F9B74}"/>
              </a:ext>
            </a:extLst>
          </p:cNvPr>
          <p:cNvSpPr/>
          <p:nvPr/>
        </p:nvSpPr>
        <p:spPr>
          <a:xfrm>
            <a:off x="3460600" y="3687674"/>
            <a:ext cx="22860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21" name="Google Shape;103;p15">
            <a:extLst>
              <a:ext uri="{FF2B5EF4-FFF2-40B4-BE49-F238E27FC236}">
                <a16:creationId xmlns:a16="http://schemas.microsoft.com/office/drawing/2014/main" id="{0A8F8965-4BF9-C340-E190-0DE3559C0071}"/>
              </a:ext>
            </a:extLst>
          </p:cNvPr>
          <p:cNvSpPr/>
          <p:nvPr/>
        </p:nvSpPr>
        <p:spPr>
          <a:xfrm>
            <a:off x="4037350" y="2952711"/>
            <a:ext cx="1132500" cy="275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cxnSp>
        <p:nvCxnSpPr>
          <p:cNvPr id="22" name="Google Shape;104;p15">
            <a:extLst>
              <a:ext uri="{FF2B5EF4-FFF2-40B4-BE49-F238E27FC236}">
                <a16:creationId xmlns:a16="http://schemas.microsoft.com/office/drawing/2014/main" id="{C7632C88-A11E-C786-DE1B-07420818DDCF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rot="10800000">
            <a:off x="4603600" y="3227774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5">
            <a:extLst>
              <a:ext uri="{FF2B5EF4-FFF2-40B4-BE49-F238E27FC236}">
                <a16:creationId xmlns:a16="http://schemas.microsoft.com/office/drawing/2014/main" id="{DC8CF73D-7398-B414-3AE2-EE80D5D9D7D9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rot="10800000">
            <a:off x="4603600" y="1833124"/>
            <a:ext cx="0" cy="6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06;p15">
            <a:extLst>
              <a:ext uri="{FF2B5EF4-FFF2-40B4-BE49-F238E27FC236}">
                <a16:creationId xmlns:a16="http://schemas.microsoft.com/office/drawing/2014/main" id="{56B7F178-ADC9-9816-77A2-5912F4001151}"/>
              </a:ext>
            </a:extLst>
          </p:cNvPr>
          <p:cNvCxnSpPr/>
          <p:nvPr/>
        </p:nvCxnSpPr>
        <p:spPr>
          <a:xfrm>
            <a:off x="6550925" y="1654061"/>
            <a:ext cx="10500" cy="7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07;p15">
            <a:extLst>
              <a:ext uri="{FF2B5EF4-FFF2-40B4-BE49-F238E27FC236}">
                <a16:creationId xmlns:a16="http://schemas.microsoft.com/office/drawing/2014/main" id="{B66D9E5C-A8AF-020A-E1BD-59058973BE33}"/>
              </a:ext>
            </a:extLst>
          </p:cNvPr>
          <p:cNvCxnSpPr/>
          <p:nvPr/>
        </p:nvCxnSpPr>
        <p:spPr>
          <a:xfrm>
            <a:off x="6572075" y="3072236"/>
            <a:ext cx="300" cy="8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08;p15">
            <a:extLst>
              <a:ext uri="{FF2B5EF4-FFF2-40B4-BE49-F238E27FC236}">
                <a16:creationId xmlns:a16="http://schemas.microsoft.com/office/drawing/2014/main" id="{D8E52F91-F77E-1FFF-27AC-A3EFFBC3DA72}"/>
              </a:ext>
            </a:extLst>
          </p:cNvPr>
          <p:cNvSpPr txBox="1"/>
          <p:nvPr/>
        </p:nvSpPr>
        <p:spPr>
          <a:xfrm>
            <a:off x="6550925" y="1728136"/>
            <a:ext cx="113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Client makes a request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09;p15">
            <a:extLst>
              <a:ext uri="{FF2B5EF4-FFF2-40B4-BE49-F238E27FC236}">
                <a16:creationId xmlns:a16="http://schemas.microsoft.com/office/drawing/2014/main" id="{527DCDB9-94D4-B399-441F-59FBE70D52EC}"/>
              </a:ext>
            </a:extLst>
          </p:cNvPr>
          <p:cNvSpPr txBox="1"/>
          <p:nvPr/>
        </p:nvSpPr>
        <p:spPr>
          <a:xfrm>
            <a:off x="6550925" y="3110561"/>
            <a:ext cx="113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Server fetches the requested data from DB.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" name="Google Shape;110;p15">
            <a:extLst>
              <a:ext uri="{FF2B5EF4-FFF2-40B4-BE49-F238E27FC236}">
                <a16:creationId xmlns:a16="http://schemas.microsoft.com/office/drawing/2014/main" id="{3B0D71A4-80A1-5997-4C96-762E4C93DB8B}"/>
              </a:ext>
            </a:extLst>
          </p:cNvPr>
          <p:cNvCxnSpPr>
            <a:stCxn id="21" idx="1"/>
          </p:cNvCxnSpPr>
          <p:nvPr/>
        </p:nvCxnSpPr>
        <p:spPr>
          <a:xfrm flipH="1">
            <a:off x="2338750" y="3090261"/>
            <a:ext cx="16986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1;p15">
            <a:extLst>
              <a:ext uri="{FF2B5EF4-FFF2-40B4-BE49-F238E27FC236}">
                <a16:creationId xmlns:a16="http://schemas.microsoft.com/office/drawing/2014/main" id="{927218D1-ABA3-B8E0-686F-715714821973}"/>
              </a:ext>
            </a:extLst>
          </p:cNvPr>
          <p:cNvSpPr/>
          <p:nvPr/>
        </p:nvSpPr>
        <p:spPr>
          <a:xfrm>
            <a:off x="497250" y="2426561"/>
            <a:ext cx="1841500" cy="1397100"/>
          </a:xfrm>
          <a:prstGeom prst="flowChartPunchedTap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ODM for Node and MongoDB.</a:t>
            </a:r>
            <a:br>
              <a:rPr lang="en" sz="900"/>
            </a:br>
            <a:br>
              <a:rPr lang="en" sz="900"/>
            </a:br>
            <a:r>
              <a:rPr lang="en" sz="900"/>
              <a:t>We install it using the npm</a:t>
            </a:r>
            <a:br>
              <a:rPr lang="en" sz="900"/>
            </a:br>
            <a:r>
              <a:rPr lang="en" sz="900"/>
              <a:t>npm install mongoose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427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108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Arial</vt:lpstr>
      <vt:lpstr>Lato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164</cp:revision>
  <dcterms:modified xsi:type="dcterms:W3CDTF">2025-04-05T12:07:18Z</dcterms:modified>
</cp:coreProperties>
</file>