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77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28-12-2024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Buffer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URL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401998" y="969053"/>
            <a:ext cx="8340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Buffer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00400-B156-AF8C-C8AE-7297E2E61C28}"/>
              </a:ext>
            </a:extLst>
          </p:cNvPr>
          <p:cNvSpPr txBox="1"/>
          <p:nvPr/>
        </p:nvSpPr>
        <p:spPr>
          <a:xfrm>
            <a:off x="401998" y="1950587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 err="1">
                <a:solidFill>
                  <a:schemeClr val="tx1"/>
                </a:solidFill>
                <a:effectLst/>
                <a:latin typeface="+mn-lt"/>
              </a:rPr>
              <a:t>Nodemon</a:t>
            </a:r>
            <a:endParaRPr lang="en-IN" sz="20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953E9-2D89-AD8D-EED2-74CC7E5E017A}"/>
              </a:ext>
            </a:extLst>
          </p:cNvPr>
          <p:cNvSpPr txBox="1"/>
          <p:nvPr/>
        </p:nvSpPr>
        <p:spPr>
          <a:xfrm>
            <a:off x="401998" y="2473199"/>
            <a:ext cx="8340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npm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i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nodemon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npm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800" dirty="0" err="1">
                <a:solidFill>
                  <a:srgbClr val="222222"/>
                </a:solidFill>
                <a:highlight>
                  <a:srgbClr val="FFFFFF"/>
                </a:highlight>
              </a:rPr>
              <a:t>i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chalk</a:t>
            </a: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33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119</cp:revision>
  <dcterms:modified xsi:type="dcterms:W3CDTF">2024-12-28T16:17:25Z</dcterms:modified>
</cp:coreProperties>
</file>