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3"/>
  </p:notesMasterIdLst>
  <p:sldIdLst>
    <p:sldId id="256" r:id="rId3"/>
    <p:sldId id="257" r:id="rId4"/>
    <p:sldId id="273" r:id="rId5"/>
    <p:sldId id="278" r:id="rId6"/>
    <p:sldId id="277" r:id="rId7"/>
    <p:sldId id="279" r:id="rId8"/>
    <p:sldId id="281" r:id="rId9"/>
    <p:sldId id="282" r:id="rId10"/>
    <p:sldId id="264" r:id="rId11"/>
    <p:sldId id="263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29F20-ED13-61F4-CE26-7BD6DCF3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E3872-5003-4D95-51F7-FB6570B0D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05C074-8E16-8AFD-2ECD-96D3E7056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FCFEE1B-7698-3F37-99CF-1850C945B44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1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D863-7761-36C9-5F09-FCE9D183B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FB428-A584-D1E5-CEE1-914074E68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D4C91-11F0-EDD2-5090-681A42724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69E8AD-F47E-D647-0BE8-BCF6A5842E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8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FF5DD-3757-EFEA-AC3D-162DAFAC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07E60-2CD1-187D-B8CE-224B227F7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56FB0-DBBC-4B79-257F-874F2BFB7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748A62A-1BF2-4A25-E345-835D9713E5F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675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04785-2390-608A-6B07-36F183DB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F57CF-1D1A-C90B-6D94-CCFB1CA20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EE8D1-3178-7FFF-61F3-25B136281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815780D-6110-72BC-7482-7C2DEC34917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50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roducts/tools/compa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NoSql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MongoDb</a:t>
            </a: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Setup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 err="1"/>
              <a:t>NoSql</a:t>
            </a:r>
            <a:r>
              <a:rPr lang="en-IN" sz="2100" b="1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DFA88-27B8-24EE-E6F0-3ED3BAA8A8F4}"/>
              </a:ext>
            </a:extLst>
          </p:cNvPr>
          <p:cNvSpPr txBox="1"/>
          <p:nvPr/>
        </p:nvSpPr>
        <p:spPr>
          <a:xfrm>
            <a:off x="438236" y="1028859"/>
            <a:ext cx="834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Schema Flexibility -&gt; No schem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a structure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Horizontal Scalability -&gt; One server in RDBMS (Vertical scaling)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High performance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Types &gt; MongoDB,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cosmosDB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CassandraDB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, DynamoDB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C5195-969D-3407-D119-2CEE0C72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3A7CD5F-5879-2F96-B201-FF82ADC0D44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AEDE3-D8F2-8EF9-6A2C-9600732DA8E0}"/>
              </a:ext>
            </a:extLst>
          </p:cNvPr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Types of </a:t>
            </a:r>
            <a:r>
              <a:rPr lang="en-IN" sz="2100" b="1" dirty="0" err="1"/>
              <a:t>NoSql</a:t>
            </a:r>
            <a:r>
              <a:rPr lang="en-IN" sz="2100" b="1" dirty="0"/>
              <a:t> Database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4A62D9-6F33-224C-A265-957362D358C6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4FD73-122C-8089-385D-30D9839DC33E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A68F4-86F1-0CD4-26D6-F05BD41FA524}"/>
              </a:ext>
            </a:extLst>
          </p:cNvPr>
          <p:cNvSpPr txBox="1"/>
          <p:nvPr/>
        </p:nvSpPr>
        <p:spPr>
          <a:xfrm>
            <a:off x="438236" y="1028859"/>
            <a:ext cx="8340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Key-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valur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pair -&gt; DynamoDB, Redis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Document -&gt; MongoDB,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CosmoDB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Graph database -&gt; Neo4j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Column wide database -&gt;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CassandraDB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141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MongoDB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AD1-CF8F-5B0E-70DA-93F07C1FC279}"/>
              </a:ext>
            </a:extLst>
          </p:cNvPr>
          <p:cNvSpPr txBox="1"/>
          <p:nvPr/>
        </p:nvSpPr>
        <p:spPr>
          <a:xfrm>
            <a:off x="202016" y="953648"/>
            <a:ext cx="86600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MongoDB stores data in flexible, JSON-like documents, meaning fields can vary from document to document and data structure can be changed over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Use it anytime you want to use data and persist it in your app.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The document model maps to the objects in your application code, making data easy to work with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Mongo is the 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‘M’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 in MERN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Database -&gt; Collection -&gt; Document -&gt; BSON(similar to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json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Store Geospatial data(coordinates data) |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mapbox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1A8C-DDD0-A92A-45C3-F7BA4F46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99D5C8-1D61-C0C2-C36A-D73C8C65079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05502A-74DD-CCBA-1F96-E647487EE44B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ECE8D-EDB3-FE02-543B-2A7BFD7A051F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B107F6-4A0F-2891-56CF-369134F1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EFD16-1F61-2AB9-812F-6C2A780E4BBC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NoSQL vs SQL</a:t>
            </a:r>
            <a:endParaRPr lang="en-IN" sz="20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Google Shape;118;p16">
            <a:extLst>
              <a:ext uri="{FF2B5EF4-FFF2-40B4-BE49-F238E27FC236}">
                <a16:creationId xmlns:a16="http://schemas.microsoft.com/office/drawing/2014/main" id="{CEA9741D-FCB0-7CA2-CA9F-16197FF565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5" y="926924"/>
            <a:ext cx="3848801" cy="328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9;p16">
            <a:extLst>
              <a:ext uri="{FF2B5EF4-FFF2-40B4-BE49-F238E27FC236}">
                <a16:creationId xmlns:a16="http://schemas.microsoft.com/office/drawing/2014/main" id="{96696A4C-5429-F5DD-6194-1B2128A4BD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445" y="926924"/>
            <a:ext cx="3910225" cy="3289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5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D6FF0-FACA-7A80-1511-A3A326BC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77C373-2856-D0D8-79FB-6BF99C75ABD2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FB4D4-BF77-ECE6-0705-F0DB7B49356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4349A-1538-549F-B60E-AFAA0BCAFB5D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726470-3B36-0F92-00B8-152BA4E47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D9299-810E-78B5-169E-C57F78612962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28A79-9C59-03C5-801D-E7DCCCB259D2}"/>
              </a:ext>
            </a:extLst>
          </p:cNvPr>
          <p:cNvSpPr txBox="1"/>
          <p:nvPr/>
        </p:nvSpPr>
        <p:spPr>
          <a:xfrm>
            <a:off x="365760" y="863536"/>
            <a:ext cx="83400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server -&gt; https://www.mongodb.com/try/download/community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compass(local) -&gt;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https://www.mongodb.com/products/tools/compass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atlas(cloud) -&gt; https://www.mongodb.com/cloud/atlas/register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mongodb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shell (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mongoosh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) -&gt; https://www.mongodb.com/try/download/shell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680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BB408-BAC1-C1A1-5597-01059B0D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A770FC-8305-E4B9-8D5C-763775E8E7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EF639-D7F1-C8E9-3462-912BB3F4AB1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94C7F-C7D4-16F0-28FC-E666FDF0930A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4BEDC8-CF88-B33D-ACD7-09076C87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46EB0-5364-E3B0-6726-9A90BDCC5365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Terminologies 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DE12-9329-261C-E5ED-E97AAD5B83A9}"/>
              </a:ext>
            </a:extLst>
          </p:cNvPr>
          <p:cNvSpPr txBox="1"/>
          <p:nvPr/>
        </p:nvSpPr>
        <p:spPr>
          <a:xfrm>
            <a:off x="255356" y="953648"/>
            <a:ext cx="834000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Collection</a:t>
            </a:r>
            <a:r>
              <a:rPr lang="en-US" sz="1800" dirty="0"/>
              <a:t> - ‘Collections’ in Mongo are equivalent to tables in relational databases. They can hold multiple JSON documents.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Documents -</a:t>
            </a:r>
            <a:r>
              <a:rPr lang="en-US" sz="1800" dirty="0"/>
              <a:t> ‘Documents’ are equivalent to records or rows of data in SQL. While a SQL row can reference data in other tables, Mongo documents usually combine that in a document.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Fields- </a:t>
            </a:r>
            <a:r>
              <a:rPr lang="en-US" sz="1800" dirty="0"/>
              <a:t>‘Fields’ or attributes are similar to columns in a SQL table.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Schema-</a:t>
            </a:r>
            <a:r>
              <a:rPr lang="en-US" sz="1800" dirty="0"/>
              <a:t> A Mongoose ‘schema’ is a document data structure (or shape of the document) that is enforced via the application layer.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b="1" dirty="0"/>
              <a:t>Models- </a:t>
            </a:r>
            <a:r>
              <a:rPr lang="en-US" sz="1800" dirty="0"/>
              <a:t>‘Models’ are higher-order constructors that take a schema and create an instance of a document equivalent to records in a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28670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375</Words>
  <Application>Microsoft Office PowerPoint</Application>
  <PresentationFormat>On-screen Show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Montserrat</vt:lpstr>
      <vt:lpstr>Arial</vt:lpstr>
      <vt:lpstr>Roboto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158</cp:revision>
  <dcterms:modified xsi:type="dcterms:W3CDTF">2025-06-22T15:44:54Z</dcterms:modified>
</cp:coreProperties>
</file>