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9"/>
  </p:notesMasterIdLst>
  <p:sldIdLst>
    <p:sldId id="256" r:id="rId3"/>
    <p:sldId id="257" r:id="rId4"/>
    <p:sldId id="273" r:id="rId5"/>
    <p:sldId id="274" r:id="rId6"/>
    <p:sldId id="264" r:id="rId7"/>
    <p:sldId id="263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4B9BE-79CD-63FA-DC24-E6D0B3943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C69B67-D6D5-53E3-6279-A3D8EC9CB7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6CEDBB-4A21-F0A2-088C-4A40715684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31EB0C0-FE3A-3D8E-CEFE-AE7DF59A149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051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01-02-2025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 dirty="0"/>
              <a:t>Session Agenda</a:t>
            </a:r>
            <a:endParaRPr sz="3600" dirty="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5555400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Overview of Backend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Web Services 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Overview of Servers and 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393B15-F420-1761-AA74-57844914C9E0}"/>
              </a:ext>
            </a:extLst>
          </p:cNvPr>
          <p:cNvSpPr txBox="1"/>
          <p:nvPr/>
        </p:nvSpPr>
        <p:spPr>
          <a:xfrm>
            <a:off x="381000" y="932047"/>
            <a:ext cx="86447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Server</a:t>
            </a:r>
            <a:r>
              <a:rPr lang="en-US" sz="1800" dirty="0"/>
              <a:t> - API – Handling req &amp; res |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Database</a:t>
            </a:r>
            <a:r>
              <a:rPr lang="en-US" sz="1800" dirty="0"/>
              <a:t> – SQL VS NoSQL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Hosting &amp; Deployment</a:t>
            </a:r>
            <a:r>
              <a:rPr lang="en-US" sz="1800" dirty="0"/>
              <a:t> – Domain Names, Heroku, AWS</a:t>
            </a:r>
          </a:p>
        </p:txBody>
      </p:sp>
    </p:spTree>
    <p:extLst>
      <p:ext uri="{BB962C8B-B14F-4D97-AF65-F5344CB8AC3E}">
        <p14:creationId xmlns:p14="http://schemas.microsoft.com/office/powerpoint/2010/main" val="45891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DE108-321C-17AD-F670-E34E7A71B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3B8E97-9665-DC44-9CA5-AC57D808D001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ADB17-DFD8-DD1F-2EA2-1DEFB6AE122E}"/>
              </a:ext>
            </a:extLst>
          </p:cNvPr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WEB API’s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55B727-519F-07F0-E945-7E1734714C31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F78699-38C4-7ACD-59C7-D84E18BB39CC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4B914-C028-7480-E2DD-9856BB604625}"/>
              </a:ext>
            </a:extLst>
          </p:cNvPr>
          <p:cNvSpPr txBox="1"/>
          <p:nvPr/>
        </p:nvSpPr>
        <p:spPr>
          <a:xfrm>
            <a:off x="381000" y="932047"/>
            <a:ext cx="86447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Web Services/API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SOAP API(Traditional)- Generating the contract &amp; sharing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REST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Web Socket API</a:t>
            </a:r>
          </a:p>
        </p:txBody>
      </p:sp>
    </p:spTree>
    <p:extLst>
      <p:ext uri="{BB962C8B-B14F-4D97-AF65-F5344CB8AC3E}">
        <p14:creationId xmlns:p14="http://schemas.microsoft.com/office/powerpoint/2010/main" val="11811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78</Words>
  <Application>Microsoft Office PowerPoint</Application>
  <PresentationFormat>On-screen Show (16:9)</PresentationFormat>
  <Paragraphs>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Montserrat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126</cp:revision>
  <dcterms:modified xsi:type="dcterms:W3CDTF">2025-02-01T16:02:53Z</dcterms:modified>
</cp:coreProperties>
</file>