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84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10-01-2025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Constraints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Aggregate functions</a:t>
            </a: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algn="l" fontAlgn="base">
              <a:buClr>
                <a:schemeClr val="bg1"/>
              </a:buClr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89F78-C19C-B8D6-2D21-73F333C626CD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Clr>
                <a:schemeClr val="bg1"/>
              </a:buClr>
            </a:pPr>
            <a:r>
              <a:rPr lang="en-US" sz="20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MariaDB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Constraints: Primary key, unique, not null, duplicate, check.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Primary is unique and can’t contain null. Unique is no duplicate and can contain null.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Use unique only when needed, as adjustment will be required on multiple columns that are unique while inserting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Aggregate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Wildcard- Symbols</a:t>
            </a:r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78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225</cp:revision>
  <dcterms:modified xsi:type="dcterms:W3CDTF">2025-01-10T19:02:29Z</dcterms:modified>
</cp:coreProperties>
</file>