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84" r:id="rId5"/>
    <p:sldId id="285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9T15:35:5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1428 0 0,'0'0'2824'0'0,"15"-31"1291"0"0,-5 16-3371 0 0,5-8-2158 0 0,-2 11-3431 0 0,-10 9 3797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9T15:43:05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0 904 0 0,'-2'2'384'0'0,"-1"-1"12"0"0,3 4 84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9T15:51:40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1304 0 0,'0'0'1704'0'0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9T15:51:40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60 1088 0 0,'-13'-27'8312'0'0,"0"1"-4336"0"0,8 20-4435 0 0,4 6-76 0 0,0 0 0 0 0,1 0 0 0 0,-1 0 1 0 0,0 0-1 0 0,0 0 0 0 0,1 0 0 0 0,-1 0 0 0 0,0 0 1 0 0,1 1-1 0 0,-1-1 0 0 0,0 0 0 0 0,1 0 0 0 0,-1 1 1 0 0,0-1-1 0 0,1 1 0 0 0,-3 1-1604 0 0,1-2 1242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9T15:53:43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64 1372 0 0,'0'0'2377'0'0,"0"-3"-1714"0"0,0 1 0 0 0,0-1 0 0 0,0 1 0 0 0,0-1 0 0 0,0 1 0 0 0,-1-1 0 0 0,0-4 0 0 0,-5 0-418 0 0,-3-4 579 0 0,2 4-3923 0 0,6 7 2785 0 0,1-1 0 0 0,-1 0 1 0 0,1 1-1 0 0,-1-1 0 0 0,1 0 0 0 0,0 0 1 0 0,-1 0-1 0 0,1 0 0 0 0,0 1 1 0 0,0-1-1 0 0,-1 0 0 0 0,1 0 1 0 0,0 0-1 0 0,0 0 0 0 0,0-1 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9T15:53:51.9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23 118 1440 0 0,'0'0'1144'0'0,"0"-11"-272"0"0,-16-8-516 0 0,14 16-24 0 0,-1 0-16 0 0,2 0-48 0 0,1 1 489 0 0,25-20-1646 0 0,-4 5-167 0 0,5-1 56 0 0,-6-1 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9T15:53:52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 0 1212 0 0,'-6'6'1036'0'0,"-1"-1"-1"0"0,1-1 1 0 0,-1 1 0 0 0,0-1-1 0 0,0 0 1 0 0,-13 4-1 0 0,16-7-1271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D2DCB-90F8-1B63-1CB4-F69DEBFE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E80D7-7F03-5A3D-9DE7-716B885DF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E98C7-7119-FD81-B867-EFD2903A4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29DE5BD-9D11-A720-5C57-1D1FDFEB6D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51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19-06-2025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4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Transaction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ER Diagram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Transaction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47974-6DCA-5A65-4F56-BE67014A6136}"/>
              </a:ext>
            </a:extLst>
          </p:cNvPr>
          <p:cNvSpPr txBox="1"/>
          <p:nvPr/>
        </p:nvSpPr>
        <p:spPr>
          <a:xfrm>
            <a:off x="381000" y="932047"/>
            <a:ext cx="4580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savepoint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48FD50-38E3-C962-211C-D28EAFBE4102}"/>
                  </a:ext>
                </a:extLst>
              </p14:cNvPr>
              <p14:cNvContentPartPr/>
              <p14:nvPr/>
            </p14:nvContentPartPr>
            <p14:xfrm>
              <a:off x="9405900" y="1742700"/>
              <a:ext cx="20520" cy="3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48FD50-38E3-C962-211C-D28EAFBE41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6900" y="1733700"/>
                <a:ext cx="38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ABF30A-64B7-EA01-BFFF-166885940164}"/>
                  </a:ext>
                </a:extLst>
              </p14:cNvPr>
              <p14:cNvContentPartPr/>
              <p14:nvPr/>
            </p14:nvContentPartPr>
            <p14:xfrm>
              <a:off x="619380" y="3538380"/>
              <a:ext cx="2160" cy="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ABF30A-64B7-EA01-BFFF-166885940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740" y="3529380"/>
                <a:ext cx="1980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80D2C-76EC-4EDE-8C41-ECB41023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3345D5-1F94-B852-31F0-4AC96F3E4B9B}"/>
              </a:ext>
            </a:extLst>
          </p:cNvPr>
          <p:cNvSpPr/>
          <p:nvPr/>
        </p:nvSpPr>
        <p:spPr>
          <a:xfrm>
            <a:off x="297181" y="53200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ER Diagram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C9B77-DEA5-D592-5FA1-3D9DEA0D60CB}"/>
              </a:ext>
            </a:extLst>
          </p:cNvPr>
          <p:cNvSpPr/>
          <p:nvPr/>
        </p:nvSpPr>
        <p:spPr>
          <a:xfrm>
            <a:off x="297180" y="28159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DE815-1C01-4186-9B87-7899249A9906}"/>
              </a:ext>
            </a:extLst>
          </p:cNvPr>
          <p:cNvSpPr/>
          <p:nvPr/>
        </p:nvSpPr>
        <p:spPr>
          <a:xfrm>
            <a:off x="4488181" y="28159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8E603A-4861-12BB-F484-823B6F428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820" y="32281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F71B2-DC01-3F21-5CB0-527CD36D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82"/>
          <a:stretch/>
        </p:blipFill>
        <p:spPr>
          <a:xfrm>
            <a:off x="1752874" y="864515"/>
            <a:ext cx="5966186" cy="413388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9706F46-E52C-66FC-A277-6395E2776AFC}"/>
              </a:ext>
            </a:extLst>
          </p:cNvPr>
          <p:cNvGrpSpPr/>
          <p:nvPr/>
        </p:nvGrpSpPr>
        <p:grpSpPr>
          <a:xfrm>
            <a:off x="6532440" y="2982720"/>
            <a:ext cx="21960" cy="21960"/>
            <a:chOff x="6616260" y="2914140"/>
            <a:chExt cx="21960" cy="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4DE0E7-1AC1-CEE6-9134-0BB5DE01959D}"/>
                    </a:ext>
                  </a:extLst>
                </p14:cNvPr>
                <p14:cNvContentPartPr/>
                <p14:nvPr/>
              </p14:nvContentPartPr>
              <p14:xfrm>
                <a:off x="6616260" y="292926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4DE0E7-1AC1-CEE6-9134-0BB5DE0195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07260" y="2920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B106C3-DE3F-2ACD-43F9-6AC2406ECC7F}"/>
                    </a:ext>
                  </a:extLst>
                </p14:cNvPr>
                <p14:cNvContentPartPr/>
                <p14:nvPr/>
              </p14:nvContentPartPr>
              <p14:xfrm>
                <a:off x="6621300" y="2914140"/>
                <a:ext cx="16920" cy="2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B106C3-DE3F-2ACD-43F9-6AC2406ECC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2300" y="2905500"/>
                  <a:ext cx="3456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6EECB5-4E2D-F90C-2642-06DC68F063CF}"/>
                  </a:ext>
                </a:extLst>
              </p14:cNvPr>
              <p14:cNvContentPartPr/>
              <p14:nvPr/>
            </p14:nvContentPartPr>
            <p14:xfrm>
              <a:off x="5107560" y="2063280"/>
              <a:ext cx="10800" cy="2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6EECB5-4E2D-F90C-2642-06DC68F063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8920" y="2054280"/>
                <a:ext cx="28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18ABE5-B550-81F2-ED98-DC90A48FD9B0}"/>
                  </a:ext>
                </a:extLst>
              </p14:cNvPr>
              <p14:cNvContentPartPr/>
              <p14:nvPr/>
            </p14:nvContentPartPr>
            <p14:xfrm>
              <a:off x="-949140" y="2132940"/>
              <a:ext cx="33840" cy="42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18ABE5-B550-81F2-ED98-DC90A48FD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57780" y="2124300"/>
                <a:ext cx="514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2A2A7F-D8A2-20D2-0778-9FB79325466C}"/>
                  </a:ext>
                </a:extLst>
              </p14:cNvPr>
              <p14:cNvContentPartPr/>
              <p14:nvPr/>
            </p14:nvContentPartPr>
            <p14:xfrm>
              <a:off x="1057500" y="1616340"/>
              <a:ext cx="23400" cy="13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2A2A7F-D8A2-20D2-0778-9FB7932546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8500" y="1607340"/>
                <a:ext cx="4104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3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32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245</cp:revision>
  <dcterms:modified xsi:type="dcterms:W3CDTF">2025-06-19T15:54:40Z</dcterms:modified>
</cp:coreProperties>
</file>