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83" r:id="rId5"/>
    <p:sldId id="284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61C61-B7DA-C5FB-8C78-648704B8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A1F26-2836-536A-121A-E459E054E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61A1B0-058E-133C-9C9E-25EE5BBB2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54C399E-1F33-E181-F622-B175EF262BE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21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BB88D-556F-C648-0544-5B216B33A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9B8C47-AFB8-F44E-A1B2-FC870499C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E807B7-3672-D326-F89F-E319286C6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FBFF090-1D5B-7805-F5F7-5A12C532E88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461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08-04-2025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Advance </a:t>
            </a:r>
            <a:r>
              <a:rPr lang="en-US" sz="1800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MongoDb</a:t>
            </a: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Operations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Aggregation Pipeline</a:t>
            </a: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6C490-3CBC-CD2E-EF5D-4DC0DC0F0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D822E8-1846-D27F-2743-40072A599A60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BBBFF-762C-8865-09F2-B4FA7C5D1D1C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A9DF41-4321-033C-B5F2-E9EF307BBDA0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6957A9-9F4A-1078-C854-6478909F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C0B5C-75B7-6CC3-D948-908B74F54E81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>
                <a:solidFill>
                  <a:schemeClr val="tx1"/>
                </a:solidFill>
                <a:latin typeface="+mn-lt"/>
              </a:rPr>
              <a:t>Advance operations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C7619-E4FF-003F-9F83-6A3C6D9F491E}"/>
              </a:ext>
            </a:extLst>
          </p:cNvPr>
          <p:cNvSpPr txBox="1"/>
          <p:nvPr/>
        </p:nvSpPr>
        <p:spPr>
          <a:xfrm>
            <a:off x="255356" y="953648"/>
            <a:ext cx="8340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Cursor</a:t>
            </a:r>
            <a:br>
              <a:rPr lang="en-US" sz="1800" dirty="0"/>
            </a:br>
            <a:r>
              <a:rPr lang="en-US" sz="1800" dirty="0"/>
              <a:t>Pagination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Indexes -  Read will be faster but write will be slower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Simple, Compound, Multiple key Indexes</a:t>
            </a:r>
          </a:p>
        </p:txBody>
      </p:sp>
    </p:spTree>
    <p:extLst>
      <p:ext uri="{BB962C8B-B14F-4D97-AF65-F5344CB8AC3E}">
        <p14:creationId xmlns:p14="http://schemas.microsoft.com/office/powerpoint/2010/main" val="102937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5FADB-DAAB-E76C-5185-BB2F29124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70117D-CC4D-0474-852D-9D8BFBF0DA92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3155F2-1F4E-5BFE-ADA1-2F5286AB75E0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50422-58CB-4A15-2DB7-BDC1B8AF0C6D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7ADA85-6CC9-57D5-3E44-30718E8BB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96A5C-0B95-35B1-DE78-64C885372835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>
                <a:solidFill>
                  <a:schemeClr val="tx1"/>
                </a:solidFill>
                <a:latin typeface="+mn-lt"/>
              </a:rPr>
              <a:t>Aggregation Pipeline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D3407-E81B-36D8-8F69-74A4B904AD08}"/>
              </a:ext>
            </a:extLst>
          </p:cNvPr>
          <p:cNvSpPr txBox="1"/>
          <p:nvPr/>
        </p:nvSpPr>
        <p:spPr>
          <a:xfrm>
            <a:off x="255356" y="953648"/>
            <a:ext cx="8340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$push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$group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$match - It is like filter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$limit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$project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$unwind</a:t>
            </a:r>
          </a:p>
        </p:txBody>
      </p:sp>
    </p:spTree>
    <p:extLst>
      <p:ext uri="{BB962C8B-B14F-4D97-AF65-F5344CB8AC3E}">
        <p14:creationId xmlns:p14="http://schemas.microsoft.com/office/powerpoint/2010/main" val="2821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69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Montserrat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181</cp:revision>
  <dcterms:modified xsi:type="dcterms:W3CDTF">2025-04-08T16:16:16Z</dcterms:modified>
</cp:coreProperties>
</file>