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BF03-00C2-62A3-E220-4A080504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A2358-D511-B646-F310-EACCB3B7C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F3DAD-2583-A027-D77A-A76950109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083E2A-8BDF-3135-8248-29505722790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6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08-01-2025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org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mariadb.com/kb/en/data-typ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RDBMS- </a:t>
            </a:r>
            <a:r>
              <a:rPr lang="en-US" sz="18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MariaDB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CRUD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89F78-C19C-B8D6-2D21-73F333C626CD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Clr>
                <a:schemeClr val="bg1"/>
              </a:buClr>
            </a:pPr>
            <a:r>
              <a:rPr lang="en-US" sz="20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Install: </a:t>
            </a: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https://mariadb.org/download</a:t>
            </a:r>
            <a:endParaRPr lang="en-IN" sz="16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SQL: Structure Query Language (Is it Programming language or not?)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Commands: </a:t>
            </a:r>
            <a:r>
              <a:rPr lang="en-US" sz="1600" dirty="0" err="1"/>
              <a:t>mysql</a:t>
            </a:r>
            <a:r>
              <a:rPr lang="en-US" sz="1600" dirty="0"/>
              <a:t> -u root –p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Database  -&gt; Table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Table schema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Datatypes: </a:t>
            </a:r>
            <a:r>
              <a:rPr lang="en-US" sz="1600" dirty="0">
                <a:hlinkClick r:id="rId4"/>
              </a:rPr>
              <a:t>https://mariadb.com/kb/en/data-types/</a:t>
            </a:r>
            <a:endParaRPr lang="en-US"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Install </a:t>
            </a:r>
            <a:r>
              <a:rPr lang="en-US" sz="1600" dirty="0" err="1"/>
              <a:t>Dbeaver</a:t>
            </a:r>
            <a:r>
              <a:rPr lang="en-US" sz="1600" dirty="0"/>
              <a:t>: https://dbeaver.io/download/</a:t>
            </a:r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44DA-24F6-068C-C7FD-22254C487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E22797-FE5B-B935-1A65-15A5F819E726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773FF-EB98-87A9-5B0B-055D50428EE3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6BA1E-4D58-845D-4CEA-1980737E2BEB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29B8CB-7FC3-D132-D58F-A68B3792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63C74-CFF8-8F17-5236-5FBD07A5E336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Clr>
                <a:schemeClr val="bg1"/>
              </a:buClr>
            </a:pPr>
            <a:r>
              <a:rPr lang="en-US" sz="20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CRUD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6F36B-FC08-C8A7-94A8-312781203D99}"/>
              </a:ext>
            </a:extLst>
          </p:cNvPr>
          <p:cNvSpPr txBox="1"/>
          <p:nvPr/>
        </p:nvSpPr>
        <p:spPr>
          <a:xfrm>
            <a:off x="255356" y="953648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>
                <a:latin typeface="Arial" panose="020B0604020202020204" pitchFamily="34" charset="0"/>
              </a:rPr>
              <a:t>C</a:t>
            </a:r>
            <a:r>
              <a:rPr lang="en-IN" sz="1600" dirty="0" err="1">
                <a:latin typeface="Arial" panose="020B0604020202020204" pitchFamily="34" charset="0"/>
              </a:rPr>
              <a:t>reate</a:t>
            </a:r>
            <a:endParaRPr lang="en-IN" sz="1600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>
                <a:latin typeface="Arial" panose="020B0604020202020204" pitchFamily="34" charset="0"/>
              </a:rPr>
              <a:t>Read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>
                <a:latin typeface="Arial" panose="020B0604020202020204" pitchFamily="34" charset="0"/>
              </a:rPr>
              <a:t>Update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dirty="0">
                <a:latin typeface="Arial" panose="020B0604020202020204" pitchFamily="34" charset="0"/>
              </a:rPr>
              <a:t>Delete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215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92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213</cp:revision>
  <dcterms:modified xsi:type="dcterms:W3CDTF">2025-01-08T16:30:02Z</dcterms:modified>
</cp:coreProperties>
</file>