
<file path=[Content_Types].xml><?xml version="1.0" encoding="utf-8"?>
<Types xmlns="http://schemas.openxmlformats.org/package/2006/content-types">
  <Default Extension="emf" ContentType="image/x-emf"/>
  <Default Extension="fntdata" ContentType="application/x-fontdata"/>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4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31.xml" ContentType="application/vnd.openxmlformats-officedocument.presentationml.notesSlide+xml"/>
  <Override PartName="/ppt/notesSlides/notesSlide1.xml" ContentType="application/vnd.openxmlformats-officedocument.presentationml.notesSlide+xml"/>
  <Override PartName="/ppt/notesSlides/notesSlide3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5.xml" ContentType="application/vnd.openxmlformats-officedocument.presentationml.notesSlide+xml"/>
  <Override PartName="/ppt/notesSlides/notesSlide37.xml" ContentType="application/vnd.openxmlformats-officedocument.presentationml.notesSlide+xml"/>
  <Override PartName="/ppt/notesSlides/notesSlide6.xml" ContentType="application/vnd.openxmlformats-officedocument.presentationml.notesSlide+xml"/>
  <Override PartName="/ppt/notesSlides/notesSlide38.xml" ContentType="application/vnd.openxmlformats-officedocument.presentationml.notesSlide+xml"/>
  <Override PartName="/ppt/notesSlides/notesSlide7.xml" ContentType="application/vnd.openxmlformats-officedocument.presentationml.notesSlide+xml"/>
  <Override PartName="/ppt/notesSlides/notesSlide39.xml" ContentType="application/vnd.openxmlformats-officedocument.presentationml.notesSlide+xml"/>
  <Override PartName="/ppt/notesSlides/notesSlide8.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42.xml" ContentType="application/vnd.openxmlformats-officedocument.presentationml.notesSlide+xml"/>
  <Override PartName="/ppt/notesSlides/notesSlide10.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31.xml" ContentType="application/inkml+xml"/>
  <Override PartName="/ppt/ink/ink22.xml" ContentType="application/inkml+xml"/>
  <Override PartName="/ppt/ink/ink23.xml" ContentType="application/inkml+xml"/>
  <Override PartName="/ppt/ink/ink24.xml" ContentType="application/inkml+xml"/>
  <Override PartName="/ppt/ink/ink32.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8"/>
  </p:notesMasterIdLst>
  <p:sldIdLst>
    <p:sldId id="256" r:id="rId2"/>
    <p:sldId id="257" r:id="rId3"/>
    <p:sldId id="671" r:id="rId4"/>
    <p:sldId id="258" r:id="rId5"/>
    <p:sldId id="259" r:id="rId6"/>
    <p:sldId id="260" r:id="rId7"/>
    <p:sldId id="299" r:id="rId8"/>
    <p:sldId id="661" r:id="rId9"/>
    <p:sldId id="261" r:id="rId10"/>
    <p:sldId id="662" r:id="rId11"/>
    <p:sldId id="262" r:id="rId12"/>
    <p:sldId id="303" r:id="rId13"/>
    <p:sldId id="663" r:id="rId14"/>
    <p:sldId id="301" r:id="rId15"/>
    <p:sldId id="664" r:id="rId16"/>
    <p:sldId id="288" r:id="rId17"/>
    <p:sldId id="309" r:id="rId18"/>
    <p:sldId id="673" r:id="rId19"/>
    <p:sldId id="672" r:id="rId20"/>
    <p:sldId id="290" r:id="rId21"/>
    <p:sldId id="263" r:id="rId22"/>
    <p:sldId id="264" r:id="rId23"/>
    <p:sldId id="265" r:id="rId24"/>
    <p:sldId id="295" r:id="rId25"/>
    <p:sldId id="666" r:id="rId26"/>
    <p:sldId id="308" r:id="rId27"/>
    <p:sldId id="670" r:id="rId28"/>
    <p:sldId id="266" r:id="rId29"/>
    <p:sldId id="267" r:id="rId30"/>
    <p:sldId id="268" r:id="rId31"/>
    <p:sldId id="269" r:id="rId32"/>
    <p:sldId id="270" r:id="rId33"/>
    <p:sldId id="675" r:id="rId34"/>
    <p:sldId id="674" r:id="rId35"/>
    <p:sldId id="676" r:id="rId36"/>
    <p:sldId id="271" r:id="rId37"/>
    <p:sldId id="272" r:id="rId38"/>
    <p:sldId id="273" r:id="rId39"/>
    <p:sldId id="274" r:id="rId40"/>
    <p:sldId id="275" r:id="rId41"/>
    <p:sldId id="276" r:id="rId42"/>
    <p:sldId id="277" r:id="rId43"/>
    <p:sldId id="278" r:id="rId44"/>
    <p:sldId id="279" r:id="rId45"/>
    <p:sldId id="280" r:id="rId46"/>
    <p:sldId id="281" r:id="rId47"/>
  </p:sldIdLst>
  <p:sldSz cx="12192000" cy="6858000"/>
  <p:notesSz cx="12192000" cy="6858000"/>
  <p:embeddedFontLst>
    <p:embeddedFont>
      <p:font typeface="Bradley Hand ITC" panose="03070402050302030203" pitchFamily="66" charset="0"/>
      <p:regular r:id="rId49"/>
    </p:embeddedFont>
    <p:embeddedFont>
      <p:font typeface="Calibri" panose="020F0502020204030204" pitchFamily="34" charset="0"/>
      <p:regular r:id="rId50"/>
      <p:bold r:id="rId51"/>
      <p:italic r:id="rId52"/>
      <p:boldItalic r:id="rId53"/>
    </p:embeddedFont>
    <p:embeddedFont>
      <p:font typeface="Cambria Math" panose="02040503050406030204" pitchFamily="18" charset="0"/>
      <p:regular r:id="rId54"/>
    </p:embeddedFont>
    <p:embeddedFont>
      <p:font typeface="Nunito" pitchFamily="2" charset="0"/>
      <p:regular r:id="rId55"/>
      <p:bold r:id="rId56"/>
      <p:italic r:id="rId57"/>
      <p:boldItalic r:id="rId58"/>
    </p:embeddedFont>
    <p:embeddedFont>
      <p:font typeface="Source Sans Pro" panose="020B0503030403020204" pitchFamily="34" charset="0"/>
      <p:regular r:id="rId59"/>
      <p:bold r:id="rId60"/>
      <p:italic r:id="rId61"/>
      <p:boldItalic r:id="rId62"/>
    </p:embeddedFont>
    <p:embeddedFont>
      <p:font typeface="Tahoma" panose="020B0604030504040204" pitchFamily="34" charset="0"/>
      <p:regular r:id="rId63"/>
      <p:bold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5" roundtripDataSignature="AMtx7mi+5HL8zmpYDOSHRbuemF1CXx0Z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5.fntdata"/><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2.fntdata"/><Relationship Id="rId55" Type="http://schemas.openxmlformats.org/officeDocument/2006/relationships/font" Target="fonts/font7.fntdata"/></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08T03:55:54.121"/>
    </inkml:context>
    <inkml:brush xml:id="br0">
      <inkml:brushProperty name="width" value="0.05292" units="cm"/>
      <inkml:brushProperty name="height" value="0.05292" units="cm"/>
      <inkml:brushProperty name="color" value="#FF0000"/>
    </inkml:brush>
  </inkml:definitions>
  <inkml:trace contextRef="#ctx0" brushRef="#br0">11516 16356 1279 0,'0'0'491'0,"0"0"-249"16,0 0 83-16,0 0-71 16,0 0-17-16,0 0-101 0,-47 5-36 15,47-5 28-15,12 0 8 16,1 0-12-16,5 0-10 15,9 0-27-15,11-5-28 16,15 0-8-16,31-8-15 16,46-5-5-16,46-4-5 15,25-6-17-15,-1 6 2 16,-22 4-10-16,-51 6-1 16,-36 2 0-16,-30 2-48 15,-22 2-46-15,-7 2-25 16,-10 0 40-16,-10 0 10 0,-12 4-29 15,-10 0 1 1,-19 0-111-16,-27 12-164 0,8 4-340 16,-1 0-641-16</inkml:trace>
  <inkml:trace contextRef="#ctx0" brushRef="#br0" timeOffset="303.8">11770 16447 1024 0,'0'0'796'0,"0"0"-522"0,0 0 59 16,0 0-9-16,0 0-56 15,0 0-146-15,0 0-27 16,4 0-23-16,68 0-29 16,12 0-15-16,30-2-5 15,25-10-13-15,26-2-8 16,3-4 8-16,-31 4-9 15,-39 6-1-15,-42 4 1 16,-14-2 0-16,-3 2 1 16,-4-5-1-16,-6 9-1 15,-18-4 0-15,-7 4-52 16,-4 0-35-16,0 0-139 16,-4 4-389-16,-3 5-340 0</inkml:trace>
  <inkml:trace contextRef="#ctx0" brushRef="#br0" timeOffset="1406.43">16198 16525 1625 0,'0'0'605'0,"0"0"-304"15,0 0 44-15,0 0-81 16,0 0-87-16,0 0-83 15,0 0-8-15,6-12 2 16,19 12-8-16,10-4-22 16,19 2-2-16,33-2-4 15,49-4-26-15,57-6-4 0,29-8-4 16,2-4-10-16,-16 2-8 16,-39 2 0-16,-43 4-6 15,-36 0 6 1,-39 10-42-16,-22-2-28 0,-11 2 16 15,-9-1-5-15,-9 4 1 16,-7 5-76-16,-29 0-66 16,-35 0-118-16,7 9-200 15,-1 1-153-15</inkml:trace>
  <inkml:trace contextRef="#ctx0" brushRef="#br0" timeOffset="1668.8">16559 16601 1318 0,'0'0'709'0,"0"0"-412"16,0 0-7-16,0 0 17 15,0 0-48-15,0 0-45 16,235-22-70-16,-54-8-38 16,22 2-17-16,-1-6-20 15,-15 6-48-15,-35 6-11 16,-34 0 1-16,-33 8-11 15,-35 4 6-15,-17 2-6 16,-9 4-1-16,-8 0 0 16,-6-1-11-16,-10 5-22 15,0 0-74-15,-35 0-182 16,2 0-372-16,-1 5-660 0</inkml:trace>
  <inkml:trace contextRef="#ctx0" brushRef="#br0" timeOffset="3607.28">1472 17598 1906 0,'0'0'486'0,"0"0"-362"15,0 0 68-15,0 0 4 16,0 0-127-16,0 0-54 15,0 0 6-15,0 0 20 0,0 0-3 16,0 0-7-16,0 0-8 16,0 0-11-16,0 0-3 15,7 0-3-15,2 0 4 16,4 0-2-16,7 0 1 16,5-4 19-16,4-10 1 15,6 0 7-15,1-8-5 16,-2 0-6-16,-3 4 7 15,-7 8-10-15,-4 2-7 16,1 8 2-16,0 8-17 16,8 20 1-16,12 12 12 15,3 4-13-15,10 6 6 16,0-10-4-16,-4-6-2 0,0-14 7 16,-11-12 5-1,-3-8 36-15,-5 0 21 16,-2-22 9-16,-4-10-4 15,2-2-16-15,-3-6-17 16,0 4-17-16,1 4-14 16,0 10-2-16,-1 8-8 0,5 10-15 15,5 4 4 1,8 8-5-16,7 20 16 0,3-2 4 16,-2 2-4-16,-5-2 2 15,-5-8-2-15,-9-6 1 16,-4-6-1-16,-4-2-66 15,0 0-94-15,27-4-141 16,-8 0-484-16,5-4-1347 0</inkml:trace>
  <inkml:trace contextRef="#ctx0" brushRef="#br0" timeOffset="4239.95">5734 17530 902 0,'0'0'518'0,"0"0"-262"15,0 0 41-15,0 0 41 16,0 0-41-16,0 0-54 15,0 0-19-15,72-4 4 16,22 4-17 0,56 0-44-1,74 0-40-15,36-18-25 16,17-13-36-16,-10-5-24 16,-36 0-28-16,-19 0-8 0,-52 10-1 15,-52 8-5 1,-46 8-15-16,-31 2-20 0,-8 4 4 15,-12 4 17-15,-9 0-17 16,-2 0-29-16,-29 8-80 16,-33 24-152-16,6-2-331 15,-2-2-482-15</inkml:trace>
  <inkml:trace contextRef="#ctx0" brushRef="#br0" timeOffset="4600.79">5724 17999 2248 0,'0'0'627'16,"0"0"-484"-16,0 0 133 15,160-18 40-15,-11-8-120 16,69-14-83-16,38-9-25 15,19-9-26-15,-1 4-35 16,-31 4-27-16,-14 2 0 16,-30 4 0-16,-52 12-14 0,-45 10-4 15,-44 8 0-15,-25 6 7 16,-8 2 11-16,-10 2 2 16,-3 0 26-16,-12-1 3 15,0 5-31-15,0 0 0 16,0 0 0-16,11 0-113 15,-3 9-226-15,2-5-554 0</inkml:trace>
  <inkml:trace contextRef="#ctx0" brushRef="#br0" timeOffset="4773.5">8976 17494 3050 0,'0'0'662'16,"0"0"-504"-16,0 0-118 16,0 0-40-16,0 0-304 15,0 0-888-15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08T04:21:52.282"/>
    </inkml:context>
    <inkml:brush xml:id="br0">
      <inkml:brushProperty name="width" value="0.05292" units="cm"/>
      <inkml:brushProperty name="height" value="0.05292" units="cm"/>
      <inkml:brushProperty name="color" value="#FF0000"/>
    </inkml:brush>
  </inkml:definitions>
  <inkml:trace contextRef="#ctx0" brushRef="#br0">22151 5388 1467 0,'0'0'276'16,"0"0"-66"-16,0 0 57 15,0 0-26-15,0 0-102 16,0 0-75-16,14-30 1 16,-14 30-26-16,2 0-8 15,-2 0-7-15,4 2 0 16,0 12 51-16,1 4-30 15,-1 4-30-15,0 2 6 0,2-2-21 16,-4-2 8-16,4-2-7 16,3-8-1-16,11-6 19 15,9-4 36-15,18 0 43 16,19-12-20-16,37-14-48 16,37-10-5-1,39-10-13-15,3-2-10 0,-26 8 10 0,-44 10-11 16,-47 12 6-16,-14 1 4 15,-4 3-10-15,-2 0 4 16,-12 5-4-16,-14 2-1 0,-14 7-13 16,-5 0-24-1,0 8-39 1,0 24-91-16,0-3-303 16,0-5-268-16</inkml:trace>
  <inkml:trace contextRef="#ctx0" brushRef="#br0" timeOffset="1610.66">6829 7583 1575 0,'0'0'374'15,"0"0"15"-15,0 0-21 16,0 0-103-16,0 0-87 16,0 0-55-16,0 0-5 15,-12 0-24-15,12 0-34 16,7 0-6-16,23 0-22 0,20 0 4 16,46 9 12-16,51-1-35 15,44-2-1-15,8-2-12 16,-41-2-9-16,-51-2-76 15,-56 0-70-15,-24 0-45 16,-14 0 41-16,-13 0 3 16,0 0 14-16,-75 0-199 15,-1 0-329-15,0-2-779 0</inkml:trace>
  <inkml:trace contextRef="#ctx0" brushRef="#br0" timeOffset="1902.45">6784 7686 1326 0,'0'0'370'16,"0"0"-125"-16,0 0 33 15,0 0-78-15,0 0-34 16,187 4-42-16,-60-4-33 16,1 0-55-16,-13 0-23 15,-14 0 1-15,-28 0-14 16,0-2 6-16,-3-2 0 15,-24 2 20-15,-17 0 60 16,-15 0 0-16,-10 2 6 0,-4 0-16 16,0 0-61-16,0 0-15 15,0 0-31-15,0 0-118 16,2 6-9-16,1 2-76 16,-1 2-70-16,0-2-189 15,-2-2-434-15</inkml:trace>
  <inkml:trace contextRef="#ctx0" brushRef="#br0" timeOffset="4231.56">16730 7702 1508 0,'0'0'502'0,"0"0"-180"15,0 0 25-15,0 0-34 16,0 0-169-16,0 0-23 0,0 0 20 31,22 0-30-31,5 0-24 0,15-2-36 0,18-2-20 16,30 2 4-16,34 2-35 16,-1 0-5-16,-11-2 4 15,-14 2 1-15,-30-2-1 16,1 0-20-16,-6 0-33 15,-25-2-17-15,-21 2-14 16,-17 0-17-16,0 2-58 16,-62 0-307-16,2 0-167 15,-5 0-417-15</inkml:trace>
  <inkml:trace contextRef="#ctx0" brushRef="#br0" timeOffset="4500.7">16574 7863 1513 0,'0'0'574'0,"0"0"-205"0,0 0 8 0,0 0-114 15,116 0-123-15,-43-5-19 32,37 1-9-32,27 2-20 0,29 2-41 0,3 0-26 31,-33 0-5-31,-38 0-13 0,-38 0-1 15,-13 0-1-15,0 0-5 16,-5 0-6-16,-4 0-5 16,-16 0 11-16,-13 0-21 15,-7 0-34-15,-2 0-49 16,-2-7-34-16,-16-6-369 16,0-3-357-16</inkml:trace>
  <inkml:trace contextRef="#ctx0" brushRef="#br0" timeOffset="4672.99">18279 7990 2392 0,'0'0'667'0,"0"0"-531"15,0 0-136-15,0 0-97 16,0 0-1064-16</inkml:trace>
  <inkml:trace contextRef="#ctx0" brushRef="#br0" timeOffset="12603.41">7642 6535 1092 0,'0'0'287'16,"0"0"-21"-16,0 0-3 15,0 0-31-15,0 0-73 16,0 0-9-16,0-36 0 16,0 34-25-16,0 0-20 15,-3 2 8-15,3 0-11 16,0 0-24-16,0 0-27 15,0 0-15-15,0 0-23 0,0 2-11 16,5 14 4 0,15 2-5-16,5 4 8 0,4 2-9 15,9-6 1-15,4-4 8 16,5-4-8-16,3-8 8 16,4-2-9-16,0 0 2 15,0-8 8-15,-4-8-9 16,-5 0 0-16,-5 0 0 15,-7 2 7-15,-6 6-8 16,-6 2 0-16,-4 2 0 16,-1 4 0-16,1 0 0 15,6 0 0-15,2 6 0 16,1 6-1-16,8 0 1 0,-1 0-1 16,5-2 1-16,-3-2 0 15,1-4 0-15,2-4 7 16,-2 0-6-16,2 0-1 15,-1-4 8-15,1-8-7 16,-2 0 0-16,-7-2 12 16,-5 4-5-16,-8 2 18 15,-5 2 15-15,-5 4-13 16,-2 2-10-16,0 0-18 16,0 0-12-16,7 6 12 0,5 6 1 15,3 2 5 1,8 0-5-16,7-2-1 15,1-4 12-15,4-4-10 16,-2-4 4-16,3 0 1 0,-4 0-6 16,-3-6 0-16,-2-4 5 15,-2 2-5-15,-4-2 0 16,-2 4-1-16,-6 2 1 16,1 4-2-1,0 0 1-15,-1 0-8 16,4 6 2-16,1 8 5 15,2 0 1-15,3-2-1 16,4-2 1-16,5-2 6 16,0-2-5-16,4-4 9 0,0-2-4 15,3 0 2-15,-3 0 8 16,-1 0-8-16,1-2-1 16,-1-2 8-16,-4-2-6 15,-1 2 6-15,-5 2-3 16,-5 0-6-16,-4 2 6 15,-2 0-6-15,-3 0 5 16,1 0 5-16,1 4-10 16,4 6 0-16,4 0-5 15,4 2-1-15,4-4 1 0,5 0 0 16,1-4-1 0,2-4 12-16,-1 0-10 0,-5 0 8 15,-3-2-1-15,-3-8 3 16,0 0 5-16,-5 0-10 15,3 2-1-15,-4 2 1 16,-2 4-7-16,-2 2-1 16,0 0-7-16,-1 8 7 15,3 10 1-15,0 0-1 16,4 0 1-16,4-4 0 16,4-2 1-16,3-8 11 15,5-4-6-15,1 0 21 16,5-10 16-16,1-8-19 0,2-4-12 15,-2 0-1 1,-1 4-11-16,-5 0 10 0,-3 6-10 16,-8 4 0-16,-5 4-1 15,-1 2 1-15,-1 2 0 16,-1 0 1-16,-1 0-1 16,2 0 1-16,1 0 0 0,2 0-1 15,0 0 8 1,2 0-7-16,2 0 5 0,-2 0 1 15,0-4 2-15,-5-2-1 16,-4-2-7-16,-7 2 8 16,-5 2-3-16,-4 0-6 15,-2 4 0-15,0-2 0 16,-2 2 0-16,0 0 2 16,0 0-2-16,0 0 1 15,0 0-1-15,0 0-6 16,0 0-4-16,0 0-25 15,0 0-44-15,0 0-50 0,-2 0-54 16,-36 0-115-16,3 0-313 16,-6-6-972-16</inkml:trace>
  <inkml:trace contextRef="#ctx0" brushRef="#br0" timeOffset="45567.62">19874 10511 1298 0,'0'0'369'0,"0"0"-129"16,0 0-82-16,0 0-34 15,0 0-62-15,0 0-62 16,-38-20-139-16,15 8-195 0</inkml:trace>
  <inkml:trace contextRef="#ctx0" brushRef="#br0" timeOffset="46410.64">19285 9906 2143 0,'0'0'732'0,"0"0"-445"0,0 0 24 15,0 0-98-15,0 0-100 16,0 0-43-16,0 0 2 16,96 26-10-16,-51-20-29 15,13 0-12-15,13-4 18 16,14-2-39-16,4 0 0 16,1 0 0-16,-13-2 0 15,-17-6-35-15,-33 2-170 16,-20 2-334-16,-7 2-613 0</inkml:trace>
  <inkml:trace contextRef="#ctx0" brushRef="#br0" timeOffset="47971.94">22875 10680 656 0,'0'0'260'0,"0"0"71"15,0 0 3-15,0 0-12 16,0 0 52-16,0 0-37 16,0 0-42-1,22 4-68-15,-22-4-44 0,-2 0-59 16,0 0-40-16,-5 0-42 15,-2 0-36-15,1-2 15 16,0 0-20-16,8 0 0 16,0 0 11-16,10 0-5 15,32-4 73-15,43-4-43 16,46 2-23-16,48 2 7 16,12 6-20-16,-31 0 11 15,-44 2 3-15,-53 3-14 16,-21-2 8-16,-11-3-9 15,-9 0-2-15,-13 0-50 16,-9 0-178-16,-60 0-473 16,-7-3-199-16,-4 0-874 0</inkml:trace>
  <inkml:trace contextRef="#ctx0" brushRef="#br0" timeOffset="48098.07">22875 10760 1440 0,'0'0'361'15,"0"0"29"-15,0 0 115 16,113 36-208-16,-43-24-152 16,3-2-103-16,8 2-42 15,-19-4-148-15,-26-4-579 0</inkml:trace>
  <inkml:trace contextRef="#ctx0" brushRef="#br0" timeOffset="49444.53">19709 11624 1647 0,'0'0'817'0,"0"0"-284"16,0 0-252-16,0 0-13 16,0 0-143-16,0 0-74 15,0 0-41-15,9-12-10 16,-9 26 0-16,0 6 6 0,6 2 2 15,6-1 2 1,10-6-4-16,12-2-4 0,12-8 20 16,12-5-22-16,11 0-9 15,7-4-10-15,4-10 2 16,3-4 16-16,-3-1 1 16,-7 0 1-16,-10 6-1 15,-12 2-3-15,-15 9 2 16,-9 2 0-16,-12 0-9 15,-3 18 2-15,-2 6-4 16,3 5 11-16,1-1 0 16,6-1-5-1,6-2-9-15,11-7-18 0,7-8 6 0,10-6 11 16,10-4-2-16,5 0 17 16,4-16 0-16,6-6 2 15,-2-5 0-15,-1-1 0 16,-9 5 11-16,-13 1 17 15,-16 9-5-15,-16 9 9 16,-13 4-20-16,-9 8-13 16,0 16-1-16,0 6 0 15,0 2 1-15,0-3 0 16,8-5-15-16,6-9-5 0,9-6 20 16,8-9 7-1,7 0 8-15,10-12-6 0,6-12-1 31,6-4 8-31,5-3-10 0,-1-1 0 0,-2 0 3 16,-6 5-8-16,-8 4 0 16,-13 9-1-16,-10 10 0 15,-10 4 0-15,-4 0-7 16,-2 14 1-16,2 8 5 16,3 2 0-1,3 0 1-15,6-2 0 16,6-8 1-16,6-3 12 0,9-7-5 15,10-4 1-15,11 0-2 16,7-3-7-16,7-9 1 16,0-4-1-16,-8 3 1 15,-11-4 7-15,-16 5 4 16,-19 4 22-16,-14 4 28 16,-8 2 11-16,-3 2-26 15,0 0-41-15,0 0-6 16,0 0-11-16,0 0-78 15,0 0-110-15,0 0-320 0,0 0-559 16</inkml:trace>
  <inkml:trace contextRef="#ctx0" brushRef="#br0" timeOffset="50364.78">27630 12013 1234 0,'0'0'342'15,"0"0"-13"-15,0 0 35 0,0 0-124 16,0 0-68-16,0 0-64 16,0 0 34-16,-9-14 3 15,9 14-20-15,0 0 11 16,0 0 14-16,0-2 4 16,11 2-46-16,13-2-48 15,14-2-42-15,12 2-6 16,8 0-6-16,8 0 6 15,1 0-11-15,-5-2-1 16,-4 2 10-16,-6-2-10 0,-10 2 0 16,-4 2 5-16,-9 0-5 15,-13 0-8-15,-10 2-106 16,-8 16-342-16,-21 1-259 16,-6-6-403-16</inkml:trace>
  <inkml:trace contextRef="#ctx0" brushRef="#br0" timeOffset="51105.97">17619 13004 1783 0,'0'0'709'0,"0"0"-232"16,0 0-232-16,0 0 11 15,0 0-74-15,176-10-98 16,-67 6-42-16,36 4-5 15,31-2-20-15,5 0-10 16,-35 0 2-16,-40-2-9 0,-51 0-51 16,-17 0-107-1,-19-4-167-15,-7 0-434 16,-12 0-448-16</inkml:trace>
  <inkml:trace contextRef="#ctx0" brushRef="#br0" timeOffset="51366.34">17542 13182 1903 0,'0'0'687'15,"0"0"-196"-15,160 4-203 0,9-4-30 16,32 0-107-16,1 0-70 31,-24-4 17-31,-49 0-35 0,-35 2-30 16,-30 0-12-16,-19 2-17 15,-5-2-4-15,-9 1-1 16,-6 1-23-16,-18-3-25 16,-7 3-61-16,0 0-130 15,-3-2-284-15,-1-4-645 0</inkml:trace>
  <inkml:trace contextRef="#ctx0" brushRef="#br0" timeOffset="51538.36">19660 13441 2606 0,'0'0'935'16,"0"0"-578"-16,0 0-159 16,0 0-198-16,0 0 0 15,0 0 0-15,0 0-120 16,47 14-644-16</inkml:trace>
  <inkml:trace contextRef="#ctx0" brushRef="#br0" timeOffset="52065.68">22215 12936 1345 0,'0'0'686'0,"0"0"-102"0,0 0-61 15,0 0-71-15,0 0-197 16,0 0-75-16,0 0-109 16,110-2-71-16,-39-6 0 15,16 0 0-15,6-2 0 16,7-2 0-16,-4-1 0 16,-9 2 0-16,-15 0 0 15,-19 4 0-15,-20 4 0 16,-19 3-150-16,-20 0-312 15,-25 0-361-15,-10 10-518 0</inkml:trace>
  <inkml:trace contextRef="#ctx0" brushRef="#br0" timeOffset="52206.93">22233 13058 2082 0,'0'0'709'0,"0"0"-256"15,0 0-200-15,161-14-86 16,-99 4-111-16,25-8-56 16,-16 0-230-16,-6 0-642 0</inkml:trace>
  <inkml:trace contextRef="#ctx0" brushRef="#br0" timeOffset="52400.1">23332 13136 2668 0,'0'0'836'15,"0"0"-503"-15,0 0-162 16,0 0-83 0,0 0-88-16,0 0 0 15,0 0-156-15,13 85-722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08T04:23:36.253"/>
    </inkml:context>
    <inkml:brush xml:id="br0">
      <inkml:brushProperty name="width" value="0.05292" units="cm"/>
      <inkml:brushProperty name="height" value="0.05292" units="cm"/>
      <inkml:brushProperty name="color" value="#FF0000"/>
    </inkml:brush>
  </inkml:definitions>
  <inkml:trace contextRef="#ctx0" brushRef="#br0">18080 7830 2078 0,'0'0'730'0,"0"0"-467"15,0 0-110-15,0 0 37 16,0 0-46-16,0 0-88 16,136 10-1-16,-104 14-2 15,-4 4-11-15,-3 2 12 16,-1 2-27-16,3 0-11 0,4 1 7 16,9-7-23-1,14-4 10-15,17-12 0 0,34-10-9 16,33-12 2-16,36-34-3 15,4-10-1-15,-31 3-1 16,-42 15-14-16,-43 20 16 16,-15 13-1-16,0 2 1 15,1 3-1-15,0 12-3 16,-11 20 4-16,-1 10 0 16,2 5 1-16,2 0 9 15,7-4-10-15,8-7 1 16,6-10-2-16,7-10-4 15,7-10-2-15,-2-6-13 0,5 0 2 16,2-4 18-16,3-14-6 16,4-4 5-16,4-2 0 15,-2-2-20-15,-3 2-13 16,-7 8 11-16,-13 10 3 16,-10 6 19-16,-8 0 1 15,-11 16 0-15,-1 2-1 16,-3 0-9-16,3 0 10 15,3-6 2-15,13-2-2 16,8-8 10-16,11-2-10 0,10 0 1 16,6-14 3-1,6-6-4-15,-1-2 0 0,-5 0-1 16,-10 1 2-16,-8 10 8 16,-9 4-9-1,-6 7 1-15,-5 0 25 16,-4 11-1-16,0 5-11 15,-1 0-9-15,3 0-4 16,4-6-2-16,2-6-44 16,12-4-189-16,-14-18-557 15,-13-6-1027-15</inkml:trace>
  <inkml:trace contextRef="#ctx0" brushRef="#br0" timeOffset="2530.9">2662 8700 1502 0,'0'0'363'16,"0"0"-45"-16,0 0-25 0,0 0-87 15,0 0-148-15,0 0-58 16,0 0 51-16,22 49 42 16,1-15-10-16,4 0-14 15,6-2-9-15,5-6-18 16,7-6-2 0,5-6-20-16,4-8-1 0,6-6 17 15,5 0-27-15,4-20 9 16,3-10-10-16,5-6-8 15,1-8 20-15,0 2-8 16,-2 2 17-16,-9 8 10 16,-9 11-24-16,-5 16-1 0,-4 5 5 15,0 13 8-15,0 22 2 16,2 3-22-16,0 0-6 16,3-2 0-16,2-10 0 0,0-10 0 15,2-10 7-15,0-6 23 16,2-4 28-16,-1-18-19 15,1-8-1-15,1-4-10 16,-6-3-4-16,1 6-4 16,-6 4-7-16,-4 12-5 15,-3 7-4-15,1 8-5 16,-2 0-1-16,5 22 1 0,5 4 0 16,1 2 9-16,7-2-8 15,2-6 5-15,3-6 1 16,1-10-6-1,2-4 18-15,-1 0 1 0,-5-12-10 16,-4-6 10-16,-5-2-19 16,-6 0 11-16,-7 4-3 15,-9 3-9-15,-4 8-1 16,-2 5-5-16,2 0 6 16,2 19 1-16,6 16 0 15,5 5 6-15,5 2 1 0,3-2-8 16,4-6-1-16,2-8 1 15,2-10 0-15,6-10 8 16,0-6-2-16,5 0 3 16,2-18 4-16,-2-8-12 15,-3-4 15-15,-6-2-10 32,-4-2-5-32,-8 4 17 0,-9 6-11 0,-12 8-1 31,-2 9-6-31,-5 7 0 0,2 0 0 0,4 23 0 15,8 5 0 1,7 0 6 0,9-4-6-16,5-4 6 0,8-12-1 15,5-8-4-15,7 0 4 16,8-14-3-16,2-16 4 16,1-4 12-16,-6-5-8 15,-9 2 4-15,-11 5 12 16,-18 5-26-16,-13 11 0 15,-13 6 0-15,-8 6 0 16,-4 4 0-16,0 0 0 16,1 3 0-16,-1 8 0 15,2 7-15-15,2 4-98 16,2-1-356-16,-6-10-488 0</inkml:trace>
  <inkml:trace contextRef="#ctx0" brushRef="#br0" timeOffset="2672.57">8339 8717 2205 0,'0'0'673'0,"0"0"-550"16,0 0-123-16,0 0-302 15,0 0-1533-15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08T04:29:01.944"/>
    </inkml:context>
    <inkml:brush xml:id="br0">
      <inkml:brushProperty name="width" value="0.05292" units="cm"/>
      <inkml:brushProperty name="height" value="0.05292" units="cm"/>
      <inkml:brushProperty name="color" value="#FF0000"/>
    </inkml:brush>
  </inkml:definitions>
  <inkml:trace contextRef="#ctx0" brushRef="#br0">5329 7281 33 0,'0'0'305'0,"0"0"-180"16,0 0-58-16,0 0 22 16,0 0-1-16,0 0-11 15,23-24 53-15,-21 20-5 16,0-2-28-16,-2 2-6 15,2-2-2-15,-2-2-2 16,0 0-49-16,0-2-25 16,0-2-2-16,0-1-4 0,0 4-5 15,0-4 9 1,0 3-10-16,0 2 0 0,0 1 1 16,0-1-2-16,-2 1-27 15,-2 3-60-15,1 1-71 16,-1-1 35-16,1 1 8 15,1 2 9-15,2-4 54 16,0 1 52-16,0 0 126 16,0 0 37-16,0-2 65 15,0 0-57-15,0 0 2 16,0-2-9-16,2 2 17 0,3-2-25 16,-3 2-23-16,3 0-51 15,-3 2-19-15,2 0 18 16,-2 2-13-16,0 0 13 15,-2 0-11-15,3 2-17 16,-3 0 3-16,4 0-31 16,6 0-4-16,3 10 39 15,7 6-36-15,5 2 0 16,6 4-14-16,0 3-9 16,0 0 9-1,2-3-10-15,-1-1-4 0,-3-6 2 16,0-4 4-16,0-5 5 15,2-6 9 1,4 0 14-16,5-6 9 0,4-15-30 16,6-1 5-16,-1-4 4 15,-3 2-17-15,0 5 8 16,-9 2-8-16,-3 9 0 16,-8 8-1-16,-1 0 0 15,-3 8 0-15,2 16 0 16,-1 6 1-16,2 1 14 15,-2-1-13-15,2-5-1 0,2-4-1 16,2-11 0 0,2-6 0-16,3-4 6 0,5-4 16 15,2-18 10-15,1-6-16 16,-4-3-5-16,0-1-8 16,-6 6-3-16,-3 4-1 15,-4 8-6-15,0 8-5 16,2 6 12-16,2 0-8 15,2 10 8-15,3 7-1 16,-1 1 1-16,2-4-2 16,1-3 1-16,-2-4 1 15,-3-3 2-15,-2-4-1 16,-3 0 6-16,-3 0-3 16,-1 0 2-16,-2-8-6 0,-2-1 1 15,0 1-1-15,-5 2-12 16,-2 6-138-16,-1 0-207 15,-6 0-492-15</inkml:trace>
  <inkml:trace contextRef="#ctx0" brushRef="#br0" timeOffset="767.76">8424 7245 1298 0,'0'0'383'0,"0"0"-34"16,0 0-63-16,0 0-51 15,0 0-54-15,0 0-54 0,0 0 18 16,11 0-28-16,6 0-8 16,10 0 2-16,12 0-12 15,14-5-20-15,34 0 20 16,37-5-33-16,42-8-15 15,19-3-1-15,2-2-25 16,-16 2 17-16,-26 6-25 16,-27 2-16-16,-34 8 28 0,-28 0-29 15,-17 1 5-15,-6 3-5 16,-7-2-13-16,-6 3 1 16,-13 0-44-16,-7 0-32 15,0 0-41-15,0 8-119 16,-31 16-35-16,-3 1-335 15,-6-7-442-15</inkml:trace>
  <inkml:trace contextRef="#ctx0" brushRef="#br0" timeOffset="1112.64">8693 7433 1527 0,'0'0'372'15,"0"0"-98"-15,0 0-33 16,0 0-47-16,0 0-92 16,0 0-34-16,118-6 33 15,-53 0-23-15,18-4-20 16,33-2-29-16,38-6-6 15,33-4 13-15,6 0-22 16,-33 6 4-16,-48 6 16 16,-50 6-11-16,-24 0 2 15,-9 2-17-15,-8 0-7 0,-6 2 9 16,-13 0-4-16,-2 0-12 16,0 0-77-16,2 12-271 15,0-4-345-15</inkml:trace>
  <inkml:trace contextRef="#ctx0" brushRef="#br0" timeOffset="1875.12">12954 7359 113 0,'0'0'1242'15,"0"0"-904"-15,0 0 30 16,0 0-47-16,0 0-67 16,0 0-66-16,0 0-19 15,-5-6-45-15,19 2-25 16,12 0-12-16,16-2-26 16,35-2-7-16,45 0-20 0,47 2-14 15,18 0-7-15,-2 2-13 16,-23 2-8-16,-48-2 7 15,-29 0 1-15,-29 2 14 16,-18 0-13-16,-5 0 0 16,-8 2 14-16,-8 0-14 15,-15 0-1-15,-2 0-25 16,-4 0-114-16,-23 4-57 16,-46 12-314-16,4-2-209 15,-7-2-1109-15</inkml:trace>
  <inkml:trace contextRef="#ctx0" brushRef="#br0" timeOffset="2110.85">13114 7493 1283 0,'0'0'611'0,"0"0"-264"16,0 0 23-16,0 0-56 15,0 0-127-15,0 0-77 16,0 0-7-16,116-4 3 15,-22 0-31-15,41 2-34 16,35 0-17-16,10 0-23 16,-29 2-1-16,-39-2-10 15,-45 2-31-15,-16-2-22 0,0 1 17 16,-2-2-22-16,-5 3-29 16,2 0-172-16,-13 0-329 15,-6 0-302-15</inkml:trace>
  <inkml:trace contextRef="#ctx0" brushRef="#br0" timeOffset="2607.39">15841 7409 1452 0,'0'0'593'16,"0"0"-122"-16,0 0-130 16,0 0-82-16,0 0-63 15,0 0-88-15,0 0-47 16,53-58 19-16,12 54-20 16,31 0-29-16,42 0 14 15,45 2-24-15,19-2-20 16,-1 2 6-16,-24-4-7 15,-48 0-7-15,-34 2-29 16,-32-2-14-16,-17 2 31 0,-5 0 4 16,-8 0 5-16,-8 0 9 15,-14 4-16-15,-11 0-30 16,0 0-79-16,-9 0-91 16,-45 2-305-16,0 10-155 15,-4-2-357-15</inkml:trace>
  <inkml:trace contextRef="#ctx0" brushRef="#br0" timeOffset="2943.99">15961 7455 1300 0,'0'0'515'16,"0"0"-290"-16,0 0 85 15,0 0-62-15,0 0-117 16,0 0-22-16,0 0 77 15,89 4-76-15,19-4-20 16,40 0-25-16,45-10-38 16,16-2-1-16,-13 4-26 15,-44 0 1-15,-55 6 12 0,-28-2-12 16,-17 2-2 0,-1-2-4-16,-6 2 5 0,-4-2 6 15,-16 2 2-15,-9 2-8 16,-5 0 28-16,-2 0-28 15,0 0-11-15,0 0 4 16,-3 0-84-16,5 8-59 16,-3-2-148-16,-4-2-436 0</inkml:trace>
  <inkml:trace contextRef="#ctx0" brushRef="#br0" timeOffset="3112.21">18151 7524 1313 0,'0'0'1633'0,"0"0"-1073"0,0 0-399 16,0 0-70-16,0 0-91 16,0 0-120-16,0 0-484 15,110 5-1209-15</inkml:trace>
  <inkml:trace contextRef="#ctx0" brushRef="#br0" timeOffset="8042.7">12459 9306 988 0,'0'0'335'0,"0"0"-93"16,0 0-36-16,0 0-9 16,0 0-12-16,0 0-64 15,7 8 21-15,8-6-41 16,10 2 20-16,8-2-8 0,14 2-19 15,13-2 5-15,32-2-26 16,32 0-28-16,35 0 1 16,9 0-20-16,-7 0-16 15,-34 0 11-15,-37 0-20 16,-26 0-1-16,-7 0 6 16,1 0 1-16,0 0-1 15,-2 0-4-15,-20 0 14 16,-12 0 7-16,-11 0-23 15,-5 0-6-15,-4 0-25 16,-2 0-161-16,-2 6-298 0,0-2-146 16,-16 0-597-16</inkml:trace>
  <inkml:trace contextRef="#ctx0" brushRef="#br0" timeOffset="8475.94">12615 9399 1590 0,'0'0'528'0,"0"0"-230"15,0 0 167-15,0 0-255 0,0 0-60 16,0 0-51-1,0 0-11-15,34 0-34 0,14 0-7 16,35 0-31-16,46 0 7 16,47 0-16-16,20 0-7 15,-9 0 10-15,-40 0-10 16,-51 0 0-16,-32 0-14 16,-14 0-4-16,-6 0 17 15,-5 0-9-15,-8 0 10 0,-16 0 1 16,-11 0 5-16,-2 0 21 15,-2 0-11-15,0 0-7 16,0 0-9-16,0 0-6 16,0 0 6-16,0 1 0 15,0 3-23-15,0 0-34 16,0-2-133 0,2 1-354-16,1-3-526 0</inkml:trace>
  <inkml:trace contextRef="#ctx0" brushRef="#br0" timeOffset="45106.27">18130 12464 1605 0,'0'0'649'0,"0"0"-300"0,0 0-43 15,0 0-79-15,0 0-53 16,0 0-35-16,62-58-19 16,-58 56-33-16,-2 2-24 15,1 0-10-15,1 0-37 16,5 14-15-16,9 11 10 15,6 4-11-15,10 6 1 16,8-3-1-16,7-6-45 16,11-8-2-16,5-12 4 15,8-6 14-15,6 0 20 0,5-20-4 16,0-6 11 0,1-2-4-16,-2-1 6 0,-10 1-1 0,-8 6 1 15,-14 7 0-15,-13 4 0 16,-13 9-1-16,-5 2 0 15,-7 2-9-15,0 18 10 16,5 7 1-16,5 2-1 16,6 0 0-16,8-3-1 15,5-6 1-15,10-6-35 16,4-10 2 0,4-4 18-1,5 0 15-15,3-13-1 16,9-6 0-16,-4-6 0 0,2 0 1 15,-3-1 0-15,-10 3 1 16,-13 7 0-16,-10 6 2 16,-14 6-3-16,-4 4-1 15,-5 0 0-15,-1 8-13 16,5 9 13-16,9 2 1 16,7-1 1-16,8-1 8 15,10-7-9-15,8-9-2 16,9-1 2-16,5 0 0 15,6-18-1-15,5-8-7 0,0-3 1 16,-2-2-7-16,-7-1-2 16,-6 6 7-16,-16 6 8 15,-12 8 1-15,-13 10 0 16,-9 2 0-16,-2 0 1 16,2 10 11-16,7 10-4 15,11 0-2-15,10 0 6 16,12-2-11-16,13-2 11 15,12-6-6-15,9-4-5 16,5-6 8-16,-1 0-8 16,-4 0-1-16,-9-2 12 0,-16-4-11 15,-13 0 8 1,-16 2-9-16,-15 2 0 0,-13 2-11 16,-14-2-207-16,-8 0-464 15,-11-2-1056-15</inkml:trace>
  <inkml:trace contextRef="#ctx0" brushRef="#br0" timeOffset="46570.64">3592 13441 1324 0,'0'0'325'15,"0"0"-122"-15,0 0 22 0,0 0-48 16,0 0-18-16,0 0-54 15,0 0-17-15,86 68 28 16,-52-42-25-16,1 3-34 16,5-6-3-16,4-3 1 15,4-4-10-15,3-6-5 0,4-6-11 16,3-4-13 0,2 0 8-16,-2-14-23 0,0-5 7 15,-2-3 2-15,-7-3-10 16,-6 3 15-16,-6 6-14 15,-8 6 0-15,-6 6 35 16,-1 4-12 0,0 0-4-16,3 14-13 0,4 6-7 15,6 2 8-15,3 0-8 16,5-1 0-16,-1-7 2 16,2-6-1-16,-1-5-1 15,-1-3 6-15,-1 0-5 16,1-3 12-16,0-9-13 15,1-1 0-15,-4 3-1 0,-1 5-8 16,-7 2-51-16,-2 3-102 16,-11 3-168-16,-7 8-401 0</inkml:trace>
  <inkml:trace contextRef="#ctx0" brushRef="#br0" timeOffset="48380.01">11492 13533 1706 0,'0'0'699'0,"0"0"-453"0,0 0-33 16,0 0-29-16,0 0-94 15,0 0-45-15,0 0 12 16,49 16 1-16,-27 4-16 16,2-2-21-16,8 2-8 15,3-4-1-15,8-3 0 16,8-8 8-16,11-5 7 0,8 0-12 15,9-1-2 1,6-17-13-16,5-4 0 0,-3-3 8 0,-6 1-8 16,-6 0 7-1,-11 8-7-15,-12 4 0 0,-10 10 19 16,-9 2-7 0,-4 2 0-16,-2 18 1 0,2 8-12 15,4 0 5-15,5 2-6 16,7-2 0-16,8-7 6 15,7-7-6-15,4-9 9 16,6-5-7-16,1 0-1 16,5-4 9-16,2-11-9 15,-1-7 0 1,0-3 9-16,-4 1-9 16,-5-2 4-16,-6 4-4 15,-12 6-1-15,-7 8 2 0,-7 8-2 0,-5 0-9 31,-2 12 9-31,2 14 0 16,3 2-1-16,5 4 1 0,9-1 0 16,4-3-1-1,11-12 2-15,7-4-1 16,3-10 12-16,10-2-10 16,0 0 5-16,7-18-7 15,-3-4 1-15,0-4 6 0,-4-2-7 16,-8-1 0-16,-8 3 1 15,-9 6 0-15,-11 4 0 16,-9 10-1-16,-5 4 0 16,0 2 0-16,5 2-9 15,7 12 8-15,3 2 0 16,6-2 1-16,6-1 0 16,1-6 0-16,3-5 0 15,1-2 1-15,1 0 0 16,6-9 0-16,-1-12 7 15,7-3-7-15,2-6 0 16,1 0 7-16,-4 2-8 0,-3 6 1 16,-7 6-1-16,-9 10-2 15,-12 6-4-15,-6 0 7 16,-3 12-1-16,-4 10 8 16,5 6-8-16,6 0 12 15,5-2-12-15,9-2-1 0,5-4 1 16,5-3 2-16,7-10 5 15,0-1-5-15,-2-6-2 16,1 0 9-16,-3 0-9 16,-2-8 0-16,-7-8 9 0,-4 2-9 31,-10 0 1-31,-13 2 0 0,-10 4 0 0,-14 2 4 16,-7 4-5-16,-4 2-10 15,0 0-149-15,-17 0-488 16,-4 4-914-16</inkml:trace>
  <inkml:trace contextRef="#ctx0" brushRef="#br0" timeOffset="49747.78">3393 14654 1532 0,'0'0'579'0,"0"0"-307"16,0 0 18-16,0 0-75 0,0 0-103 16,0 0-47-16,0 0 0 15,8 8-8 1,8 14 22-16,3 8 12 0,4 4-17 16,4-2-28-16,4-1-14 15,7-8-2-15,7-5 15 16,7-5-11-16,10-13 11 15,9 0 5-15,10-14-14 16,0-17-8-16,2 0-14 16,-3-6-4-16,-8-1-2 15,-12 6-2-15,-7 8-5 16,-6 10 0-16,-7 8 7 16,1 6 8-16,1 8-5 0,4 20-2 15,5 10-8-15,5 7 1 16,5-1-1-16,-1-2 0 15,0-10-1 1,-2-8 1-16,-2-14 0 0,-1-10 0 16,3 0 24-16,2-14-4 15,5-12 5-15,3-10-11 16,4-3-8-16,1 3 3 16,2 4-9-16,-9 6 0 15,-1 10 0-15,-5 8 0 0,-2 8 5 16,0 0 1-16,-1 4 1 15,1 12 7-15,-2 0-14 0,-4-2 7 16,-4-8-7-16,-1 1 0 16,-3-7 8-1,2 0-8-15,-2-3-1 0,1-13 7 16,1-2-7-16,-3-6-68 16,12-16-176-16,-10 2-490 15,-5 2-1112-15</inkml:trace>
  <inkml:trace contextRef="#ctx0" brushRef="#br0" timeOffset="53140.86">2227 11354 1540 0,'0'0'351'0,"0"0"-94"15,0 0-71-15,0 0-80 16,0 0-63-16,-40-103-27 16,32 83 43-16,-4-2 31 15,1 0 26-15,-2 0 33 0,2 0-8 16,0 6-8-16,-1 2-44 15,3 2-9-15,3 6-29 16,2 2-25-16,-3 4 2 16,0 0-19-16,-2 2-9 15,-8 24-1-15,-6 14-8 16,-6 18 9-16,-6 26 9 16,-6 29-8-16,-1 29 28 15,2 14 4-15,9-9 4 16,4-9 4-16,7-9-17 15,0 5 1-15,2 10 2 0,0 9 8 16,1-1 7-16,0-2-11 16,0-1 5-16,3-9-6 15,6-4-6-15,-1-7 2 16,5-25 1-16,-4-20-9 16,0 6 1-16,-5 13-7 15,-8 13-1-15,-6 18-3 16,-6-9-7-16,-2-15-1 15,-3 1 1-15,1-17 8 0,4-16-9 16,9-18 1-16,0-6-1 16,1 4 0-1,3 1-5-15,5-1-3 0,6-14 8 16,7-12 0-16,2-8 0 16,0-8 0-16,4-2 1 15,18-4 7-15,14-4-7 16,15-4 0-16,38-2 6 15,44-18 4-15,44-18-5 16,12-10-6-16,-28 4 8 0,-48 14-7 16,-46 10 1-1,-18 0 4-15,-5 1 13 0,-5 3 2 16,-8 4-21-16,-18 6 0 16,-11 0 0-16,-2 4 0 15,-50 4-14-15,-8 9-502 16,-7-2-990-16</inkml:trace>
  <inkml:trace contextRef="#ctx0" brushRef="#br0" timeOffset="53876.15">868 15248 2148 0,'0'0'658'15,"0"0"-318"-15,0 0-99 16,0 0-156-16,0 0-68 16,23 214 11-16,-19-39 16 0,-4 17 5 15,0-5-16-15,0-43-9 16,-6-52-7 0,-3-28-16-16,-1-19-1 15,4-5 0-15,2-10 0 16,-1-2 23-16,5-20 1 15,0-8 39-15,0-12 60 16,0-34-41-16,2-38-41 0,11-41-28 16,10-41-13-16,2-21 10 15,2 1-10-15,-6 41 0 16,-5 51 0-16,-5 34-8 16,-1 26 8-16,-4 10 0 15,-2 8-5-15,1 8 3 16,-3 8-5-16,6 40-23 15,6 46 28-15,4 52 2 16,4 27 0-16,1 3 0 16,-8-19 1-16,-1-41 1 15,-6-24-2-15,-3-22-6 16,1-13-97-16,-1 1-110 0,0-6-69 16,-5 0-193-16,0-16-190 15,0-20-363-15</inkml:trace>
  <inkml:trace contextRef="#ctx0" brushRef="#br0" timeOffset="54048.92">775 16136 2492 0,'0'0'619'0,"0"0"-247"15,0 0-171-15,0 0-125 0,145-52-26 16,-72 34-19-1,8 0-25-15,1 0-6 0,27-17-211 16,-22 12-583-16,-14-4-772 0</inkml:trace>
  <inkml:trace contextRef="#ctx0" brushRef="#br0" timeOffset="54512.52">2000 15877 2078 0,'0'0'679'0,"0"0"-298"16,0 0-100-16,0 0-111 16,0 0-115-16,0 0-38 0,0 0 22 15,-104-20-17 1,77 54-7-16,-6 11 6 0,-6 9 17 16,2 8-2-1,7 2-21-15,11-4-8 16,9-6 3-16,10-14-9 15,0-8-1-15,12-14 1 16,12-13 8-16,7-5 9 16,8-19 14-16,5-21-5 15,7-14-6-15,-2-12-8 16,-2-10 1-16,-3-26-13 0,-13 7 0 16,-8-7 17-1,-12 4-18-15,-11 18 0 0,0-1 0 16,0 19 0-16,-4 22 10 15,-5 18 5-15,-2 20-9 16,-3 2-6-16,-1 38-3 16,-3 36-6-16,7 33 9 15,7 1 0-15,4-10 1 16,6-14 0-16,28-16-1 16,14-1-5-16,17-3-81 15,13-12-73-15,11-20-88 16,38-28-95-16,-19-4-339 0,-17-14-186 15</inkml:trace>
  <inkml:trace contextRef="#ctx0" brushRef="#br0" timeOffset="55080.28">2925 15825 1624 0,'0'0'714'16,"0"0"-111"-16,0 0-281 15,0 0-78-15,0 0-102 16,-123 8-58-16,84 34-21 15,-4 10 6-15,5 11-18 16,5-1-24-16,12-4-18 0,10-4-7 16,11-14-1-16,0-12 6 15,19-12-6-15,7-16 0 16,10-4 6-16,6-32 8 16,2-12-1-16,6-20-1 15,1-20-11-15,-2-35 14 16,-9-23-15-16,-14 12 8 15,-14 27-7-15,-12 39-2 16,0 32 0-16,0 6 9 16,-6 8 35-16,-2 4-44 15,2 18 0-15,-3 10 0 0,0 46 0 16,-5 42 0-16,6 37 0 16,4-5 0-16,4-20 0 15,0-33 0-15,17-23 0 16,12-4 0-16,6 2-23 15,10-8-35-15,2-16-17 16,0-20 0-16,1-8-20 16,0-12 26-16,-4-28 27 15,-1-14 29-15,-6-12 12 16,-1-7 1-16,-7 1 11 0,-4 2 7 16,-10 16 54-1,-4 22 17-15,-6 18 19 0,-5 14-35 16,0 28-56-16,0 22-17 15,0 20 9-15,0 10 0 16,0-3-9-16,8-5 0 16,6-14-1-16,1-18-49 15,6-18-88-15,12-22-72 16,-2-18-154-16,-4-22-539 0</inkml:trace>
  <inkml:trace contextRef="#ctx0" brushRef="#br0" timeOffset="55237.99">3573 15450 2453 0,'0'0'655'0,"0"0"-182"16,0 0-324-16,0 0-149 16,0 0-93-16,0 0-673 15,0 0-1579-15</inkml:trace>
  <inkml:trace contextRef="#ctx0" brushRef="#br0" timeOffset="55505.64">4357 15302 1886 0,'0'0'970'0,"0"0"-755"16,0 0 51-16,0 0-24 16,0 0-85-1,16 138-55-15,-16-31-3 0,0 25-39 16,0-4-31-16,0-26-11 0,2-31-18 16,3-25-11-16,-1-2-139 15,3-4-180-15,0-14-404 16,-7-20-505-16</inkml:trace>
  <inkml:trace contextRef="#ctx0" brushRef="#br0" timeOffset="56881.96">3964 15681 2288 0,'0'0'710'15,"0"0"-355"-15,0 0-153 16,0 0-2-16,175 0-92 15,-50-4-62-15,24-12 8 16,-8-4-40-16,-35 2-14 16,-36 6-24-16,-30-2-52 0,-5 5 43 15,-8 1 22 1,-4 3 11-16,-15 5 0 0,-8 0 26 16,0 9 1-16,0 22-8 15,0 13-2-15,-4 6 14 16,4 2-25-16,0 2 0 15,0-12-4-15,20-4-2 16,4-10 0-16,10-14 6 16,1-6-6-16,8-8 12 15,1-8 0-15,3-16-11 16,0-10 6-16,0-2-7 16,-5 0 0-16,-9 4 6 0,-10 10-5 15,-10 6-1-15,-8 14 0 16,-5 2 1-16,0 2-2 15,0 28-5-15,0 6 6 16,0 8 6-16,9 4-5 16,6-7-2-16,7-5 1 15,3-10 0-15,2-8-8 16,0-12 7-16,-4-6-4 16,4 0 5-16,-2-18 0 15,-7-13-14-15,-3-5-5 16,-10-6-2-16,-5-10 3 15,0-2-24-15,-18 4 4 16,-2 10 26-16,0 6-1 0,9 12 13 16,4 12 12-16,7 2 8 15,0 3 10-15,13 4-12 16,16 1 13-16,9 0 13 16,7 0-26-16,7 14 6 15,0 12-12-15,0 10-6 16,-5 8 0-16,-9 6-6 15,-11-2 0-15,-10-2 0 16,-10-6-4-16,-7-8 3 16,0-7-4-16,0-10-10 15,0-6 6-15,-5-9-6 0,3 0 14 16,2-24 1 0,0-15-5-16,4-7 5 0,21-14 0 15,8 4 0-15,8 4-1 0,1 12 0 16,2 14 0-16,-3 16 1 15,-3 10 22-15,-9 0 7 16,-4 26-19-16,-6 10-1 16,-3 8-2-16,1 2-7 15,1 2-1-15,5-4 1 16,6-8-42-16,9-13-59 16,6-9-58-1,10-14-106-15,8 0-53 0,5-23-299 16,-1-13-37-16,-3-8 56 15,-5-6-40-15,-9-8 638 16,-13 0 319-16,-12 6 180 16,-17 10-4-16,-7 7 65 15,-5 13-56-15,-24 12-217 16,-6 10-115-16,-8 0-104 0,-3 32-52 16,4 9-10-1,3 3-5-15,12 2-1 0,16-4-9 16,11-10-7-16,0-10-4 15,23-8 20-15,13-14 8 16,3 0 11-16,4-18-2 16,1-14 7-16,-2-2 4 15,-5 2 4-15,-8 10 5 16,-10 4 16-16,-5 14-20 16,-3 4-14-16,2 4-11 15,3 18-8-15,7 10 1 0,8 2-1 16,4-2 1-1,7-6 10-15,1-10-10 0,-1-8 8 16,0-8 6-16,-3-14 22 16,-2-18 11-16,-1-12 0 15,-1-12-19-15,1-12-5 16,5-31-14-16,-6-25-8 16,-8 8-2-16,-14 16 0 15,-13 25 0-15,-4 39 0 16,-23 8-1-16,-7 20-6 0,-3 16 1 15,-6 60 0 1,7 43 5-16,17 39-6 0,16 8 6 16,3-23 1-16,24-37 0 15,3-40 1-15,7-10-1 16,3-2-29-16,2-11-99 16,1-21-86-16,-13-14-110 15,-14-17-604-15</inkml:trace>
  <inkml:trace contextRef="#ctx0" brushRef="#br0" timeOffset="57039.18">5547 14939 2838 0,'0'0'584'16,"0"0"-398"-16,0 0 31 15,0 0-125-15,0 0-92 16,0 0-209-16,0 0-1006 0</inkml:trace>
  <inkml:trace contextRef="#ctx0" brushRef="#br0" timeOffset="58473.7">8961 15348 2104 0,'0'0'914'15,"0"0"-454"-15,0 0-187 16,0 0-63-16,0 0-75 15,0 0-135-15,0 0 0 16,-18-62 0-16,7 114 0 16,0 10 0-16,1 2 0 15,8 1 0-15,2-14 0 0,0-12 0 16,18-17 0-16,9-18 0 16,9-4 0-16,4-26 0 15,3-18 0-15,-1-6 0 0,-3-3 0 16,-5 5 0-1,-10 10 0-15,-7 14 0 0,-9 10 0 16,-4 14 0-16,1 0 0 16,-3 22 0-16,4 16 0 15,6 12 0-15,1-4 0 16,7-2 0-16,1-8 0 0,-2-9 0 16,2-18 0-1,-1-6 0-15,2-3 0 0,5-8 0 16,6-14 0-16,5-5 0 15,-2 9 0-15,-1 8 0 16,-5 10 0-16,-6 2-15 16,-2 23 14-16,-2 7 2 15,1-2-2-15,-4-2 0 16,3-14 1 0,0-14-1-16,2 0-12 0,5-26 6 0,4-20 6 15,3-17-17-15,-1-13 12 16,-2-8-4-1,2-24 5-15,-4-31 5 0,-4 11 0 16,-7 18 0-16,-9 28 8 16,-7 45-7-1,0 15 68-15,-2 18-69 0,0 39 0 16,0 83 0-16,0 68 0 16,-10 39 0-1,-2 14 0-15,3-15 0 0,7-32 0 31,2-13 0-31,11-31 0 0,16-33 0 0,4-39 0 32,0-32 0-32,0-22 0 0,10-20 0 15,7-4-45-15,6-38-135 16,-5-44-57-16,-13-41 16 16,-32-41 37-16,-8-16 49 15,-52 15 77-15,-6 43 58 16,2 45 37-16,12 33 73 15,4 12 93-15,1 6 18 16,8 4-44-16,6 4-26 16,20 14-53-16,9 2-65 15,25 4-3-15,23 0-30 16,18 0 0-16,9-10 0 16,8-2 0-16,-1-6-14 15,-4 0-4-15,-13-4-1 0,-14 4 18 0,-15 0 1 16,-17 6 1-16,-9 6 25 15,-6 2-1-15,-4 4-25 16,0 0 0-16,-4 18 0 16,-10 16 0-16,1 8 0 15,8 6 0-15,5 2 0 16,11-6 0 0,25-8 0-16,11-13 0 0,7-11 0 15,1-12 0-15,-6 0 0 16,-11-17 0-16,-14-15 0 0,-13-8 0 15,-11-8 0-15,-8-6 0 16,-30-10 0-16,-18 2 0 16,-17-3 0-1,-30 1 0-15,-28 2 0 0,-32 4 0 16,-11-4-221-16,41 22-604 16,27 10-1387-16</inkml:trace>
  <inkml:trace contextRef="#ctx0" brushRef="#br0" timeOffset="58647.01">8957 14540 2597 0,'0'0'788'16,"0"0"-426"-16,0 0-200 16,0 0-162-16,120-22-86 15,-20 22-562-15,2 0-1045 0</inkml:trace>
  <inkml:trace contextRef="#ctx0" brushRef="#br0" timeOffset="58773.28">10968 15226 2813 0,'0'0'878'0,"0"0"-720"16,0 0-109-16,0 0-49 15,0 0-258-15,-13 120-1003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08T04:30:45.983"/>
    </inkml:context>
    <inkml:brush xml:id="br0">
      <inkml:brushProperty name="width" value="0.05292" units="cm"/>
      <inkml:brushProperty name="height" value="0.05292" units="cm"/>
      <inkml:brushProperty name="color" value="#FF0000"/>
    </inkml:brush>
  </inkml:definitions>
  <inkml:trace contextRef="#ctx0" brushRef="#br0">3021 5153 1425 0,'0'0'534'15,"0"0"-283"-15,0 0-42 16,0 0-29-16,0 0-6 31,0 0-19-31,20-10 7 0,-20 8-29 16,0 0-44-1,0-2-3-15,0 0-29 0,0-4-24 16,0 0 5-16,-2 0-23 16,-10-2-9-16,-3 4-6 15,-1-2-35-15,-3 4 7 16,-4-2 13-16,0 4-12 15,-3 0 26-15,-1 0-6 16,-1 2 7-16,-1 0-1 16,2 0-3-16,0 0 4 15,0 0 0-15,2 8-4 0,-2 4-2 16,4 2 2 0,-4 4 3-16,0 4 1 0,0 0-1 15,0 4 0-15,0 2 0 16,3 4-11-16,2 3 11 15,0 1-4-15,1 4 1 16,4 2 2-16,1-2 1 16,1 2 1-16,3 0 0 15,3-2-1-15,3-2-5 16,4 3 6-16,0-5 0 16,2 0-2-16,0-2 8 15,0 2-6-15,0-2 1 0,4 0-1 16,9-2 12-1,1 2-12-15,3-2 6 0,-1-1 14 16,-1-1-19-16,3-2 10 16,0 0-1-16,0-2-9 15,0-2 16-15,-1 2-9 16,4-4 10-16,1 0 4 16,0-2-21-16,0-2 11 15,1-2 3-15,-1 0-9 16,2-4 22-16,1-2-20 15,0-1 10-15,2-2 9 0,-1-3-21 16,-2 3 13 0,3-6-1-16,0 3-17 0,0-2 11 15,0-2-12-15,0 0 0 16,-4 0 18-16,2 0-18 16,-2 0 17-16,-1 0-4 15,3-4-12-15,-4-2 17 16,2 0-18-16,-3-2 0 15,2 2 9-15,0-2-3 16,-1 0-4-16,-4 0-2 16,1 0 1-16,-3 0 11 15,1 0-3-15,0 2 14 16,0-4 11-16,1 0-23 16,1 0 7-16,0-4-17 0,0 2 0 15,0-2 17-15,-1 0-18 0,-1 0 9 16,-1 0 24-16,1 0-27 15,-5 0 29-15,3 0-7 16,-3-3-7-16,-2 2 14 16,0-6-17-16,2 3 0 15,-5-1-18-15,4-2 0 16,-1 1 0-16,-3 0 0 16,1-2 0-16,-1 2 0 15,-1 0 0-15,0-2 0 16,-3-2 0-16,0 2 0 0,-2-4 0 15,2 0 0 1,-2-2 0-16,2-3 0 16,-2-1 0-16,0 1 0 0,0-4 0 15,0 3 0-15,0-2 0 16,0 2 0-16,0-2 0 16,0 4 0-16,0 2 0 15,-2 2 0-15,-4 4 0 16,-4 1 0-16,1 2 0 15,-4 2 0-15,0 2 0 16,-3-3 0-16,-4 1 0 16,0 1 0-16,-2 0 0 15,-5 0 0-15,-2 0 0 16,-2 0 0-16,0 2 0 0,-2 0 0 16,1 0 0-16,-1 0 0 31,2 0 0-31,0-2 0 0,2 0 0 0,-5 0 0 15,-24 0-74-15,9 6-397 16,0 4-985-16</inkml:trace>
  <inkml:trace contextRef="#ctx0" brushRef="#br0" timeOffset="16729.23">6100 5414 1046 0,'0'0'364'0,"0"0"-125"0,0 0-52 16,0 0-11-16,0 0 36 15,4-24-46-15,-2 20-40 16,-2 0 5-16,0-2-3 0,0 2-7 15,0-2-22-15,0 0-37 16,0-2 1-16,0 2-34 0,-4-2-8 16,-2-2 7-1,-5 2-10-15,-1-1 5 0,-1 2 10 16,-5-1-14-16,1-3 2 16,-2 4-19-16,-1-4 8 15,1 4 5-15,-2-4-6 16,4 4 3-16,-4-1-3 15,3-1-8-15,1 4 12 32,-1 1-13-32,3-1 0 15,-1 1 5-15,0 3-4 16,0-2-1-16,1 3 1 16,-1-1-1-16,-2 1 5 0,3 0-5 15,-1 0-1-15,1 0 1 16,-1 0-1-16,-2 0 1 15,0 1 1-15,3 7-1 16,-3 1 0-16,1 0-6 16,-4 4 5-16,3-2 1 15,1 3-1-15,-2 1 1 16,4 1 0-16,-1-3 1 16,3 1-1-16,-1 1 0 15,4-1-2-15,-1 0 2 0,1 2 0 16,-1 2 0-16,1 2 0 15,0 2 0-15,-1 0 0 16,3 0-5-16,-2 2 4 0,1 0 0 16,1 0 1-1,-1 2 1-15,-1 1-1 0,2-1 1 16,-1-2 5 0,2-1-6-16,2 2-9 0,1-3 9 15,0 2 0-15,-1 0 1 16,3 0-1-16,2 0 1 15,0 0-1-15,0 0 1 16,0 0-1-16,0-2 9 16,0-2-8-16,0 0 9 15,7-2-4-15,-1 0 11 16,4-1 1-16,-4 1-11 0,5-2 7 16,-2 0 1-1,3 0 0-15,0-1 4 0,2 2-7 16,2-3 2-16,2 0 8 15,-3 0-7-15,3-2 2 16,1 2-2 0,2-2-3-16,-1 0 4 0,0 2-8 15,0-2-7-15,3-2 9 16,-4 2-10-16,4-2 1 16,-3 0 12-16,3-2-1 15,-4 1 15-15,1-4-12 0,0 1-9 16,-2-2 3-1,0 0-8-15,0 0 0 0,0-2 8 16,-3 0-8-16,3 0 16 16,-1-2-16-16,-1 0 8 15,0 0 3-15,0 0-12 16,-1 0 1-16,1 0 4 16,0 0-4-16,-1 0 9 15,1 0-10-15,-1 0 6 16,1-4 6-16,-1 0-10 15,1 1 7-15,-3-4 0 0,2 1-9 16,-1 1 14-16,-3-2-13 16,3-1 0-16,-1 2 17 15,-1-2-16-15,1 2 17 16,-2-2-1 0,2-2-12-16,-2 2 17 15,3-2-16-15,-3 0 2 16,0 0 11-16,1-2-19 15,-2 0 8-15,1 0-3 16,1 0-6-16,-4 2 13 16,1-4-4-16,1 2 3 15,-4 0 6-15,3-2-18 16,-1-2 8-16,2 2-7 0,-3-4-1 16,1 1 14-16,1 2-13 15,-2-3 0-15,0 1 19 16,-3-1-20-16,0 0 0 15,1 0 3-15,-3 0-3 16,3-2 0-16,-3 2 0 16,0-2 0-16,1 2 0 15,-3 0 0-15,0 0 0 16,0 0 0-16,0 0 0 16,0 2 0-16,0-2 0 0,0 1 0 15,0-2 0-15,-10-2 0 16,1-1 0-16,-1 0 0 15,-2-2 0-15,-1 1 0 16,2-2 0-16,-3 1 0 16,3 2 0-16,1 2 0 15,-2 2 0-15,3 0 0 16,-3 2 0-16,2 0 0 16,1 2 0-16,-3 2 0 15,1 0 0-15,1 0 0 16,-2 0 0-16,1 0 0 0,0 1 0 15,0 4 0-15,-2-1 0 16,-1 0 0-16,-1 2 0 16,-2-2 0-16,-2 1 0 15,-1 1 0-15,-3 1 0 16,2 1 0-16,-4 0 0 16,0-2 0-16,0 2-38 15,4-3-79-15,-6-4-111 16,4 0-129-16,5 1-624 0</inkml:trace>
  <inkml:trace contextRef="#ctx0" brushRef="#br0" timeOffset="24173.12">7167 8508 624 0,'0'0'899'0,"0"0"-619"16,0 0 65-16,0 0-119 15,0 0-57-15,0 0-7 16,5-48 26-16,-5 38-39 16,0 2-34-16,0-2-15 15,0-2-21-15,0-2-32 0,-5 0-17 16,-4-2-12 0,0-2-5-16,-4-2-3 15,-1 0-9-15,-3-2 0 0,-1 0 5 16,-3-1-6-16,0 3-1 15,-2 2 1-15,1 0 0 16,-5 4-1-16,1 2 2 16,-3 2-1-16,-2 0 0 15,0 2-3-15,-1 2 3 16,1 2 0-16,-3 0 0 16,1 2 9-16,1-2-8 15,1 2 5-15,0 0-6 16,0 0 0-16,2 2-1 0,3 0 0 15,-1 0 1-15,2 0 6 16,3 0-5-16,-3 0 0 16,4 0-1-16,-4 6 0 15,0 4-1-15,0 2-10 16,-4 2 11-16,3 2 3 16,2 2-2-16,-1 2 0 15,5 2-1-15,0 1-10 16,2 3 10-16,5-1 0 15,-1 4 0-15,3 3 16 16,2 0-6-16,5 2-1 0,-1 4 3 16,3 0-10-16,2 2 10 15,0 2 6-15,0 1-8 16,0-2 14-16,0 4-9 16,7-5 5-1,6 0-1-15,3-4-2 16,2 0 4-16,4 0 3 15,0-2-6-15,3-2 7 16,1-1-10-16,1-4 3 16,0 1 8-16,2-1-10 15,0-4 8-15,2-1 2 0,-3-4-5 16,2-1 9-16,-1-5-8 16,-3 2-2-16,-1-4 4 15,0 0-3-15,2 0 9 16,2-2-9-16,0 0-12 15,2 0 7-15,2 0-14 16,-2-2 4-16,3 2 1 16,-5-4-7-16,2 0 7 15,-4 0-7-15,-1-2 0 16,1-2 0-16,-3 0 0 0,-1 0 0 16,-1 0 0-16,0 0 0 15,1 0 0-15,-3-6 0 16,1 0 0-16,2-2 0 15,-3 0 0-15,3 0 0 16,-1-4 0-16,0 0 0 16,1-4 0-16,-4 0 0 15,4 0 0-15,-3-2 0 16,-1 2 0-16,-2-2 0 16,-2 2 0-16,-1 0 0 15,-4-1 0-15,2 2 0 16,-3-3 0-16,-1 1 0 15,-1-2 0-15,2 1 0 0,-2-3 0 16,-1-1 0-16,-1 0 0 16,-1 0 0-16,0-2 0 15,-4-2 0-15,0-4 0 16,0-2 0-16,0-2 0 16,0-3 0-16,0 1 0 15,-2-1 0-15,-4-4 0 16,-3 1 0-16,3 0 0 0,-4-2 0 15,-1 4 0 1,0 0 0-16,-3 6 0 16,-3 1 0-16,-7 8 0 15,-10 3-3-15,-44 3-140 16,9 8-308-16,-2 0-667 0</inkml:trace>
  <inkml:trace contextRef="#ctx0" brushRef="#br0" timeOffset="30906.12">2693 8657 1234 0,'0'0'275'16,"0"0"-26"-16,0 0-44 15,0 0-14-15,0 0-58 16,0 0 3-16,5-31-18 16,-5 25-41-16,0 0 12 15,0 0-20-15,0 0-27 0,-2-1-3 16,-8 0-21-16,2-1 4 16,-3 2 3-16,-1-2-17 15,1 2 7-15,-3-2-8 16,-1 2-7-16,1 0 20 15,-1-2-19-15,-1 2-1 16,1 2 21-16,-1 0-20 16,1 0 13-16,-1 2-4 15,3 2-8-15,-2 0 7 16,-3 0-9-16,-1 0 0 16,2 2-6-16,-3 6 12 0,-3 4-6 15,4 0 0-15,-4 2 0 16,1 4-5-16,2 0 5 15,0 3 0-15,-1 0-4 16,4 4 10-16,-1-3-6 16,3 1 0-16,-1 0 0 15,3-1-5-15,-1-2 5 16,3 2 0-16,0 0 1 16,0 0 7-16,2 4-4 15,0 0 2-15,2 4-4 16,3 0 23-16,1 0-24 0,1 2 11 15,2 1 18-15,0-4-22 16,0 2 8-16,0-1-4 16,0-4-12-16,0 2 25 15,5-2-25-15,1-2 1 16,1 2 21-16,0-2-21 16,-1 0 14-16,1 0-15 0,2 2 0 15,-2 0 6-15,2 1-6 16,-1-1 0-16,4-2 8 15,-1-1-1-15,1 0-4 16,-2-3-3-16,1-2 1 0,1 0 0 16,-1-2-1-16,-1 0 0 15,6 0 6-15,-3-2 0 16,6-2-7 0,-2 0 1-16,1 0 0 0,3-2 1 15,-4 0-1-15,3-2 0 16,-3 0 8-16,2 0-8 15,1-2 0-15,2-2 1 16,0 0 7-16,1-2 25 16,1 0-27-16,0 0 1 31,1-2 15-31,-3 0-22 16,3 0 9-16,-2 0-9 15,0 0 0-15,2 0 13 0,0 0-13 16,2 0 0-16,0-6 12 15,-2-2 0-15,2-4 30 16,0 0-18-16,0 0-3 16,-4-2 2-16,-1 2-17 15,-2-2 9-15,0 0 10 16,-5 0-5-16,3-2 16 16,-3 0-5-16,-1 0-13 15,-1-2 15-15,-1-3-31 0,-1 2 7 16,0-3 10-16,-2 0-17 0,-2-2 20 15,-3-2-7-15,0-2-7 16,-1-3 11-16,-1 1-18 16,-2-2 6-16,0 0 11 15,0-2-12-15,0-2 23 16,0 2-7-16,0-3-8 16,0 4 1-16,-5 0-15 15,-1 4 0 1,-3 2 10-16,-3 1-9 0,0 4 11 15,-2 0-11-15,-4 4-1 16,-4-2 0-16,-1 4-2 0,-6 0-6 16,3 0 7-16,-5 4 2 15,0 0-6-15,2 2 5 16,0 2 0 0,0 2-1-16,2 2-10 0,5 0 5 15,-1 0 5-15,6 2-38 16,3 2 9-16,5 0-29 15,3 0-23-15,1 0-64 16,-1 2-108-16,1 12-245 16,0-2-206-16</inkml:trace>
  <inkml:trace contextRef="#ctx0" brushRef="#br0" timeOffset="36207.42">5607 12508 608 0,'0'0'1167'0,"0"0"-873"15,0 0-30-15,0 0 11 16,0 0-66-16,0 0-51 16,-2 0 14-16,2 0 24 15,0 0-23-15,0 0-52 0,0 0-26 16,0 0-22-16,0 0-37 16,0 0-3-16,5 0-19 15,15 0-8-15,11 0 18 16,15 0-18-16,15 0 0 15,13 0 4 1,8 0-8-16,0 0 6 0,-5 0-8 16,-13 0-6-16,-18 0-57 15,-17 0-39-15,-18 3-60 16,-11 1-43-16,-4 2-35 16,-47 12-137-16,2-4-347 15,-1-1-335-15</inkml:trace>
  <inkml:trace contextRef="#ctx0" brushRef="#br0" timeOffset="36474.32">5558 12743 1420 0,'0'0'658'16,"0"0"-328"-16,0 0-22 15,0 0-56-15,0 0-107 16,0 0-28-16,152-2 0 15,-90 0-14-15,3-2-38 0,4 0-17 16,-2 0-21-16,-5 0-12 16,-6 2-9-16,-14 2 0 15,-11 0-6-15,-10 0 1 16,-13 0 37-16,-5 0 29 16,-3 0-13-16,0 0-21 15,0 0-31-15,0 0-2 16,0 0-89-16,0 0-206 15,0 0-378-15,0-8-936 0</inkml:trace>
  <inkml:trace contextRef="#ctx0" brushRef="#br0" timeOffset="36631.33">6630 12751 2521 0,'0'0'765'15,"0"0"-423"-15,0 0-194 16,0 0-148-16,0 0-336 16,0 0-748-16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5:37:32.018"/>
    </inkml:context>
    <inkml:brush xml:id="br0">
      <inkml:brushProperty name="width" value="0.05292" units="cm"/>
      <inkml:brushProperty name="height" value="0.05292" units="cm"/>
      <inkml:brushProperty name="color" value="#FF0000"/>
    </inkml:brush>
  </inkml:definitions>
  <inkml:trace contextRef="#ctx0" brushRef="#br0">19800 15129 1385 0,'0'0'327'0,"0"0"-182"15,0 0-21-15,0 0 54 0,0 0-39 16,0 0 3-16,109 7 34 16,-82-20 8-16,0-5-27 15,2-4-40-15,0-8-20 16,-2-2-34-16,0-4-19 16,-3-4-13-16,-9-4-9 15,-4 0 4-15,-11 2 8 16,0-1 34-16,-8 3 11 15,-15 8-13-15,-3 6-12 16,-3 10-3-16,-2 12-28 16,2 4-13-16,0 18-10 15,4 18-9-15,5 17 9 16,9 15-2-16,9 2 2 16,2 8-1-16,13-4 2 15,18-6 4-15,10-14-4 0,7-9-1 16,8-19 6-1,4-12-5-15,3-14 0 0,-3 0 19 16,-4-18-20-16,-8-14 0 16,-11-8-63-16,-12-5-72 15,-6-31-108-15,-8 10-308 16,-7 12-271-16</inkml:trace>
  <inkml:trace contextRef="#ctx0" brushRef="#br0" timeOffset="776.94">20621 14644 1362 0,'0'0'541'0,"0"0"-346"16,0 0 16-16,0 0-61 15,0 0-37-15,0 0 21 16,0 0 6-16,29-46-19 16,-25 34-6-16,5-4-31 15,1-2-1-15,9 0 0 16,5-4-18-16,3 4-25 16,7 0-8-16,-3 6-13 0,2 6-4 15,-4 6-14-15,-7 1 0 16,-2 28 0-16,-7 11 1 15,-8 6 4-15,-5 8-6 16,0 0-15-16,-20-4 3 16,-5-3 5-16,1-10 6 15,4-10 0-15,4-9 1 16,7-9 7-16,7-6-6 16,2-3 17-16,0 0 9 15,0 0 6-15,5-12-3 16,13 2-2-16,8-4-8 15,10 6-7-15,4-1-12 0,4 9-1 16,1 0 0-16,-3 5-9 16,-4 13-21-16,-9 9-26 15,-9 8-4-15,-11-1 15 16,-9 6 17-16,-4-2 19 16,-25-2 8-16,-7-2 1 15,-6-12 71-15,-3-6 35 16,1-5 11-16,1-6 3 15,5-5-24-15,5 0-21 16,10 0-24-16,8 0-25 16,9 0-20-16,0 0-6 15,6 0-54-15,0 0-160 16,6 0-395-16,7 4-544 0</inkml:trace>
  <inkml:trace contextRef="#ctx0" brushRef="#br0" timeOffset="980.12">21542 14714 2121 0,'0'0'736'0,"0"0"-467"16,0 0-258 0,0 0-11-16,0 0-466 0,0 0-369 15</inkml:trace>
  <inkml:trace contextRef="#ctx0" brushRef="#br0" timeOffset="1136.58">21723 15123 2372 0,'0'0'912'0,"0"0"-642"15,0 0-162-15,0 0-108 16,0 0-303-16,0 0-816 0</inkml:trace>
  <inkml:trace contextRef="#ctx0" brushRef="#br0" timeOffset="1905.84">22429 14199 1475 0,'0'0'610'0,"0"0"-87"0,0 0-35 16,0 0-219-16,0 0-63 15,0 0-80-15,0 0-29 16,-11 64-53-16,-18 46 2 16,5 41 22-16,13 15-37 15,11-9-1-15,13-33-6 16,20-38-22-16,0-24 5 15,8-12-6-15,8 3-1 16,9-3 0-16,0-2 0 16,-11-18-20-16,-11-10 10 15,-17-8-5-15,-12-12-6 0,-7 0-11 16,0-22-71-16,-16-12-233 16,-1-2-575-16</inkml:trace>
  <inkml:trace contextRef="#ctx0" brushRef="#br0" timeOffset="2375.01">23233 14464 2345 0,'0'0'676'0,"0"0"-369"0,0 0 14 16,0 0-180-16,0 0-104 15,0 0-26-15,-15 110 1 16,-20-2-11-16,-1 4 10 16,3-11-10-16,2-15-1 15,10-28 2-15,1-2-2 16,7-6 5-16,7-22-5 16,6-15-1-16,0-13 1 15,8-27 18-15,15-27 2 16,8-34-5-16,9-42 1 15,2-43-2-15,3-5-13 16,-12 33 8-16,-8 51-2 16,-12 54-5-16,-5 22 5 0,0 8 2 15,-4 10 24-15,3 10 2 16,3 52-19-16,4 38 9 16,1 5-25-16,2-1 0 15,0-18 0-15,-1-16 0 16,3 5 0-16,6 3 0 15,0-12 0-15,-1-18 0 16,-1-16 0-16,-6-14-36 16,-6-18-83-16,-6-4-107 15,-5-60-143-15,-14 4-499 16,-8 0-544-16</inkml:trace>
  <inkml:trace contextRef="#ctx0" brushRef="#br0" timeOffset="2546.85">23042 14820 1854 0,'0'0'899'16,"0"0"-402"-16,0 0-250 15,0 0 11-15,125-9-111 16,-63-9-104-16,-6-3-43 16,0 3-172-16,-16 4-616 15,-11 8-1056-15</inkml:trace>
  <inkml:trace contextRef="#ctx0" brushRef="#br0" timeOffset="2734.4">23896 14870 1073 0,'0'0'1746'0,"0"0"-1188"15,0 0-332-15,0 0-22 16,0 0-126-16,0 0-55 15,0 0 1-15,44 35-2 16,-57 17-8-16,-8 6-14 16,-3 0-52-16,2-4-98 15,4-5-175-15,9-16-416 16,7-15-578-16</inkml:trace>
  <inkml:trace contextRef="#ctx0" brushRef="#br0" timeOffset="3165.6">24506 14476 1467 0,'0'0'1047'16,"0"0"-724"-16,0 0-54 15,0 0-74-15,0 0-126 0,0 0-45 16,0 0 24-1,27-58-3-15,-27 37-8 0,0 1 26 16,-12-2 0-16,-12 4 39 16,-7 4-19-16,-5 6-19 15,-6 8 5-15,-3 0-19 16,-1 28-10-16,4 12-16 16,1 14-10-16,10 11-14 15,11 7 0-15,9-2 0 16,11-2 0-16,2-10 0 15,29-9 0 1,14-17 0-16,8-13 0 0,10-12 0 16,4-7 0-16,-3-8 0 15,-4-14 0-15,-11-9 0 32,-10 5 0-32,-14 2-3 0,-13 10-66 0,-12 10-126 0,0 4-256 15,-6 0-386-15</inkml:trace>
  <inkml:trace contextRef="#ctx0" brushRef="#br0" timeOffset="3400.79">24951 14798 2524 0,'0'0'809'0,"0"0"-488"16,0 0-56-1,0 0-88-15,0 0-177 0,25 133 0 16,-25-91 0-16,-22 0 0 16,-14 4 0-16,-6-6 0 15,-28 4-125-15,13-7-368 16,6-14-649-16</inkml:trace>
  <inkml:trace contextRef="#ctx0" brushRef="#br0" timeOffset="3869.87">25404 14267 1945 0,'0'0'597'0,"0"0"-84"16,0 0-140-16,0 0-79 15,0 0-142-15,0 0-56 16,0 0 30-16,60 44-126 16,-11 6 0-16,9 7 0 15,6 1 0-15,2 0 0 16,-4-8 0-16,-7-6 0 15,-8-10 0-15,-16-10 0 16,-13-10 0-16,-15-6 0 16,-8-8-171-16,-19-14-360 15,-5-8-471-15</inkml:trace>
  <inkml:trace contextRef="#ctx0" brushRef="#br0" timeOffset="4104.29">25678 14219 2123 0,'0'0'736'16,"0"0"-177"-16,0 0-278 15,0 0-124-15,0 0-44 16,0 0-32-16,0 0-35 16,-37 140-46-16,16-91 0 15,-6 1 0-15,-4 4 0 16,-4 0 0-16,-3 0 0 15,1-2 0-15,2-2 0 16,6-6 0-16,14-3-80 0,6-19-459 16,9-12-877-16</inkml:trace>
  <inkml:trace contextRef="#ctx0" brushRef="#br0" timeOffset="4338.64">26256 14598 2613 0,'0'0'788'0,"0"0"-263"15,0 0-355-15,0 0-170 0,0 0 0 16,68 114 0 0,-68-65 0-16,-6 5 0 0,-17 0 0 15,1 0 0-15,1-10 0 16,6-4 0-16,11-18-75 15,4-22-282-15,15-12-359 16,8-16-516-16</inkml:trace>
  <inkml:trace contextRef="#ctx0" brushRef="#br0" timeOffset="4846.83">26578 14243 2158 0,'0'0'795'0,"0"0"-263"0,0 0-265 16,0 0-105-16,0 0-87 15,0 0-30-15,0 0-25 16,150-36-11-16,-102 30-9 16,8-4-33-16,0-4-38 15,-2-2-25-15,-10-2 15 16,-9 0 53-16,-14 4 19 15,-11 4 9-15,-10 6 36 16,0 4 36-16,-15 0 4 16,-14 22-43-16,-8 14-7 15,-6 10-1-15,-4 10-2 16,4 2 1-16,4 4-11 16,3-3-12-16,7-7 0 15,4-2-1-15,8-10 1 16,1-4 5-16,5-16-5 0,7-4 5 15,4-12 1-15,0-4-7 16,0 0 0-16,21-4 0 16,13-12 0-16,7-4 0 15,5 0 0-15,8 0 0 16,4 4 0-16,2 2 0 16,2 4 0-16,-6 6 0 15,-5 2 0-15,-11 2 0 0,-8 0 0 16,-13 0 0-16,-9 0 0 15,-6 2-21-15,-4 2-36 16,0-4-102-16,-33 0-128 16,1 0-369-16,1 0-315 0</inkml:trace>
  <inkml:trace contextRef="#ctx0" brushRef="#br0" timeOffset="5207.05">27214 13820 1415 0,'0'0'896'0,"0"0"-233"16,0 0-197-16,0 0-256 16,0 0-13-16,0 0-52 15,112 84-41-15,-69-36-104 16,-1 12 0-16,2 11 0 15,6 19 0-15,-3 22 0 16,-11 25 0-16,-17 1 0 16,-19-24 0-16,0-26 0 15,-21-31 0-15,-13-7 0 16,-13 4 0-16,-9 2 0 16,-11-2 0-16,3-14 0 15,10-12 0-15,12-14 0 16,15-10 0-16,19-8-42 15,8-18-597-15,0-4-1184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5:38:49.724"/>
    </inkml:context>
    <inkml:brush xml:id="br0">
      <inkml:brushProperty name="width" value="0.05292" units="cm"/>
      <inkml:brushProperty name="height" value="0.05292" units="cm"/>
      <inkml:brushProperty name="color" value="#FF0000"/>
    </inkml:brush>
  </inkml:definitions>
  <inkml:trace contextRef="#ctx0" brushRef="#br0">6802 6836 1134 0,'0'0'390'0,"0"0"101"15,0 0-167-15,0 0-24 16,0 0-55-16,0 0-58 15,120-69-9-15,-113 67-52 16,-3 2-23-16,0 0-26 16,8 2-52-16,8 16 11 15,6 7-4-15,8 5-22 0,9 2 8 16,5-2-17 0,8-2 1-16,6-10 5 15,7-10-5-15,10-8-2 0,8-8 12 16,6-22-11-16,5-10 13 15,-2-6-14-15,-3-1 2 16,-8 5 1-16,-9 6-3 16,-14 10-2-16,-10 10-5 15,-8 10 1-15,-4 6-3 16,0 4 3-16,4 18 6 16,8 2-2-16,6 1-2 15,9-6 4-15,9-5 4 16,10-10-2-16,5-4 7 15,8-1-8-15,-1-17 5 16,0-5-4-16,-7-3-1 0,-1-2-1 16,-9 0 0-16,-4 0 1 15,-11 6 6-15,-10 6-7 16,-9 10 0-16,-9 6-1 16,-2 8-11-16,1 22 3 15,7 10 0-15,10 0 9 16,11 1 6-16,11-8-5 15,9-11 0-15,3-11 22 16,9-11-22-16,-4 0 10 16,-1-22-9-16,-8-9 13 15,-6-1 24-15,-7-2-18 16,-6 2 4-16,-9 6 8 16,-7 8-33-16,-5 10 3 0,-6 8-3 15,2 0-10 1,-2 22 9-16,4 8 2 0,5 5 4 15,4-4 0-15,7-4 4 16,9-5-8-16,7-12-1 16,1-9 2-16,6-1 11 15,-2-1-12-15,-2-17 5 16,-6 0 1-16,-7-3 2 16,-8 6-8-16,-9 0-1 15,-11 5 0-15,-9 4-1 16,-10 2 1-16,-7 4 0 15,-4 0-1-15,-6 4-53 16,0 9-210-16,0-2-622 0</inkml:trace>
  <inkml:trace contextRef="#ctx0" brushRef="#br0" timeOffset="9032.57">10347 4770 1785 0,'0'0'510'15,"0"0"-314"-15,0 0 108 0,0 0-78 16,0 0-78-16,0 0-52 16,4-100-38-16,-4 98 6 15,0 2-5-15,0 0 4 16,0 0-8-16,0 0-20 16,0 0-5-1,2 0-20-15,0 0-1 0,8 12-9 16,1 10 6-16,4 10-4 15,3 6 11-15,5 4-13 16,0 3 0-16,4-5 5 16,4-10-4-16,12-12 13 15,28-18 6-15,45-26 53 0,53-54-2 16,32-25-38-16,11-15-14 16,-10 2-12-16,-36 18-6 15,-39 17 14-15,-40 25-5 16,-41 20-9-16,-21 10-2 15,-10 4-2-15,-6 2 3 16,-4 1 6-16,-5 11 0 16,0 9-6-16,0 1-55 15,0 19-215-15,0 8-242 16,-2-5-417-16</inkml:trace>
  <inkml:trace contextRef="#ctx0" brushRef="#br0" timeOffset="10139.95">13796 9683 2029 0,'0'0'685'15,"0"0"-381"-15,0 0-92 16,0 0-7-16,0 0-46 16,0 0-96-16,77-2-3 15,-50 26-18-15,0 14-19 16,2 6 16-16,-2 5-39 16,-2-2 8-16,-1-4 2 15,-4-11-1-15,0-14-4 16,5-12 14-16,6-6 28 15,17-24 46-15,33-42-9 0,44-43-84 16,44-49 0-16,27-18 0 16,4 5 0-16,-13 26 0 15,-31 41 0-15,-33 28 0 16,-36 24 0-16,-33 20 0 16,-21 10 0-16,-8 4 0 15,-8 6 0-15,-7 6 0 16,-10 6-51-16,-12 6-47 0,-26 36-160 15,5-4-109 1,-1-6-428-16</inkml:trace>
  <inkml:trace contextRef="#ctx0" brushRef="#br0" timeOffset="27399.85">17185 13586 1921 0,'0'0'786'0,"0"0"-512"16,0 0 19-16,0 0-22 15,0 0-94-15,0 0-63 16,-21-25-19-16,27 11-20 15,-2-2-24-15,0-4-32 16,-2-4-8-16,-2-40-11 16,-4 6-129-16,-14-13-813 0</inkml:trace>
  <inkml:trace contextRef="#ctx0" brushRef="#br0" timeOffset="30765.92">16507 15629 527 0,'0'0'319'16,"0"0"-215"-16,0 0-13 16,0 0-15-16,0 0 7 15,0 0 10-15,0 0 101 16,-8 9 13-16,5-6-54 16,-4 1-62-16,1 2-57 15,-3 2-33-15,-5 6-1 16,-3 0-42-16,-6 4-55 15,-2 4-34-15,2 4-12 16,-2-2 84-16,2 0 59 0,5 0 11 16,7-2 52-16,3 0 11 15,6-4 5-15,0 0-16 16,-1 0-9-16,3 0 17 16,-2-1-2-1,-1-3-13-15,-1-5 41 0,2 0 6 16,-1-9-20-16,3 0-13 15,0 0 2-15,0 0 44 16,0 0 23-16,0 0-12 16,0 0-11-16,0 0-36 15,0 0-30-15,0 0-18 16,0 0-14-16,-2 0 3 16,2 0-6-16,0 0-14 0,0 0 16 15,0 0-8-15,0 0 13 16,-2 0 10-16,2 0-4 15,0 0-7-15,-2 0 9 16,2 0-14-16,0 0-10 16,0 0 0-16,0 0-5 15,0 0 7-15,0 0 11 16,0 0 2-16,0 0 6 16,0 0 11-16,0 0 16 15,0 0-9-15,0-4-17 16,0-5 4-16,0 4-4 15,0-9 2-15,0-3-16 16,2-1-13-16,5-8-1 0,4 2-1 16,2-2 1-16,3 0 0 15,-1 2 0-15,4-2 0 16,-2 4 0-16,1 0-1 16,2 0 1-16,0 0-2 15,3 0-2-15,1-1 4 16,-2 4 0-16,0-3 2 15,1 0 10-15,-4-1-6 16,0 1 6-16,-1 4-3 16,-1-4-9-16,-1 4 9 15,-1 0-8-15,1 4 0 16,-1-4 8-16,2 2-9 0,0 0 0 16,3 0 0-1,1 2-8-15,0 0 8 0,2 0 1 16,-1 2-1-16,3-6 7 15,1 2-7-15,1 0 0 16,2 0-1-16,0-2 1 16,0 4 3-16,0-4-3 15,2 1-1-15,0-1 1 16,3 0-1-16,1-1 1 16,4 0 0-16,-2-3 0 15,3 2 13-15,-2 0 5 16,0 0 0-16,0 2 0 15,0 2-16-15,2 0 7 16,2 2-9-16,0-2 0 16,0 2 3-16,-1 0-3 0,-1 2 0 15,-2 0 5-15,-3 0-4 16,2 2-1-16,-2 2 0 16,1 0-5-16,-1 2 4 15,1 2-3-15,-1 0 4 16,4-4 8-16,-4 3-7 15,3 1-1-15,2 3 0 16,3-3 0-16,-1-2 1 16,2 3-1-16,3 3 0 15,0 0 1-15,2 0 0 16,-2 0 6-16,1 0-7 16,2 0 12-16,-4 0 3 15,-1 4-4-15,-1 1 5 0,-1-1 10 16,-1-4-14-16,2 4 1 15,-1 0-12-15,4 2-1 16,-2 3 14-16,3 4-14 16,-1 3 6-16,2 4 8 15,2 2-14-15,-3 4 9 16,0 2-8-16,-3 2-1 16,-3-6 9-16,-2 6-9 15,-1-4 1-15,-2-4 6 16,1 2-7-16,0 2 1 0,-3-3 0 15,2-1-1 1,0 1 11-16,-4 0-11 0,3 3 0 16,-3-4 4-16,-2 0-3 15,3 2 4-15,1 0-5 16,2 4 0-16,-2-2 4 16,-1 0-4-16,-1-2 0 15,-2 2-1-15,-2-4 2 16,0-2-1-16,-4 2 1 15,-1 3 0-15,0-1 12 16,-3-2-13-16,1 4 1 16,-2-4 4-16,-2 2-5 15,-3 6 5-15,1-4-5 16,-1 6 0-16,-1 0 10 16,-1-2-7-16,1 6-3 0,-3-4 0 15,2 3 0-15,-1-3 0 16,-2 0 0-16,-1-2 0 15,3-6 0-15,-6-2 0 16,3-6 0-16,-5-2 0 16,4 0 0-16,-6-10 0 15,2 2 0-15,0 2 0 16,-1-4 0-16,-1-4 0 16,0 4 0-16,0 0 0 15,0-4 0-15,-2 2 0 16,2 0 0-16,-2 0 0 15,0-2 0-15,0 4-23 16,0 0-95-16,-8-4-158 16,-41 0-210-16,4-4-471 15,-6-10-515-15</inkml:trace>
  <inkml:trace contextRef="#ctx0" brushRef="#br0" timeOffset="31227.72">19729 16012 1255 0,'0'0'369'16,"0"0"-133"-16,0 0-44 0,0 0 35 16,0 0-21-1,0 0 0-15,0 0 28 16,0 0-43-16,0 0-53 0,0 0-47 15,0 0-31 1,0 0-33-16,5 0-9 0,1-4-9 16,5 4 0-16,5-4 8 15,1 4-7-15,8 0 4 16,2 0 4-16,4 0 6 16,7 4-8-1,3 6 8-15,3 2-4 16,-2-2-5-16,1-2 0 15,-4 0-9-15,-3-6 6 16,-7 2 16-16,-4-4 8 16,-5 0 11-16,-9 0 2 15,-3 0-4-15,-3 0-18 0,-5 0-18 16,0 0-1-16,0 0-7 16,0 0 8-16,0 0-9 15,0 0-64-15,-5 0-26 16,-8 0-84-16,-3 4-78 15,-3-4-236-15,1 0-172 16,7 0-577-16</inkml:trace>
  <inkml:trace contextRef="#ctx0" brushRef="#br0" timeOffset="31870.04">20272 15601 1094 0,'0'0'750'16,"0"0"-374"-16,0 0-50 16,0 0-67-16,0 0-97 15,0 0-67-15,0 0 16 16,-6-58 0-16,6 55-26 16,0 1-17-16,0-2-43 15,2-4-10-15,0 2-7 16,3-2-8-16,-1 0-10 15,1 2 4-15,-3-2 6 0,1 2 1 16,-1 2-1 0,0-4 0-16,0 2 1 0,0 2 1 15,0 0 11-15,0-4 1 16,-2 6-7-16,3-2 4 16,-3 4-2-16,0 0 7 15,0 0 5-15,0 0-4 16,0 0-10-16,0 2-7 15,0 10 12-15,0 6 2 16,0 4-13-16,0 0 8 16,0 5-3-16,0 1-4 15,0 2 4-15,4 3 2 16,-2 6-7-16,1 3 7 16,-3 6-7-16,0 0 0 15,0-4 0-15,0 2 0 0,0-6-2 16,-3-4 1-16,-1-5-1 15,-1-9 1-15,5-4 0 16,0-8 0-16,0-2 0 16,0-4 1-16,0-4-1 15,0 0 0-15,0 0 1 16,0 0 4-16,0 0-4 16,0 0-1-16,0 0 0 15,0 0-13-15,0 0-73 16,0 0-74-16,0 0-63 0,0 0-271 15,-2 0-81-15,2 0-226 16</inkml:trace>
  <inkml:trace contextRef="#ctx0" brushRef="#br0" timeOffset="31995.05">20493 15968 1545 0,'0'0'886'15,"0"0"-530"-15,0 0-207 16,0 0-149-16,0 0-471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5:40:50.558"/>
    </inkml:context>
    <inkml:brush xml:id="br0">
      <inkml:brushProperty name="width" value="0.05292" units="cm"/>
      <inkml:brushProperty name="height" value="0.05292" units="cm"/>
      <inkml:brushProperty name="color" value="#FF0000"/>
    </inkml:brush>
  </inkml:definitions>
  <inkml:trace contextRef="#ctx0" brushRef="#br0">18180 10784 215 0,'0'0'588'16,"0"0"-471"-16,0 0 38 16,0 0-20-16,143-84 50 15,-97 46 0-15,-3 0-25 16,-11 6-37-16,-10 5-31 16,-11 9 22-16,-11 8-8 0,0 6-41 31,-2 4-65-31,-19 2-16 0,-8 20-98 0,-4 7-47 15,-2 9 51-15,1 2 23 16,5-2-13-16,9-4-12 16,11-8 35-16,9-12 47 15,7-12 20-15,19-2 4 16,10-8-9 0,-1-12 9-16,2-2 6 0,-6 0 1 15,-4 4 42 1,-12 4-20-16,-8 8-17 0,-7 6 62 15,-3 0-21-15,-19 12-21 0,0 10 24 16,2 4-33-16,5-2-8 16,5-4-9-16,10-4-8 15,0-8-45-15,21-8-25 16,10 0 37-16,6-8 32 16,6-14-84-16,8-8-65 15,-10 4-125-15,-18 8-283 0</inkml:trace>
  <inkml:trace contextRef="#ctx0" brushRef="#br0" timeOffset="93.73">18604 10700 681 0,'0'0'385'16,"0"0"-107"-16,0 0-144 16,-73 114-85-16,73-84-49 15,29-12-52-15,10-8-174 16,6-10-301-16</inkml:trace>
  <inkml:trace contextRef="#ctx0" brushRef="#br0" timeOffset="238.24">18718 10828 1058 0,'0'0'395'0,"0"0"-257"16,0 0-96-16,0 0-42 15,0 0-109-15,0 0-208 16,0 0 29-16,79 97 73 0</inkml:trace>
  <inkml:trace contextRef="#ctx0" brushRef="#br0" timeOffset="336.5">18918 10900 434 0,'0'0'233'0,"0"0"41"16,0 0 73-16,0 0-83 16,0 0-138-16,-73 107-81 15,70-77-45-15,3-4-273 0</inkml:trace>
  <inkml:trace contextRef="#ctx0" brushRef="#br0" timeOffset="1228.09">20058 11618 905 0,'0'0'550'0,"0"0"-370"16,0 0-13-1,0 0-33-15,0 0-72 0,0 0-56 16,125-24-6-16,-104 16-68 16,-8 2-37-16,-8 6 30 15,-5 0 11-15,-5 12 57 16,-19 12 7-16,-10 8 1 16,-2 6 37-16,3 1 9 15,4-6-15-15,11-4-4 16,12-9 26-16,6-8-8 15,0-8-24-15,17-4-3 16,8 0-3-16,2-2-16 16,-3-10-15-16,-2 1-45 15,-4 6-28-15,-7 3-17 16,-3 2-99-16,-8 0-38 16,0 20 41-16,-17 8 120 15,-7 6 81-15,-3 2 78 0,5-2 55 16,6-4-14-16,10-6-47 15,6-6-46-15,0-8-16 16,2-4-10-16,13-6-59 16,3 0-23-16,3 0 21 15,-2-12 23-15,-1 0-18 16,-5 0 17-16,-5 6 39 16,-8 6 26-16,0 0 100 0,-27 14 27 15,-7 16 54 1,-2 6-23-16,3 3-22 0,11-3-66 15,8-7-59-15,14-4-21 16,0-13-16-16,25-8-66 16,4-4-35-16,4 0 44 15,1-14 22-15,-3-6 12 16,-4 2 4-16,-5-3 13 16,-5 3-90-16,-3 5-69 15,-3 3 47-15,-2 3 44 16,-4 7-5-16,-1 0-115 15,-4 0 48-15,0 12 107 16,0 5 37-16,0 1 2 16,-2 0 41-16,-5 0 108 15,-2-4 62-15,5-2-9 16,-1-4-32-16,5-4-21 16,7-4-149-16,11 0-104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5:41:39.054"/>
    </inkml:context>
    <inkml:brush xml:id="br0">
      <inkml:brushProperty name="width" value="0.05292" units="cm"/>
      <inkml:brushProperty name="height" value="0.05292" units="cm"/>
      <inkml:brushProperty name="color" value="#FF0000"/>
    </inkml:brush>
  </inkml:definitions>
  <inkml:trace contextRef="#ctx0" brushRef="#br0">21587 5139 1362 0,'0'0'376'0,"0"0"-149"15,0 0-54-15,0 0-9 16,0 0-33-16,0 0-5 16,15-2-22-16,-3 0 24 15,3-2 14-15,1-4-22 16,4-4-8-16,4-6-23 0,1-2-29 16,0-6-8-16,-3-4-36 0,-2-4 2 15,-4 0 3-15,-5-5-10 16,-7 0 23-16,-4-1-19 15,0 1-4-15,0 5 7 16,-11 8-18-16,-5 10 0 16,-1 10 7-16,-6 6-6 15,1 4-2-15,-2 24 1 16,2 10 0-16,1 9-3 16,6 4 9-16,5 3-6 15,8-1 0-15,2-5 0 16,0-6-1-16,16-6 1 15,9-6 0-15,6-12 14 0,5-6-13 16,6-8 10-16,3-4-9 16,-3 0 4-16,-5-9-12 15,-1-6-42-15,-7-1-114 16,-4 2-76-16,2 2-220 16,-7 2-107-16,-5 4 3 0</inkml:trace>
  <inkml:trace contextRef="#ctx0" brushRef="#br0" timeOffset="203.19">22175 4963 1445 0,'0'0'613'0,"0"0"-231"0,0 0-37 16,0 0-130-16,0 0-86 16,0 0-62-16,0 0 13 15,-8 62 30-15,3-20-41 16,0 4-36-16,3 2 24 15,2 2-49-15,0-1 14 16,-2-2-22-16,-11 8-6 16,-1-11-232-16,-1-12-1063 0</inkml:trace>
  <inkml:trace contextRef="#ctx0" brushRef="#br0" timeOffset="1140.99">24524 5127 1579 0,'0'0'530'16,"0"0"-267"-16,0 0-32 15,0 0-84-15,0 0-48 16,0 0 17-16,0 0 14 0,69 22-35 16,-49-38 7-16,2-4-8 15,-1-8 3-15,-6-2 10 16,-1-4-34-16,-6-2-25 15,-3-4-6-15,-5 2-42 16,0-1 8-16,0 7-2 16,-5 8-5-16,-6 8 19 15,-2 11-8-15,-2 5 1 16,-4 0-13-16,-3 21-4 16,-3 13 3-16,4 11 1 15,-2 7 1-15,7 4 6 16,7 2-6-16,5 0 0 15,4-4 2-15,0-6-3 16,13-8 0-16,12-8 4 0,8-10-4 16,6-11 12-16,5-11-12 15,5 0 13-15,0-18-13 16,-2-15-75-16,-5-7-142 16,-2-14-164-16,-9 8-379 15,-11 10-271-15</inkml:trace>
  <inkml:trace contextRef="#ctx0" brushRef="#br0" timeOffset="1501.59">25049 5121 1691 0,'0'0'656'0,"0"0"-324"16,0 0-19-16,0 0-148 15,0 0-12-15,0 0-8 16,0 0-55-16,58-46-17 16,-42 42-31-16,2 4-15 15,-2 0-15-15,-1 4-12 16,-1 14 0-16,-6 10-1 16,-3 6 2-16,-5 6-2 15,0 3-26-15,-9-3-6 16,-9-2 32-16,1-6-12 0,3-8 13 15,3-8 0 1,7-8 1-16,4-8 37 0,0 0 31 16,2 0 35-16,20-14-8 15,12-10-71 1,10-6-25-16,32-28-58 0,-11 8-296 16,-5-1-979-16</inkml:trace>
  <inkml:trace contextRef="#ctx0" brushRef="#br0" timeOffset="1994.77">26828 4950 1644 0,'0'0'892'15,"0"0"-289"-15,0 0-230 16,0 0-145-16,0 0-115 16,0 0-55-1,116-79-14-15,-81 58 2 16,-2-1-44-16,1-4 16 0,-5-2-17 15,-4-2-1-15,-5-4 15 16,-7 0-14-16,-7-2 9 16,-3 2 7-16,-3 3-16 15,0 8-1-15,-13 5 6 16,-8 8-6-16,0 6 13 16,-4 4-13-16,0 1 0 15,-2 26-6-15,0 9 8 16,5 8-2-16,7 8 0 15,4 4 1-15,6-1 10 16,5-5-11-16,0-5 0 16,14-4 0-16,10-9 3 15,8-10-6-15,3-6-2 0,9-10-20 16,6-6-65 0,23-16-248-16,-11-12-306 0,-10-6-317 15</inkml:trace>
  <inkml:trace contextRef="#ctx0" brushRef="#br0" timeOffset="2370.65">27422 4752 1998 0,'0'0'880'0,"0"0"-343"16,0 0-223-16,0 0-145 16,0 0-68-16,0 0-32 15,0 0-57-15,66-48 1 0,-45 48-13 16,0 0-26-16,-1 2-14 15,-7 18-50-15,-7 2-33 16,-3 6-5-16,-3 1-19 16,0-6 69-16,-7-1 42 15,-6-4 32-15,4-5 3 16,2-3 2-16,3-5 12 16,4-1 36-16,0-1 5 15,4 1 36-15,19-1-9 16,6 1-30-16,8 0-12 15,3 3-39-15,1 0 0 16,-8 6-1-16,-9 1-10 16,-12 4 3-16,-10 0-1 0,-2 4-1 15,-14 0 2-15,-24 4 4 16,-49 12-118-16,8-6-161 16,2-8-841-16</inkml:trace>
  <inkml:trace contextRef="#ctx0" brushRef="#br0" timeOffset="2667.38">28753 5342 2191 0,'0'0'748'16,"0"0"-205"-16,0 0-257 15,0 0-151-15,0 0-108 16,0 0-27-16,187-36-201 15,-103 23-569-15,1 2-1061 0</inkml:trace>
  <inkml:trace contextRef="#ctx0" brushRef="#br0" timeOffset="2809.67">29637 5302 2013 0,'0'0'948'0,"0"0"-629"15,0 0-124-15,0 0-195 16,120 0-110-16,-59 0-569 16,-3 0-733-16</inkml:trace>
  <inkml:trace contextRef="#ctx0" brushRef="#br0" timeOffset="2935.09">30272 5376 2191 0,'0'0'788'15,"0"0"-210"-15,0 0-362 16,0 0-216-16,0 0-31 16,0 0-352-16,0 0-1354 0</inkml:trace>
  <inkml:trace contextRef="#ctx0" brushRef="#br0" timeOffset="6311.71">21153 6862 1793 0,'0'0'764'0,"0"0"-434"16,0 0-42-16,0 0-80 15,0 0-55-15,0 0-24 16,0 0-36-16,13-91-25 16,-13 91-59-16,0 0-9 15,6 8-19-15,4 16 19 0,9 7-1 16,6 0 1-1,8 2 0-15,6-11-3 0,3-8 11 16,2-14-8-16,6 0 1 16,1-22-1-16,2-12 15 15,3-8-15-15,0-6 0 16,-5-1 1-16,-2 3 0 16,-6 8-1-16,-10 10 0 15,-6 8-8-15,-8 14-1 16,-1 6-1-16,-2 0-3 15,2 20 12-15,2 4-15 16,6 2 16-16,3 0-1 16,4-3-9-16,4-8 9 0,1-8-13 15,-1-7 14 1,3 0 0-16,3-11 0 0,-1-11 0 16,0-8 1-16,-1-4 0 15,-1-2 17-15,-5 2-18 16,-4 6 0-16,-6 6-5 15,-7 10 7-15,-7 8-4 16,0 4-7-16,0 0-7 16,5 10 16-16,6 6-6 15,9 0 6-15,5-4 5 16,6-4-5-16,5-8 33 16,-1 0-13-16,-1-4-2 15,-7-10 9-15,-9-4-22 16,-6 2-4-16,-13 4 5 15,-10 2-6-15,-17 8-96 0,-19 2-448 16,-6 0-904-16</inkml:trace>
  <inkml:trace contextRef="#ctx0" brushRef="#br0" timeOffset="17441.75">8645 10311 629 0,'0'0'787'16,"0"0"-490"-16,0 0 48 15,0 0 31-15,0 0-24 16,0 0-56-16,21-117 20 16,-13 108-46-16,-6 2-90 15,-2 7-76-15,0 0-49 16,0 0-10-16,0 11-45 16,4 15-12-16,9 13 12 15,5 10 0-15,5 1 14 16,3-4-14-16,3-12 7 15,4-10-16-15,6-12 9 16,9-12 0-16,17-8 30 16,34-48-16-16,51-44-14 0,56-47 0 15,26-17 0-15,-14 13 0 16,-51 41 0-16,-67 52 0 16,-44 26 0-16,-27 16-3 15,-9 4 3-15,-9 6-2 16,-9 4-7-16,-2 2-16 15,-13 14-91-15,-41 32-188 16,6-2-473-16,-4-4-699 0</inkml:trace>
  <inkml:trace contextRef="#ctx0" brushRef="#br0" timeOffset="21674.57">8375 11293 993 0,'0'0'519'0,"0"0"-307"16,0 0-42-16,0 0 20 15,0 0-36-15,0 0-29 16,0 0-22-16,56-100 4 16,-52 92-15-16,-2 2 17 15,-2 2-1-15,0 2-7 16,0 2 4-16,0 0-47 15,0 0-29-15,0 0-29 16,0 2-9-16,-11 14-14 16,-5 14 17-16,-6 14 6 0,-7 16-1 15,-7 13 1 1,-4 11 0-16,-13 20-6 0,6-8 4 16,-2 5-4-16,3-1 5 15,9-14 1-15,-5 13 0 16,0-3 0-16,-3-2 0 15,1 2 1-15,-5-4 0 16,2-5-2-16,0-7 1 16,7-10 0-16,7-10 5 15,6-14-5-15,5-10-9 16,4-7-32-16,2-14-48 16,5-5 3-16,2-10 55 15,0 0 31-15,-2-11 15 16,3-20-13-16,-2-9-2 0,2-10 16 15,-1-4-16-15,5-2-1 16,-2 8 0-16,6 7 1 16,0 14 6-16,0 7-6 15,0 9 32-15,0 7 20 16,0 4-35-16,0 0-1 16,10 18-16-16,3 15 1 15,1 11 12-15,-1 10-12 16,-2 4-1-16,-4 0 1 15,-5-4 8-15,-2-9-16 16,0-9 7-16,0-10 0 0,0-12 26 16,2-8 10-1,3-4 11-15,-3-2 23 0,4 0-29 16,1 0 16-16,7-12-19 16,7-6-14-16,10-7-15 15,17-4-9-15,34-25-196 16,-8 5-420-16,-6 5-1011 0</inkml:trace>
  <inkml:trace contextRef="#ctx0" brushRef="#br0" timeOffset="22702.54">8094 14097 796 0,'0'0'697'0,"0"0"-375"15,0 0 54-15,0 0-90 16,0 0-59-16,0 0-59 15,0 0-29-15,-33-8-21 16,54 8-12-16,16 0 23 16,20 2-2-16,46 2-26 15,57-4-13-15,73 0-46 0,27-16-22 16,7-1-8 0,-19 6-12-16,-42 3-1 0,-21 2-1 15,-48-1 2-15,-46 3 12 16,-39-1-12-16,-29 0 0 15,-2 1-1-15,-10 0-9 16,-2 0 10 0,-9 2 24-16,0-6-24 0,0-2-35 15,0 1-32-15,-2-4-23 16,-10-3 0-16,-3-2 31 0,-5-2 37 16,-9-2 14-1,-5 0 8-15,-1 2 27 0,-3 4 33 16,5 2 25-16,6 6 8 15,11 0-22 1,9 6-14-16,7 0-48 16,0 2-9-16,23 0-23 0,10 0 23 15,14 8 11-15,4 6-4 16,5 2-7 0,-3 4-1-16,-8 0-5 0,-10 6-1 15,-10 0 7-15,-14 4 0 0,-11 5 11 16,0-2 4-16,-4 2-14 15,-17 1 8-15,-5-4-9 16,-8-2-121-16,-19-6-171 16,8-8-450-16,3-12-794 0</inkml:trace>
  <inkml:trace contextRef="#ctx0" brushRef="#br0" timeOffset="23761.41">10698 12462 1724 0,'0'0'611'0,"0"0"-333"16,0 0 32-16,0 0-62 0,0 0-50 15,0 0-12 1,0 0-71-16,-23-78-20 0,6 36-14 16,-3-8-50-16,-4-12 8 15,-5-10-12-15,-9-33-16 16,-6-37 5-16,-12-39-16 16,-5-5 6-16,9 18 0 15,9 45 3-15,14 47-9 16,4 22 0-16,3 10-10 15,-4-2 10-15,-6-1-15 16,-1 0 15-16,2 8 0 16,0 9-20-16,4 4 7 15,0 2-11-15,0 0-20 0,5 4 37 16,2 0-11-16,4 4 18 16,3 2-1-16,5 6 12 15,2 0-19-15,2 6 8 16,2 0 0-16,0 2-12 15,-1 0-12-15,-1 10-17 16,0 14 40-16,0 14-14 16,-4 8 15-16,4 6 0 15,-1 4-12-15,3-3-5 16,0-9-14-16,2-8-11 16,-2-10 19-16,2-10-13 15,0-8 35-15,0-8 0 0,0 0 1 16,0-2 34-16,0-18-28 15,0-10-6-15,0-10 6 16,0-8 2-16,0-6-8 16,0-3 0-16,0 5 1 15,4 6-6-15,3 10 5 16,-1 8 0-16,4 10-6 16,1 3 15-16,-1 8-2 15,2 5-7-15,5 2 0 16,4 0-1-16,6 9-10 15,4 14 11-15,7 5 8 0,1 2-7 16,6 0 4 0,-3-4-5-16,1-4 0 0,-5-8-3 15,-5-4 3-15,-6-6 0 16,-7-2-6-16,-6-2-39 31,-4-12-111-31,-3-14-333 0,-2-4-694 16</inkml:trace>
  <inkml:trace contextRef="#ctx0" brushRef="#br0" timeOffset="23902.03">10590 10654 1443 0,'0'0'705'0,"0"0"-381"16,0 0-62-16,0 0-78 15,0 0-100-15,0 0-84 16,0 0-739-16</inkml:trace>
  <inkml:trace contextRef="#ctx0" brushRef="#br0" timeOffset="31734.78">17654 10016 1709 0,'0'0'359'0,"0"0"-144"0,0 0-16 15,0 0-94 1,0 0-63-16,0 0 0 0,23-8 56 16,-10 10 36-16,1 4-32 15,-5 0-21-15,-3-2-8 16,-2-2-29-16,-1-2-17 15,-3 0 0-15,3 0 25 16,-1 0 39-16,2 0-11 16,-2 0-26-16,0-2-14 15,1-2-39-15,-3 2 8 16,0 2-9-16,2 0-26 16,6 6 13-16,6 6 4 15,11 2 9-15,6-8 15 16,11-6-15-16,10-8 16 15,12-30-2-15,7-14-13 0,8-14 27 16,2-7-5-16,-2-1-7 16,-10 2 17-16,-11 6-31 15,-16 14 11-15,-15 18-13 16,-18 19-12-16,-9 15 6 16,-29 41-274-16,-12 9-276 0,-1 2-734 0</inkml:trace>
  <inkml:trace contextRef="#ctx0" brushRef="#br0" timeOffset="33067.16">17116 10481 1245 0,'0'0'528'15,"0"0"-307"-15,0 0 48 16,0 0-5-16,0 0-9 15,0 0-22-15,0 0-22 16,58-40-16-16,-50 32-47 31,3-6-61-31,1-2-25 0,-6-6-31 0,1-4-22 0,-5-4 11 16,-2-4-14-16,0 4-5 16,-6 4 5-16,-13 6-6 15,0 12 0-15,-8 8-1 16,-6 4-23-16,-3 29 16 15,-2 16 8-15,2 13 0 16,7 4-1-16,8 2-2 16,9-6-4-16,7-9 6 15,5-9-5-15,3-14 6 16,17-12 6-16,7-14 0 16,6-4 26-16,3-14-7 0,4-21-7 15,-1-6-4-15,-2-8-14 16,-4-2 12-16,-8 2-12 15,-8 5 1-15,-6 8 21 16,-6 12-22-16,-5 14 30 16,0 10-30-16,0 0-3 31,0 28-11-31,0 8 6 0,0 8 8 0,0 0 9 16,2-1-9-16,11-7 5 15,6-6-5-15,2-9 0 16,6-8 4-16,6-7-4 15,6-6-53-15,18-8-124 16,-10-13-405-16,-7 2-668 0</inkml:trace>
  <inkml:trace contextRef="#ctx0" brushRef="#br0" timeOffset="33967.54">16939 13622 1642 0,'0'0'621'0,"0"0"-133"15,0 0-195-15,0 0-16 32,0 0-90-32,0 0-115 15,0 0-58-15,-2 25 53 16,-4 54-29-16,-1 5-8 0,0 4-21 0,-2-10-9 31,1-11 7-31,1-17-7 0,2-18 0 16,3-16 8-16,2-14-8 15,0-2 42-15,0-18 66 0,14-16-62 16,7-13-18 0,10-3-28-16,6 4 0 0,3 6-1 15,6 12-6-15,-1 12 6 16,-1 16-4-16,-3 0-7 16,-10 16 12-16,-9 20-18 15,-13 10 2-15,-9 4 10 16,-9 3 6-16,-25-3 7 15,-10-4 2-15,-9-8 0 16,-8-8 12-16,1-10 0 16,4-12 12-16,8-8-15 15,10 0-18-15,18-32-13 16,20-42-191-16,27 6-373 16,15-4-791-16</inkml:trace>
  <inkml:trace contextRef="#ctx0" brushRef="#br0" timeOffset="34405.22">21848 13591 1422 0,'0'0'286'0,"0"0"-286"15,0 0-279-15</inkml:trace>
  <inkml:trace contextRef="#ctx0" brushRef="#br0" timeOffset="34734.98">22051 13564 1620 0,'0'0'768'15,"0"0"-163"-15,0 0-313 16,0 0-108-16,-136-9-107 0,78 9-23 16,-6 20 4-1,-6 6-7-15,3 9-3 0,11 1-6 16,19 4-3-16,22-2-10 16,15 0-17-16,19-2 12 15,35-8-3-15,39-4 10 16,38-12-11-16,-6-10-13 15,-11-2-5-15,-29 0 5 16,-39 0-7-16,-5-6-1 16,-14 2-17-16,-23 2-14 15,-18 2-76-15,-19 0-392 16,-7 0-833-16</inkml:trace>
  <inkml:trace contextRef="#ctx0" brushRef="#br0" timeOffset="35775.6">21937 10032 1355 0,'0'0'508'16,"0"0"-38"-16,0 0-146 15,0 0-40-15,0 0-103 16,0 0-105-16,0-108-10 16,-13 98 4-16,-5 4-34 15,-2 4-4-15,-5 2-17 16,-4 2-15-16,-8 24 14 15,-2 10-13-15,-1 10 8 16,5 4 16-16,10 1-14 16,10-6 5-16,13-4-4 15,2-13-12-15,6-8 27 0,21-13-10 16,9-7 28-16,6-4 12 16,5-24-26-16,4-12 7 15,-2-10-17-15,0-6-15 16,-7-8 21-16,-6-4-26 15,-7-6 6-15,-11-4 8 16,-9 1-13-16,-7 5-2 16,-2 12 0-16,0 14 6 15,-9 16-9-15,0 13 3 16,0 17-11-16,-2 0 1 16,-1 25-13-16,0 13 23 0,-5 10 1 15,7 8-1 1,1 4 0-16,5 2-3 0,4 5 3 15,0-1-5-15,10 0 11 16,13-4-6-16,4-8 1 16,0-6 0-16,-1-12 10 15,-2-10-11-15,-1-5-3 16,-1-10-4-16,2-2-14 31,7-9-84-31,10 0-143 0,34-34-259 16,-6-6-213-16,1-4-571 0</inkml:trace>
  <inkml:trace contextRef="#ctx0" brushRef="#br0" timeOffset="35870.19">22790 9988 350 0,'0'0'1563'0,"0"0"-948"0,0 0-153 16,0 0-158-16,0 0-146 16,0 0-92-16,0 0-66 15,-35 68-73-15,21-42-610 0</inkml:trace>
  <inkml:trace contextRef="#ctx0" brushRef="#br0" timeOffset="37236.4">16152 11159 1122 0,'0'0'274'15,"0"0"-65"-15,0 0 32 0,0 0 2 16,0 0-94 0,0 0-78-16,0 0-25 0,-19-12-7 15,19 38-2 1,0 16 28-16,0 30 36 0,0 42-26 15,11 57 16-15,1 32 0 16,-6 13-30-16,-4 3 3 16,3-17-32-1,-1-1-7-15,5-7 20 0,2-5-14 16,2-9 8-16,1-13-9 16,3-19-9-16,-3-35 11 15,-1-31-4-15,-2-26 11 16,1-10 16-16,-1 4-19 15,-3-2 14-15,4 0-13 16,-3-16-17-16,-5-12 7 0,0-8-18 16,-4-8-3-16,2-2 19 15,-2-2-11-15,4 0 16 16,0 0-30-16,31 0-86 16,-1-11-230-16,10-6-745 0</inkml:trace>
  <inkml:trace contextRef="#ctx0" brushRef="#br0" timeOffset="38074.11">19570 14480 126 0,'0'0'1040'0,"0"0"-708"0,0 0-7 15,-124 14 25-15,98-14-42 16,5 0-49-16,5 0-15 31,6 0-27-31,5 0-11 0,5 0-29 16,0 0-48-16,29 0-22 15,56 0-41-15,73-12-39 16,96-8 3-16,49-6-11 16,13-2-11-16,-21-1 7 15,-62 5-11-15,-57-2-3 16,-55 8-2-16,-50 4 1 16,-38 2-6-16,-10-2 6 15,-10 0 9-15,-6 0 24 0,-7 0-12 16,0 2-21-1,-7 2-31-15,0 4-104 0,3 4-21 16,0-4-36-16,-1 2 61 16,1-2 94-16,-4 2 35 15,4 2 2-15,0-4 71 16,2 4 44-16,2 2-16 16,0 0-33-16,0 0-16 15,20 0-28-15,9 0-10 16,11 14-3-16,0 6-7 15,1 2-2-15,-13 2 0 16,-14 2-11-16,-19 16-32 16,-26-8-205-16,-10-6-536 0</inkml:trace>
  <inkml:trace contextRef="#ctx0" brushRef="#br0" timeOffset="38529.17">22741 12587 1639 0,'0'0'663'0,"0"0"-201"0,0 0-176 16,0 0-31-16,0 0-98 16,0 0-46-16,-38-130-42 15,23 85-42-15,-5-9-18 16,-1-10-7-16,6-12-2 16,1-31 12-16,12-41-12 15,2-46 1-15,23-15 6 16,8 13-7-16,-2 51-6 15,-11 61-7-15,-9 36-10 16,-7 24 23-16,0 5-7 16,-2 12 7-16,0 7 0 15,0 0-32-15,-13 28 21 0,-7 8 5 16,2 4 6-16,0 0 10 16,4-4-10-16,4-6 0 15,3-8 0-15,3-4-33 16,2-4-73-16,-14-10-120 15,1-4-337-15,-8 0-521 0</inkml:trace>
  <inkml:trace contextRef="#ctx0" brushRef="#br0" timeOffset="39562.17">20399 9671 1420 0,'0'0'400'15,"0"0"-29"-15,0 0-205 0,0 0-77 16,0 0-28-16,0 0-45 15,0 0-1-15,-33-14 13 16,-13 32-27 0,-37 6 24-16,-40 8 5 0,-39 2-5 15,-12-2 32-15,5-8-36 16,35-12-3-16,42-8 19 16,28-4-18-16,15 0 23 15,4 0 15-15,10 0-35 16,6 0 17-16,18-1-13 15,11-3 16-15,0-3-19 0,9 0-15 16,11-1-8-16,2-2 0 16,2 2-49-16,5-3-46 15,2-1-17-15,1-1-1 16,3-6 49-16,-2-1-15 16,-4 0 64-16,-2-2 14 15,-6 2 1-15,-8 0 9 16,-6 2 15-16,-7 4 30 15,0 0 65-15,0 4-45 16,-14 2-3-16,-1 4-6 16,-3 4-29-16,0 0 3 15,-2 0-39-15,0 18 0 0,0 8 24 16,0 2-7 0,0 6 13-16,0 2-13 15,-2-2-17-15,-3 1 25 0,0-7-25 16,4-5 0-16,2-5 0 15,7-5 12-15,4-8-8 16,8-1 2-16,0-4 17 16,0 3 38-16,4-3-60 15,12 4 15-15,7 0 19 16,6 2-34-16,2 6 5 16,3 2-6-16,-1 2 2 15,-4 0-2-15,-4 0 0 16,-8 0 0-16,-3-4-8 15,-3-2 17-15,-5 0-19 16,1 0-4-16,4 4-65 0,14 6-98 16,-3-2-287-16,4-6-297 15</inkml:trace>
  <inkml:trace contextRef="#ctx0" brushRef="#br0" timeOffset="39703.37">19842 10194 1375 0,'0'0'398'15,"0"0"120"-15,0 0-205 16,0 0-27-16,0 0-152 16,0 0-105-16,0 0-29 15,25 60-605-15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5:44:26.995"/>
    </inkml:context>
    <inkml:brush xml:id="br0">
      <inkml:brushProperty name="width" value="0.05292" units="cm"/>
      <inkml:brushProperty name="height" value="0.05292" units="cm"/>
      <inkml:brushProperty name="color" value="#FF0000"/>
    </inkml:brush>
  </inkml:definitions>
  <inkml:trace contextRef="#ctx0" brushRef="#br0">5175 7736 1577 0,'0'0'346'16,"0"0"17"-16,0 0-115 15,0 0-83-15,0 0-98 16,0 0 8-16,-8-46 47 15,8 40 13-15,0 0-3 16,0 0-5-16,0 0-16 0,0-2-53 16,2 0-35-1,2 0-10-15,-2-1-12 0,0 2 15 16,1 3-15-16,-1 2 3 16,2 2-4-16,8 0-21 15,7 6 8-15,16 12 13 16,11 8 9-16,14 4 7 15,11 0-14-15,3-4-2 16,1-6 0-16,-6-10 0 16,-6-8-15-16,-10-2 9 15,-5-6 6-15,-11-16 0 16,-1-8 0-16,-7-4 7 16,-2-4-1-16,-5 2-6 0,-2 6-1 15,-2 8 0-15,-3 9-9 16,1 12 9-16,7 1-16 15,2 4-1-15,14 14 17 0,7 1-5 16,10 2 6-16,4-6 0 16,5-4 8-16,0-9-8 15,-5-2 7-15,-4-2-6 16,-12-14 13-16,-9-2-13 16,-6-4-1-16,-11-1 1 15,-7 1 0-15,-3 3 12 16,-4 5 2-16,-4 6-14 15,2 3-1-15,3 5-7 16,5 0-11-16,40 13-71 16,-2 2-140-16,6-2-589 0</inkml:trace>
  <inkml:trace contextRef="#ctx0" brushRef="#br0" timeOffset="891.99">9696 7399 1437 0,'0'0'520'0,"0"0"-185"15,0 0 32-15,0 0-17 16,0 0-177-16,0 0-74 16,0 0 55-16,-6 0-50 0,6 0-34 15,0 0-10-15,0 0-27 16,0 0 23-16,17 0-37 16,24-8-4-16,16-2 17 15,19-4-26-15,13 2 4 16,3-2-10-16,-5 2-3 15,-18 4-25-15,-19 2-115 16,-21 4-40 0,-21 2 19-16,-29 0-22 0,-21 10-197 15,-9 4-496-15</inkml:trace>
  <inkml:trace contextRef="#ctx0" brushRef="#br0" timeOffset="1159.22">9503 7597 1957 0,'0'0'569'15,"0"0"-250"-15,0 0-3 16,0 0-41-16,0 0-114 16,0 0-49-16,0 0-43 15,166-11-15-15,-95 4-31 16,12-2-10-16,6 0-5 15,-4 0-8-15,-12 0 0 16,-15 4-3-16,-20 0-12 0,-20 4 9 16,-9 1 1-16,-9 0 4 15,0 0 1-15,0 0-72 16,4 0-101-16,3 0-436 16,0 3-424-16</inkml:trace>
  <inkml:trace contextRef="#ctx0" brushRef="#br0" timeOffset="2865.38">11917 4275 1729 0,'0'0'363'0,"0"0"-75"16,0 0 27-16,0 0-97 15,0 0-149-15,0 0-69 16,0 0 0-16,-4 38 0 16,24 16 33-16,6 18 9 0,11 13 3 15,3 9-20-15,2 0-17 16,1-1 18-16,-6-12-25 16,-3-10 7-16,-8-17-8 15,-6-14 1-15,-8-16 14 16,-4-10 34-16,-6-10 23 15,1-4 64-15,-1 0 7 16,0 0 31-16,0-16-44 16,3-12-65-16,0-12-20 15,-1-12-45-15,-2-6 8 16,0-3-7-16,0-1 0 16,1 4-1-16,1 2 1 0,-2 6 0 15,0 6-2-15,0 6-1 16,-2 6 2-16,0 9-20 15,0 7-70-15,0 16-145 16,0 0-375-16,0 4-585 0</inkml:trace>
  <inkml:trace contextRef="#ctx0" brushRef="#br0" timeOffset="3366">12572 5045 694 0,'0'0'686'0,"0"0"-584"0,0 0-33 16,0 0-7-1,0 0-32-15,0 0 69 0,0 0 137 16,-19-72 104-16,14 68-53 16,0 2 2-16,3 2-96 15,2-2-58-15,0 2-7 16,-2 0-33-16,2 0-23 15,0 0-14-15,0 0-25 16,0 0-28-16,0 8-5 16,0 16-9-16,0 12 7 15,0 8 4-15,0 6-2 16,6 4 0-16,4-1 1 16,-6-3-1-16,3-6 0 15,-3-6-1-15,0-6-10 16,1-8-58-16,-2-8-67 0,1-12-140 15,-2-4-257-15,-2 0-118 16</inkml:trace>
  <inkml:trace contextRef="#ctx0" brushRef="#br0" timeOffset="3999.13">13116 4431 1341 0,'0'0'542'0,"0"0"-237"0,0 0 80 16,0 0-115-16,0 0-146 15,0 0-76-15,0 0-5 16,-11 54 34-16,11-1 1 15,0 9 6-15,0 6-35 16,0 0-12-16,0-4-11 16,0-8-20-16,0-12 9 15,0-9-8-15,0-13-7 16,0-10 13-16,0-8-12 16,0-4 4-16,0 0 106 15,0-2 27-15,0-22-11 0,-7-14-89 16,-8-12-25-1,-5-13-4-15,-1-11-8 0,4 0-1 16,1 0 1-16,5 6-1 16,7 10 10-16,4 9-10 15,0 7 0-15,0 6 4 16,10 2 2-16,11 2-1 16,4 4 1-16,6 0-5 0,2 4 5 15,0 4 0-15,3 4-4 16,-5 8-2-16,0 5-3 15,-2 3 3-15,0 7-1 16,0 19-5-16,-2 12 0 16,0 12 6-16,-5 8-1 15,-4 12 0-15,-3 5 2 16,-3 5-1-16,-4-2 0 0,1-2 1 16,1-8-1-16,0-6 1 15,-1-11-1-15,3-11 0 16,-6-11-1-16,1-8 0 15,-1-9-22-15,0-8-125 16,-2-4-64-16,9-20-32 16,1-15-350-16,1-6-966 0</inkml:trace>
  <inkml:trace contextRef="#ctx0" brushRef="#br0" timeOffset="4422.53">13807 4315 1735 0,'0'0'646'16,"0"0"-152"-16,0 0-204 15,0 0-112-15,0 0-93 16,0 0-7-16,0 0-36 16,2-48-42-16,5 84 0 15,2 14 3-15,2 14-3 16,2 8 1-16,3 3-1 15,-2-5 6-15,-2-8-2 16,1-12-4-16,-1-12 0 16,-3-16-7-16,-1-12 17 15,0-8-8-15,-2-2 22 0,5-12 111 16,5-16-44-16,-1-12-49 16,4-6 0-16,-2-10-3 15,-1-6-21-15,-5-5-1 16,-5-1-12-16,-1 4-4 15,0 6 16-15,-5 8-16 16,0 14 0-16,2 10 17 16,-2 10-18-16,0 9 0 15,0 7-1-15,2 0-56 16,0 13-141-16,5 15-9 16,15 26-130-16,1-4-365 15,-2-2-143-15</inkml:trace>
  <inkml:trace contextRef="#ctx0" brushRef="#br0" timeOffset="6360.6">14058 4983 1433 0,'0'0'909'0,"0"0"-587"16,0 0-5-16,0 0-97 15,0 0-124-15,0 0-26 16,0 0 3-16,0-26-37 16,3 26-10-16,4 0-20 15,4 4-5-15,5 10 1 16,3 6 6-16,-1 2-13 0,-3 4 5 16,-7 2-18-16,-8 2-36 15,0 4 14-15,-14 0 35 16,-11 0 5-16,1-3 0 15,4-9 21-15,6-7-20 16,10-7 7-16,4-3 14 16,0-5 2-16,0 0 32 15,14 0 28-15,13 0-42 16,12-10 34-16,13-4-35 16,5-1-35-16,-3 1 3 15,-9 4-9-15,-14 2 0 16,-14 2-6-16,-7 5-15 15,-8 1-39-15,-2 0-71 0,2-15-159 16,0 3-410 0,3-8-1513-16</inkml:trace>
  <inkml:trace contextRef="#ctx0" brushRef="#br0" timeOffset="6563.79">14986 4652 2041 0,'0'0'799'15,"0"0"-511"-15,0 0-139 0,0 0-113 16,0 0-36-16,156-36-289 16,-106 26-478-16,-9 2-1278 0</inkml:trace>
  <inkml:trace contextRef="#ctx0" brushRef="#br0" timeOffset="6720.7">14976 4852 1585 0,'0'0'771'0,"0"0"-470"16,0 0 186-16,0 0-292 15,0 0-30-15,0 0-39 16,121-16-123-16,-41-18-3 15,-13 0-596-15,0 0-1255 0</inkml:trace>
  <inkml:trace contextRef="#ctx0" brushRef="#br0" timeOffset="7158.69">16773 4253 1687 0,'0'0'612'16,"0"0"-287"-16,0 0 24 0,0 0-148 16,-135-46-153-16,85 46-35 15,-6 24-2-15,-6 14-5 16,-1 12-5-16,3 8 7 15,11 6 17-15,11 1 4 16,15-1-17-16,17-6 10 16,6-6 14-16,11-10-8 15,25-8-5-15,8-10 17 16,14-13 44-16,11-11 3 16,4-3-37-16,8-25-8 15,-5-10-2-15,-7-12 2 16,-11-8 3-16,-9-8 0 15,-14-5-27-15,-10 1 3 16,-16 4-21-16,-9 6 0 16,-5 12 8-16,-26 10-5 0,-9 10-3 15,-14 10-72-15,-4 11-153 16,-30 7-249-16,14 4-340 16,14 7-431-16</inkml:trace>
  <inkml:trace contextRef="#ctx0" brushRef="#br0" timeOffset="7533.57">16572 3688 986 0,'0'0'666'16,"0"0"-424"-16,0 0 99 15,0 0-55-15,0 0-112 16,0 0-120-16,0 0-37 16,-58-19 8-16,53 52 60 15,3 8 35-15,2 18 23 16,0 25-30-16,0 0-15 16,7 10 0-16,5 23-17 15,-6 11-21-15,0 34-29 16,-6 3-1-16,0-15-10 15,0-33-20-15,0-37 1 16,0-16-1-16,0-10 0 0,0 8 0 16,0 0-8-16,0 2-28 15,0-13-48-15,3-19-46 16,1-12-219-16,2-18-548 0</inkml:trace>
  <inkml:trace contextRef="#ctx0" brushRef="#br0" timeOffset="7721.11">17430 5061 2524 0,'0'0'931'0,"0"0"-799"16,0 0-132-16,0 0-73 15,0 0-1205-15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5:49:05.618"/>
    </inkml:context>
    <inkml:brush xml:id="br0">
      <inkml:brushProperty name="width" value="0.05292" units="cm"/>
      <inkml:brushProperty name="height" value="0.05292" units="cm"/>
      <inkml:brushProperty name="color" value="#FF0000"/>
    </inkml:brush>
  </inkml:definitions>
  <inkml:trace contextRef="#ctx0" brushRef="#br0">15173 9490 1568 0,'0'0'514'0,"0"0"-386"16,0 0-18-16,0 0 4 15,0 0-58-15,0 0-25 0,94-73-30 16,-102 69-1 0,-20 1-138-16,-11 1-997 0</inkml:trace>
  <inkml:trace contextRef="#ctx0" brushRef="#br0" timeOffset="1277.53">16213 7481 849 0,'0'0'156'15,"0"0"-37"-15,0 0 60 16,0 0-21-16,0 0-30 16,0 0 69-16,0 0 90 15,-98-29-21-15,81 12-21 16,1-1-43-16,0 4-15 16,2 0-24-16,6 4-74 15,4 4-11-15,4 0-29 0,0 2-22 16,4 0-19-1,25 0-7-15,19-2-2 0,33-4 1 16,41-4-8 0,37-4 7-16,-8-2-5 0,-26 0-33 15,-42 6 2-15,-39 0-2 16,-3 2 3-16,-12 2 15 16,-6 2 21-16,-13 2 22 15,-8 6 49-15,-2 0-1 16,0 0-22-16,0 0-38 15,0 0-5-15,0 0-5 16,4 0-12-16,1 6 10 16,3 14-7-16,4 12 9 15,3 10 3-15,6 12-1 16,-2 14 2-16,6 27-2 0,2 35-1 16,2 34 20-16,2 17-12 15,2-1 1-15,3-8 20 16,2-13-28-16,4-2 10 15,2-11-7-15,1-10-4 16,0-13 9-16,-10-25-9 16,-6-20 0-16,-6-20 12 15,-5-6-13-15,1 7 7 16,2 4-7-16,1 2 0 16,-5-11 13-16,-3-10-13 15,-3-10-7-15,-4-10 5 16,-3-8 3-16,-2-6-1 0,-2-4 0 15,0-4 0-15,-4 0 5 16,-27 0-5-16,-20 0-1 16,-32 6 1-16,-39 8 0 15,-30 12 1-15,-10 11-1 16,8 7 0-16,36-2 12 16,31-8-5-16,22-6 5 0,9 0 18 15,-2 4-19-15,0 4 0 16,3 0-11-16,14-6 0 15,16-6-1-15,9-8-1 16,7-7 1-16,7-4-13 16,2-7-46-16,11-1-70 15,13-20-155-15,10-7-811 0</inkml:trace>
  <inkml:trace contextRef="#ctx0" brushRef="#br0" timeOffset="1402.53">17731 10002 2540 0,'0'0'0'0,"0"0"-700"0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08T04:01:58.082"/>
    </inkml:context>
    <inkml:brush xml:id="br0">
      <inkml:brushProperty name="width" value="0.05292" units="cm"/>
      <inkml:brushProperty name="height" value="0.05292" units="cm"/>
      <inkml:brushProperty name="color" value="#FF0000"/>
    </inkml:brush>
  </inkml:definitions>
  <inkml:trace contextRef="#ctx0" brushRef="#br0">937 12122 1219 0,'0'0'691'15,"0"0"-405"-15,0 0 12 16,0 0-79-16,0 0-77 16,0 0 4-16,-15-21 47 15,15 20-36-15,4-2-4 16,-4 3-21-16,0 0-51 16,0 0-19-16,2 0-34 15,1 0-10-15,1 0-16 16,8 4-1-16,5 17-1 15,5 7 6-15,10 6-5 16,1 6 11-16,-2 2-11 0,0-2 11 16,-2-6-5-1,-4-6-7-15,-2-6 0 0,-2-6-6 16,6-8 6-16,9-8 0 16,11 0 12-16,15-26 2 15,34-36-1-15,45-40-4 16,40-44-1-16,20-19-7 15,-11 9 0-15,-43 34 13 16,-51 47-14-16,-34 27 6 16,-20 18 0-16,-3 2-6 15,-10 6 0-15,-6 4 1 16,-13 9 11-16,-8 9 12 16,-2 0-17-16,0 0-7 0,0 0-15 15,0 0-49-15,0 13-17 16,0 6-119-16,-2 0-371 15,-14-5-863-15</inkml:trace>
  <inkml:trace contextRef="#ctx0" brushRef="#br0" timeOffset="3346.52">10571 12480 674 0,'0'0'1163'0,"0"0"-778"15,0 0-104-15,0 0-48 0,0 0-71 16,0 0-76-16,0 0-3 16,12 5 15-16,12 14-32 15,3 6 21-15,2 1-23 16,4 2-22-16,6 2-3 15,1-4-32-15,4-2 8 16,9-6 0-16,8-8-13 16,7-10 11-16,11 0 5 15,8-26 2-15,9-10 10 16,2-8-18-16,4-6 4 16,1-2 10-16,-5 4-19 15,-5 7-2-15,-6 11-5 16,-11 14 0-16,-10 12-2 0,-10 4-2 15,-4 10 4-15,-6 16 7 16,1 4-7-16,4 0 0 16,7-4 0-16,6-3 0 15,11-14-1-15,4-6 5 16,6-3-4-16,0-11 6 16,0-13-4-16,-5-3 4 15,-6-2-2-15,-10 1-2 16,-6 4 3-16,-11 4-5 15,-10 8 0-15,-6 8 0 0,-4 4-8 16,0 0 8-16,0 4 0 16,4 16 0-16,5 2 1 15,1 2-1-15,8 0 0 16,4-1 1-16,2-4-1 16,5-6 5-16,2-8-5 15,3-2-9-15,1-3 7 16,2 0 2-16,-1-15 0 15,-3-3-1-15,-4 0 2 16,-1 2 3-16,-4 2-4 16,-6 8 0-16,-3 4-1 15,-6 2-7-15,-5 2 2 16,-2 18 6-16,2 3-1 0,3 0 1 16,3-2 0-16,8-7 1 15,4-4-1-15,5-9 0 16,4-1 0-16,2 0 7 15,4-15-1-15,-1-6 3 16,1-3-8-16,-1-2 0 16,-5 2 6-16,-7 2-7 15,-9 4-1-15,-11 4 0 16,-6 4-1-16,-12 6-58 16,-13 2-156-16,0 2-423 0,-4 0-1054 0</inkml:trace>
  <inkml:trace contextRef="#ctx0" brushRef="#br0" timeOffset="4144.41">15687 12410 955 0,'0'0'870'15,"0"0"-499"-15,0 0-63 0,0 0-36 16,0 0-42-16,0 0-46 15,0 0-38 1,130 16-2-16,-63-14-12 0,12-2-45 16,29 0-33-16,29-2-6 15,29-14-21-15,-12 0-19 16,-32 2 5-16,-42 4-12 16,-33 4 8-16,-7 2-9 15,-7-2-6-15,-8 4-20 0,-21 2-41 16,-4 0-58-16,-37 0-113 15,-8 10-325-15,-8 2-239 0</inkml:trace>
  <inkml:trace contextRef="#ctx0" brushRef="#br0" timeOffset="4445.21">15699 12593 1667 0,'0'0'613'0,"0"0"-272"16,0 0-50-16,0 0-32 16,0 0-13-16,122 0-95 15,-49 0-43-15,30 0-61 0,27-10-31 16,23-4-7-16,-13 0-8 16,-30 2-1-16,-41 4-9 15,-32 2-6 1,-6 2 13-16,-6-2 1 0,-7 3 1 15,-11 2 1-15,-5 1-1 16,-2 0-36-16,0 0-107 16,0 0-129-16,0 0-341 15,-4 0-441-15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5:55:34.918"/>
    </inkml:context>
    <inkml:brush xml:id="br0">
      <inkml:brushProperty name="width" value="0.05292" units="cm"/>
      <inkml:brushProperty name="height" value="0.05292" units="cm"/>
      <inkml:brushProperty name="color" value="#FF0000"/>
    </inkml:brush>
  </inkml:definitions>
  <inkml:trace contextRef="#ctx0" brushRef="#br0">7170 13698 1039 0,'0'0'378'15,"0"0"-187"-15,0 0-44 16,0 0-14-16,0 0-14 16,0 0 7-16,0 0 17 15,0 0-26-15,0 0-7 0,0 0-28 16,0 0 19-16,-3 0 14 15,3 0-30-15,0 0-15 16,-2 2-37-16,2 0 3 16,0 0-11-16,-2-1-24 15,0 3 7-15,-1 1-7 16,-1 1-1-16,-3 1 1 16,1 0-1-16,1-1 0 0,3-2 1 15,2-2-1-15,0-2 9 16,0 0 22-16,0 0-2 15,4-14-14-15,12-6-8 16,4-5 5-16,0-3-2 0,0 5-9 16,-6 2-1-16,-4 10 1 15,-7 7 0-15,-1 4-1 16,-2 0-108-16,0 5-237 16,0 12-300-16,-2-2-232 0</inkml:trace>
  <inkml:trace contextRef="#ctx0" brushRef="#br0" timeOffset="109.24">7170 13698 1564 0</inkml:trace>
  <inkml:trace contextRef="#ctx0" brushRef="#br0" timeOffset="203.09">7170 13698 1564 0,'60'118'594'0,"-60"-118"-434"0,6-4-93 0,7-8-24 0,5-2-25 0,3-4-2 16,0 0 3-16,4-5-19 15,0 1-1-15,0 1-110 16,-6 5-205-16,-3-1-195 16,-9 12-953-16</inkml:trace>
  <inkml:trace contextRef="#ctx0" brushRef="#br0" timeOffset="406.2">7328 13939 1355 0,'0'0'396'0,"0"0"-181"0,0 0-89 16,0 0-48-16,0 0 7 15,0 0-43-15,0 0-26 16,85-105-16-16,-64 77-105 16,2-6-86-16,-5 8-99 15,-9 10-524-15</inkml:trace>
  <inkml:trace contextRef="#ctx0" brushRef="#br0" timeOffset="609.19">7463 14055 1702 0,'0'0'363'15,"0"0"-90"-15,0 0-123 16,127-111-104-16,-88 71-46 16,-12 0-119-16,-10 12-256 15,-9 10-1375-15</inkml:trace>
  <inkml:trace contextRef="#ctx0" brushRef="#br0" timeOffset="1996.17">6002 12466 2002 0,'0'0'749'0,"0"0"-438"16,0 0-76-16,0 0-15 16,0 0-76-16,0 0-69 15,0 0-13-15,0-4-17 16,0 10-38-16,2 6 14 16,11 1-9-16,1-3 0 15,1-2-6-15,-1-7-6 0,1-1 0 16,6-4 2-1,1-28 10-15,9-12 18 16,5-14-20-16,6-6-1 16,1 2-9-16,-3 10-4 0,-3 16-53 15,-6 17-93-15,-4 32-182 16,-9 23-418-16,-7 10-442 0</inkml:trace>
  <inkml:trace contextRef="#ctx0" brushRef="#br0" timeOffset="2999.82">11011 15963 1405 0,'0'0'648'0,"0"0"-332"16,0 0-133-16,0 0 7 16,0 0-49-16,0 0-68 15,0 0-9-15,-5 0 3 16,7 13-35-16,8 1-16 15,0 0-7-15,1-6-9 16,3-7 12-16,-1-1-4 16,5-1 40-16,5-25 16 15,0-15-35-15,7-45-29 16,-4 8-51-16,-14 0-497 0</inkml:trace>
  <inkml:trace contextRef="#ctx0" brushRef="#br0" timeOffset="5342.73">8664 12483 985 0,'0'0'307'0,"0"0"-77"16,0 0-29-16,0 0-11 15,0 0-23-15,0 0 27 16,0 0-34-16,-96-29-21 15,81 21-14-15,-1 2-23 16,1 1-2-16,-1-4-25 16,1 4-14-16,-1-2-15 15,-1 1-28-15,-6 1 8 0,-2-2-16 16,-6 1-2 0,-4 2 7-16,-3 0-6 0,-7 2 1 15,-1 2-4-15,-6-2-6 16,0 0 0-16,-5 2-1 15,-3-2 1-15,-2 2 6 16,-8 0-6-16,-3 0 6 16,-3 0-6-16,-2 0 1 15,2 0 7-15,5 0 3 16,0 4 2-16,4 0 1 16,3 2-13-16,-2 0 8 15,0 3-9-15,1-4-2 16,-6 1 2-16,0 1 1 15,-5 0 0-15,-5 1 19 16,2 4 7-16,-2 1-5 0,1-2 3 16,6 6-16-16,8-2-9 15,7 2-1-15,9 1 1 16,7-2 0-16,3 4 1 16,0 0 0-16,0 0-1 15,-5 4-1-15,-2 0 0 16,-1 2 0-16,-2 2 1 15,2 0 5-15,-2 0-5 16,1 2 2-16,5-1-2 16,2 0-2-16,3-3 2 15,8 3-1-15,4-1-2 16,4-2 1-16,2 0 2 16,1 0 0-16,2 0-1 0,2 0-6 15,1 2 6-15,-1 0 0 16,1 0 1-16,1 3 3 15,1 1-2-15,1 0 12 16,6 2 5-16,4 0-9 16,2 0 5-16,0-2-2 15,0 0-3-15,0-2 4 16,2 0-5-16,4-2-7 16,2-4 4-16,-2 2-4 15,1-1 7-15,1-3-8 16,4 0 0-16,-1 2 16 15,5-2-6-15,4 0 2 0,4-2 11 16,5 0-10-16,5 0 5 16,3-4-6-16,8 0-11 15,6 0 21-15,9-4-8 16,10-2 2-16,7-2-1 16,8-2-15-16,9 0 13 15,4-4-7-15,5 2-5 16,1 0 8-16,21-4-9 15,16 2 6-15,19-2 6 16,-16 0 4-16,-28 0 28 16,-31 0-20-16,-18 0-11 15,13 0 11-15,12 0-12 16,14-4 12-16,0-4-9 0,-2 0-7 16,0-4 8-16,2 0-14 15,-4-2-2-15,0-2 10 16,-3 0-9-16,-4-6-1 15,-1 0 6-15,-7 0-6 16,-3-5 1-16,-6 4-1 16,-2-4 1-16,-4 4-2 15,-6-2 1-15,-5 3 0 16,-3-2 2-16,-8 2 7 0,-3-4-13 16,-2 2 4-16,-2-2 0 15,-4 0 9-15,1 0-8 16,-4 0-1-16,-3 0 9 15,-2 0-8-15,-2 0-1 16,-4-1 6-16,-5 0-6 16,-5-5 9-16,-1-3-7 15,-3-3 4-15,-2-2 0 16,-2-6-5-16,0-2 11 16,-5 0-10-16,-2 1 4 15,0 3 4-15,0 2-8 16,0 4 11-16,0 0 3 0,-11 2-15 15,-3 0 7-15,-1 2-6 16,-3 0 8-16,-3 4 4 16,2 0-8-16,-6 6 0 15,-2 2 4-15,-6 1-9 16,-7 7 27-16,-11 2-28 16,-12 4 0-16,-12 5 0 15,-14 3 0-15,-7 0 0 16,-7 0 0-16,-20 0 0 15,-14 1 0-15,10 9 0 16,15 4-30-16,-24 25-59 16,43-5-223-16,2 2-573 0</inkml:trace>
  <inkml:trace contextRef="#ctx0" brushRef="#br0" timeOffset="7232.92">10600 15272 1318 0,'0'0'499'16,"0"0"-177"-16,0 0-11 0,0 0-9 0,-120-42-81 15,78 34-112-15,-7-5-16 16,-14 4-21-16,-8 3 3 16,-14-1 19-1,-28 6-35-15,-32 1-11 0,-29 0-26 16,-9 0-21-16,15 0 6 16,16 14-6-16,15-5 0 15,2 8 5-15,-3-3-5 16,0 4 5-16,-2-4-6 0,-7 2-8 15,-9 0-14-15,-12 4-11 16,-5-2 12 0,-3 2 20-16,-7 0-7 0,-4 2 8 15,6 0 1-15,5 2 0 16,16 2-1-16,12 0 23 16,28-3-17-16,24-5 4 15,25-4-8-15,11-1 4 16,-9 5-6-16,-5 5 0 15,-6-1-2-15,4 6 1 16,3 2 1-16,2 2 1 16,1 2-1-16,1 2 2 0,1-4 7 15,-1 0-8 1,-1-2 8-16,1-4-9 0,5-3 0 16,1-5 5-16,5 0-5 15,2 0 0-15,8 0 0 16,3 4-8-16,3 0 8 15,2 2-6-15,-1 2-3 16,1 0 8-16,3 0-30 16,1-2-19-16,1-2 25 15,-2-4 8-15,4 0 10 16,0 0-1-16,-1-2 1 16,3 2 6-16,0 0 2 15,0 1-1-15,4-1 0 16,2 0-6-16,1 0 6 0,2 4 0 15,1 0-2-15,2 4 2 16,1 2 1-16,2-2-1 16,3 6 1-16,0 0-1 15,1 2 0-15,6 2 1 16,3 0-1-16,3-4 15 16,0 3-5-16,13 1 11 15,14-4-5-15,9-2-15 16,11 2 10-16,11 0-11 15,9-2 0-15,8-4 9 16,12 2-8-16,4-6 0 16,28-4-1-16,30-6 1 15,30-2-1-15,12-10 0 0,-4 0 0 16,-13-10 11 0,-11-6-10-16,-1 2 10 0,3-8-1 15,-4 4 17-15,-1 0 14 16,-2-4-17-16,2 0-17 15,6-2 10-15,-4-2-11 16,-4 0 4-16,0 0 4 16,-2-2-8-16,0-3 9 15,0-1-9-15,-5-8-6 16,-3 0 15-16,-7 0-15 16,-6-6-1-16,-6 2 0 15,-21 4 2-15,-25 6-1 16,-15 6 0-16,-8 2 0 0,9-6-1 15,9-5 1 1,11-3 0-16,-2-4 5 0,-2 4-4 16,0-4 6-16,-6 0-7 15,-2 2 1-15,-6-2 4 16,-11 4-5-16,-9-5 0 16,-9 5 0-16,-13 4 6 15,-8 0-4-15,-6 0-2 16,-9-4 0-16,2 4 9 15,-4 0-9-15,-2 0 6 16,3 2 2-16,-3 2-8 16,0 0 36-16,-2 3 12 0,0 1-10 15,0-4 4-15,-9-4-29 16,-9-2 1-16,-5-2 2 16,-2 0-15-16,-7-2 6 15,-4 2-7-15,-8-5 0 16,-12 1-6-16,-6 0 9 15,-7 4-3-15,-8 2 0 16,-6 12 5-16,-7 4-13 16,-21 10 1-16,-25 12-38 15,9 4-66-15,-24 22-165 16,39-4-451-16,45-8-1641 0</inkml:trace>
  <inkml:trace contextRef="#ctx0" brushRef="#br0" timeOffset="9041.04">16966 11921 134 0,'0'0'1363'16,"0"0"-1047"-16,0 0-59 15,-127-40-17-15,85 32-92 16,-5 4-58-16,-7 2-25 16,-8 2 24-16,-7 0 10 15,-13 0-15-15,-23 16 7 16,-29 6-15-16,-28 6-28 16,-12 2-20-16,9 0-22 15,18-6 0-15,38-4-5 16,24-6 0-16,16-1 16 0,9 1 16 15,-11 1 21-15,-7 3-3 16,-5 7-26-16,7 1-7 16,6 2-12-16,5 6-6 15,5 4 10-15,4 4-9 16,2 6-1-16,12 4 7 16,7 2-6-16,10 4 4 15,13 3-4-15,12-3 8 16,0-2 8-16,23 0-16 15,14-4 13-15,13 0-14 16,10-3 1-16,13-3 0 16,12-2-1-16,27 0 1 15,30 2 18-15,34-2-11 16,16-8 4-16,-1-12-11 0,-8-14 11 16,-18-10 0-16,4 0-3 15,-1 0-7-15,-2-5 19 16,1-6-14-16,-4-1-1 15,-2-1 9-15,-3-2-15 16,-2-3-1-16,-7 2-5 16,-4-2 6-16,-9 0 4 15,-25 2-4-15,-19 2 0 16,-21 4 9-16,12-2 20 16,30-8 14-16,36-6-11 15,17-7-17-15,-11 1 4 16,-13 3-13-16,-17-1 6 0,0-1 1 15,-5 1-12-15,-17 2 7 16,-21 4-7-16,-15 4-1 16,-2 2 5-16,6-6-4 15,9-4-1-15,9-4 1 16,-2 0-1-16,-4-3 6 16,0 2-6-16,-1-2 0 15,2-1 8-15,1 2 10 16,-1 0 14-16,1 0-1 15,-4 4-20-15,-8 0-1 16,-6 4-8-16,-14 0-1 16,-5 2 13-16,-13 2-13 15,-8 2 0-15,-8 0 16 16,-3-2-11-16,-3 0 7 0,-3-1-12 16,-1 1-1-16,-3-1 8 15,-2 0-7-15,-1 3-1 16,-3 2 10-16,0 0-8 15,0 2-2-15,0-2 0 16,0 2 0-16,-3-4 4 16,-10-2-4-16,-7-4 1 15,-7-2 12-15,-10 0-12 16,-15-3-1-16,-15 1-1 16,-35-2 1-16,-47-4 4 15,-57 4-4-15,-29 6-2 16,-18 12 1-16,4 14-15 15,11 0-31-15,-7 14-4 0,-4 12 8 16,-2 10 31 0,9 8-3-16,8 10-8 0,16 13 23 15,17 7-8-15,16 2 7 16,16 5-4-16,17-1 5 16,17 2-1-16,10 4-88 15,20-8-121-15,-7 16-4 16,32-23-270-16,14-13-305 0</inkml:trace>
  <inkml:trace contextRef="#ctx0" brushRef="#br0" timeOffset="10675.4">16962 15079 1094 0,'0'0'386'0,"0"0"-180"16,0 0-10-16,-143-46-14 0,89 34-57 16,-3 2-45-1,-8 2 1-15,-6 4-1 0,-10 0-7 16,-5 4-3-16,-10 0-36 16,-22 0-12-16,-25 12-5 15,-21 2-16-15,-4 4 11 16,14 4-1-16,34-6-10 15,32-2 42-15,-13 6 9 16,14-4 14-16,3 2 17 16,-8 5-36-16,20-1 31 15,-3 6-43-15,-6-1-27 16,10 8 4-16,13-3-2 0,8 2 2 31,9 4 11-31,8 2-13 0,6 2 1 16,9 0-11-16,2 7-2 15,8-5 2-15,3 6 1 16,5-2 0-16,0 6 9 16,13-4 1-16,19 2 10 15,13-6 10-15,17 3-16 16,32-9 0-16,35 4-7 16,37-12 2-16,24-6 5 15,2-8 2-15,-3-16 8 16,-10-2 2-16,0 0 1 15,0-2 13-15,-7-12-4 0,-10 2-8 16,-4 2 2 0,-6-2-11-16,-5 2-4 0,-2 2-1 15,-3 2-4-15,5-2 8 16,5 0 2-16,4-1-4 16,0 0 7-16,2-5-11 15,2-8 4-15,5-5-5 16,6-1-11-16,8-8 8 15,-1 0-8-15,1 2 10 16,-8 2-11-16,-3-2-1 16,-15 2 1-16,-9 2 0 15,-9-4 1-15,-11 0-2 16,1-2 1-16,-4 1 0 0,-1 2 7 16,-16 6-7-1,-17 1 1-15,-16 8 0 0,-4-4 5 16,12 0-6-16,10-2-8 15,6-2 1-15,-5 0 7 16,-11 2 6-16,-7 0-6 16,-7 0 0-16,-3-2 0 15,-4-2 7-15,0 1-7 16,-1-4 15-16,-5 0 3 16,-3-3-17-16,-9 0 14 15,-7-2 6-15,-8 2-3 16,-7-2 2-16,-11-4-8 15,-7 0-3-15,0 0 7 16,-4-9-14-16,-17 3 4 16,-1-6 1-16,-7 2-6 0,-11 2 0 15,-12 4 7-15,-30-2-2 16,-42 4 4-16,-50 2-9 16,-32 5 0-16,-16 9 1 15,-5 12-2-15,1-2-35 16,-14 6-25-16,-19 8-15 15,-17 2 8-15,-16 4 7 16,-9 22 24-16,3 12 30 16,10 7 6-16,14 9-1 15,16 0 1-15,17 4 0 16,23 2 27-16,24-2 12 0,31-3-9 16,39-5-1-1,32-14-19-15,32-9-1 0,14 2-9 16,-6 3-48-16,-17 12-180 15,11-2-254-15,13-12-339 16</inkml:trace>
  <inkml:trace contextRef="#ctx0" brushRef="#br0" timeOffset="10834.03">18392 15141 2254 0,'0'0'0'15,"-169"10"-75"-15,93-7-484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5:57:34.283"/>
    </inkml:context>
    <inkml:brush xml:id="br0">
      <inkml:brushProperty name="width" value="0.05292" units="cm"/>
      <inkml:brushProperty name="height" value="0.05292" units="cm"/>
      <inkml:brushProperty name="color" value="#FF0000"/>
    </inkml:brush>
  </inkml:definitions>
  <inkml:trace contextRef="#ctx0" brushRef="#br0">8814 6635 1446 0,'0'0'608'0,"0"0"-229"16,0 0 135-16,0 0-241 16,31-114-56-16,-19 98-34 15,-4 4-42-15,-1 8-48 16,-5 2-2-16,-2 2-59 15,2 0-20-15,4 20 0 16,6 16-11-16,3 14 13 16,3 8-6-16,3 4-7 15,-2-4-2-15,6-9 1 16,2-19-6-16,13-16 6 16,18-14 0-16,35-39 6 15,50-44 3-15,51-42-2 0,20-15 4 16,-9 5-11-1,-32 25-8-15,-57 40-2 0,-37 26-17 16,-31 18 27-16,-19 12 0 16,-8 4 0-16,-6 3 1 15,-4 3-1-15,-8 4-15 16,-3 0-21-16,0 7-117 16,-8 29 6-16,-7-4-307 15,-5-4-443-15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5:58:03.448"/>
    </inkml:context>
    <inkml:brush xml:id="br0">
      <inkml:brushProperty name="width" value="0.05292" units="cm"/>
      <inkml:brushProperty name="height" value="0.05292" units="cm"/>
      <inkml:brushProperty name="color" value="#FF0000"/>
    </inkml:brush>
  </inkml:definitions>
  <inkml:trace contextRef="#ctx0" brushRef="#br0">1718 8817 1101 0,'0'0'393'0,"0"0"-83"0,0 0-43 15,0 0-45 1,0 0-27-16,-36-121-9 0,29 100 8 16,2-1-49-16,-1 1-35 15,-3 2-9-15,0-2-10 16,0 3-25-16,-4 4 1 16,-3 2 4-16,-1 4-44 15,-4 4-5-15,-1 4-22 16,-3 0 1-16,1 14-6 15,-3 12 5-15,3 12-1 16,3 8-10-16,8 9-3 16,7 1 13-16,4 0-4 15,2-4-3-15,0-6 7 16,8-6-7-16,7-10 7 16,6-6-8-16,-1-8-7 0,0-8 16 15,0-4 0 1,3-4 0-16,-2 0 18 0,6-8-17 15,-2-12 5-15,2-7-5 16,0-6 5-16,-5-3-1 16,-3-8-4-16,-5-2-1 15,-7-2 15-15,-5 2-13 16,0 6 2-16,-2 12 4 16,0 10-8-16,0 11 40 15,0 6 8-15,0 1-27 16,0 0-21-16,0 5-19 15,0 16 4-15,0 7 14 0,0 8 1 16,0 4 1 0,7 2-1-16,4-4 0 0,5-2 5 15,4-8-5-15,1-4-6 16,9-10 4-16,4-10-5 16,3-4 7-16,5-6 0 15,1-20-9-15,-3-10-56 16,-15-20-149-16,-12 10-328 15,-13 10-715-15</inkml:trace>
  <inkml:trace contextRef="#ctx0" brushRef="#br0" timeOffset="1065.46">4467 8374 1722 0,'0'0'592'16,"0"0"-256"-16,0 0 15 16,0 0-122-16,0 0-114 15,0 0-66-15,0 0-40 16,-25 38 14-16,25 28 28 15,0 14-20-15,6 8-29 16,4-1 4-16,-6-13-1 16,1-14-4-16,-3-18 0 0,0-14 0 15,0-14 0 1,0-10 8-16,3-4-3 0,-2 0 31 16,3-8 64-16,5-20-23 15,7-10-47-15,4-6-23 16,7-4-8-16,2 4 0 15,6 10-14-15,-2 9 2 16,1 17 11-16,-1 8-13 16,-2 11 5-16,-4 22-10 15,-4 16 2-15,-10 7-17 16,-10 6-25-16,-5 0 11 16,-3-3 8-16,-20-5 4 15,-9-12 29-15,-1-12 7 16,-1-10 1-16,0-12 80 0,1-8 21 15,2 0 5-15,4-13-1 16,3-2-32-16,8-2-26 16,8 8-25-16,5 5-23 15,3 4-167-15,0 8-574 16,9 6-1087-16</inkml:trace>
  <inkml:trace contextRef="#ctx0" brushRef="#br0" timeOffset="1902.07">8308 10459 1122 0,'0'0'924'0,"0"0"-361"16,0 0-199-16,0 0-103 15,0 0-89-15,0 0-58 16,0 0-12-16,-18-50-17 16,9 50-14-16,-7 0-46 15,-10 20-25-15,-10 16-8 0,-4 10 1 16,0 11 5-1,9 3 2-15,13 0-4 0,18-4 2 16,0-10 4 0,33-10 2-16,21-12-3 0,13-12 14 15,15-12 14-15,8-2-17 16,5-22-2-16,-3-6 2 16,-11-2-12-16,-13 4 7 15,-22 6-7-15,-17 8 0 16,-18 8 2-16,-11 6-2 15,-17 8-75-15,-19 16-290 16,-4 0-989-16</inkml:trace>
  <inkml:trace contextRef="#ctx0" brushRef="#br0" timeOffset="2905.4">4876 13481 1825 0,'0'0'592'16,"0"0"-227"-16,0 0-48 15,0 0-101-15,0 0-65 16,14-108 0-16,-14 94-35 16,-11 4-40-16,-7 4-26 15,-6 6-26-15,-8 0-21 16,-3 16-3-16,-7 16-9 16,-1 8 8-16,5 6-11 15,7 2 5-15,11-4-2 16,13-6 7-16,7-8-7 15,0-8-43-15,23-9 8 0,8-12 28 16,7-1 10-16,6-11 6 16,1-22 12-16,-3-10-6 15,-1-10 7-15,-10-11-7 16,-10-6 2-16,-5-4 2 16,-11-4-9-16,-5 2 5 15,0 7-4-15,-5 9 5 16,-8 14 19-16,0 14 20 15,2 12-2-15,1 10-7 16,4 8-25-16,4 2-12 16,-1 16-33-16,1 28-14 15,2 20 47-15,0 16 0 16,0 13 1-16,18-1-1 0,4-8 0 16,9-12 0-1,9-12 0-15,12-18 0 0,6-16 0 16,35-26-38-16,-12-1-188 15,-17-24-666 1</inkml:trace>
  <inkml:trace contextRef="#ctx0" brushRef="#br0" timeOffset="3807.78">8 14211 1482 0,'0'0'373'0,"0"0"-47"16,0 0-2-16,0 0-25 15,0 0-124-15,0 0-1 16,0 0-39-16,0-40-43 16,0 28-30-16,16 0-37 15,7-2-25-15,-2 0-15 16,-5 0-127-16,-3 2-9 15,-1 2-23-15,-3-2 38 16,-3 2 60-16,-1 0 21 16,1-2 55-16,1-1 6 15,0-1 30-15,-1 0 70 0,-1 2 28 16,-3-2-13-16,0 4-14 16,-2-6 9-16,0 2 1 15,0 4-22-15,0-2-43 16,0 6 4-16,-4 2-22 15,-3 4-22-15,1 0-12 16,-4 0-10-16,-5 8-136 16,-1 6-326-16,3 0-794 0</inkml:trace>
  <inkml:trace contextRef="#ctx0" brushRef="#br0" timeOffset="4699.72">1105 13586 1896 0,'0'0'664'15,"0"0"-151"-15,0 0-278 16,0 0-96-16,0 0-80 0,0 0-25 16,0 0 35-1,22-51 0-15,4 25-39 0,9-8-21 16,0-4 3-16,-2-4-11 16,-4 0 14-16,-11 0-6 15,-14 0 35-15,-4 3 10 16,-2 5-27-16,-20 9-2 15,-3 4-7-15,1 11-17 16,-5 10-1-16,0 0-1 16,-5 26-16-16,-5 16 2 15,1 12-7-15,1 11 21 16,14 3-8-16,9 0-3 16,14-8 10-16,0-8 4 15,29-12-2-15,16-11 7 16,12-14-1-16,15-10 8 0,8-5-1 15,2-10-5-15,-3-15-2 16,-13-3-6-16,-13 2-23 16,-14 6-28-16,-18 6-13 15,-11 4-22-15,-10 10-74 16,-14 0-425-16,-7 0-707 0</inkml:trace>
  <inkml:trace contextRef="#ctx0" brushRef="#br0" timeOffset="6244.04">6193 7109 1706 0,'0'0'610'0,"0"0"-265"0,0 0-84 16,0 0-119-16,0 0-105 16,0 0-37-16,0 0 20 15,0 26-19-15,0-19 10 16,-2-4 3-16,2-2-13 16,-2-1 48-16,0 0 44 15,-2 0 41-15,-6-11-24 16,-5-7-82-16,-3-3-16 15,-6 3 5-15,-7 0-16 16,-4 8 27-16,-4 4-12 16,-3 6-15-16,-3 6-2 15,0 24-2-15,0 17-4 0,6 15 6 16,3 12-7-16,9 8 6 16,10 6 2-16,9 3-4 15,8-9-2-15,0-6 4 16,27-12 1-16,11-14 0 15,11-16-3-15,7-14 4 16,9-16 13-16,1-4-5 16,-1-18 10-16,-5-16-17 15,-10-10-1-15,-15-2 5 16,-12 0-4-16,-15 2-1 16,-8 8 0-16,-2 6 0 0,-23 7-1 15,-4 10 1-15,-4 6-18 16,0 7 12-16,4 0-3 15,2 0 9-15,10 11-1 16,5-6-8-16,5 1 9 16,7-3-13-16,0-2 2 15,0-1 11-15,5 0-16 16,15 0 16-16,7 0 9 16,6 0-1-16,1 0-7 15,-3 0-1-15,-6-4-10 16,-8 1 9-16,-5 0 2 15,-8 2 4-15,0 1-3 16,-4-3 8-16,2-1 10 0,0 0-19 16,-2 0 5-1,3 1 9-15,-3-1 3 0,0 1 20 16,0 3-16-16,0 0-7 16,0 0 9-16,0-1-24 15,0 1 0-15,0-3 0 16,0 3-4-16,0-2 4 15,0 2-12-15,0 0-4 16,0 0 14-16,0 0-16 16,0 0-10-16,0 0-58 15,0 0-40-15,0 0 26 16,0 0 13-16,0 0 3 16,0 0-55-16,-5 0-100 15,-5 0 36-15,-4 0-283 0</inkml:trace>
  <inkml:trace contextRef="#ctx0" brushRef="#br0" timeOffset="7505.37">6073 7574 819 0,'0'0'676'0,"0"0"-455"15,0 0 16-15,0 0 69 16,0 0-103-16,0 0-16 16,0 0 16-16,0 0-46 15,0 0-54-15,0 0-46 16,0 0-21-16,6 0 0 16,13 0-19-16,12-6-10 15,7-5 6-15,9 1-12 16,1-2 3-16,-3-2-4 15,-9 3 0-15,-14 3 10 16,-9 1-9-16,-8 4 109 16,-5 3 45-16,0 0-44 15,0 0-6-15,0 0-48 0,0 0-30 16,0 0-17-16,0 11-10 31,0 14-15-31,0 12 9 0,0 13 12 16,0 13-6-16,0 5 0 15,0 0-3-15,6 0 2 16,-1-5 1-16,0-11 0 16,-1-8 5-16,0-10-5 15,-1-10 0-15,-1-8-2 16,0-8 1-16,-2-4-5 16,2-4 4-16,-2 0 1 15,0 0-72-15,0-20-92 16,0-8-208-16,-4-2-634 0</inkml:trace>
  <inkml:trace contextRef="#ctx0" brushRef="#br0" timeOffset="7911.8">6757 7295 1805 0,'0'0'890'0,"0"0"-384"16,0 0-147-16,0 0-105 15,0 0-109-15,0 0-71 16,0 0-53-16,12-58-21 0,-10 58-57 15,4 16-240 1,1 8-630-16,-1 0-340 0</inkml:trace>
  <inkml:trace contextRef="#ctx0" brushRef="#br0" timeOffset="8068.45">6798 7804 2008 0,'0'0'841'0,"0"0"-473"16,0 0-55-16,0 0-192 16,0 0-121-16,0 0-234 0,0 0-536 15</inkml:trace>
  <inkml:trace contextRef="#ctx0" brushRef="#br0" timeOffset="9276.6">8393 7762 1945 0,'0'0'676'15,"0"0"-366"-15,0 0 3 16,0 0-67-16,0 0-146 15,0 0-68-15,0 0-31 16,7 16 22-16,19 36 28 16,16 32-24-16,14 27-3 15,-2-5-15-15,-8-10-8 16,-6-13 6-16,-11-25-7 0,0 0-1 16,0-2-5-1,-6-18 2-15,-6-14 4 0,-5-18 1 16,1-6 16-16,3-12 13 15,3-26 21-15,6-20-9 16,8-33-30-16,3-31-11 16,-5-28 14-16,-9 11-14 15,-10 35 0-15,-10 42 6 16,-2 36-6-16,0 6 4 16,0 8-5-16,0 4-2 15,0 8 2-15,0 2-43 16,0 22-131-16,0 38-48 15,9-6-293-15,0-4-355 0</inkml:trace>
  <inkml:trace contextRef="#ctx0" brushRef="#br0" timeOffset="9502.66">9589 8017 2261 0,'0'0'718'0,"0"0"-378"16,0 0-59-16,0 0-143 16,0 0-94-16,0 0-26 15,0 0-18-15,167-27-123 0,-113 26-410 16,-14 1-602-16</inkml:trace>
  <inkml:trace contextRef="#ctx0" brushRef="#br0" timeOffset="9643.65">9622 8324 1785 0,'0'0'900'16,"0"0"-559"-16,0 0-30 15,0 0-143-15,0 0-93 16,0 0 3-16,116-21-30 15,-62 3-48-15,23-16-101 16,-9 6-506-16,-8 0-890 0</inkml:trace>
  <inkml:trace contextRef="#ctx0" brushRef="#br0" timeOffset="10300.29">10648 7311 1891 0,'0'0'675'0,"0"0"-362"0,0 0-36 16,0 0-36-16,0 0-132 16,0 0-70-16,0 0-16 15,-141-56-16-15,92 66-7 16,0 14 0-16,2 6 0 16,11 2-1-16,15 0-6 15,13 0-2-15,8-2-2 16,10 2 11-16,19 1-2 15,6-1-7-15,3 4 3 16,4 0-25-16,-1 0-2 16,-4 2-30-16,-8 2 6 15,-11 0 20-15,-11 0 4 0,-7 2 24 16,-18-2 3-16,-18-2 6 16,-9-3 9-16,-3-8 27 15,1-4 11-15,7-5-2 16,11-8 24-16,12-4 2 15,11-4-28-15,6 0-16 16,2 0-18-16,23 4-8 16,11 6 7-16,7 6-1 15,3 8-7-15,3 8 0 16,-5 8-1-16,-5 10-50 16,-15 6 24-16,-10 6 12 15,-10 5 10-15,-4-1 5 16,0-2 0-16,-6-10 6 0,-2-8-5 15,6-9-1-15,2-14-1 16,0-8 1-16,20-9 10 16,9-8-10-16,32-22-93 15,-8-14-152-15,0-9-561 0</inkml:trace>
  <inkml:trace contextRef="#ctx0" brushRef="#br0" timeOffset="10707.41">11319 7914 1768 0,'0'0'579'0,"0"0"-306"16,0 0 56-16,-108-132-112 16,68 104-69-16,-3 12 8 15,-3 16-36-15,-3 6-59 16,2 36-35-16,2 18-14 15,12 16 1-15,14 9-4 16,13-3-1-16,6-12 1 16,18-14-9-16,18-20-15 15,9-20 1-15,1-16 9 16,2-7 5-16,-6-28 11 16,-7-9-5-16,-8-8 6 15,-11-4 0-15,-7 0 6 0,-7 4 37 16,-2 5-11-16,0 14 1 15,0 12-14-15,0 13-14 16,0 8-17-16,0 8-34 16,13 20 18-16,7 11 15 15,7 5-61-15,8 2-112 16,19 0-209-16,-8-14-537 16,-5-10-522-16</inkml:trace>
  <inkml:trace contextRef="#ctx0" brushRef="#br0" timeOffset="10879.16">11594 8039 1974 0,'0'0'882'0,"0"0"-510"15,0 0-129-15,0 0-114 16,0 0-47-16,18 118-32 16,-11-66-28-16,-3 0-22 15,6 9-42-15,-2-15-297 16,1-16-642-16</inkml:trace>
  <inkml:trace contextRef="#ctx0" brushRef="#br0" timeOffset="11238.83">11868 7547 2198 0,'0'0'804'0,"0"0"-309"16,0 0-288-1,0 0-135-15,0 0-31 0,8 111 1 16,2-51-23-16,3 2-10 16,3-4-9-16,-3-8-148 15,1-11-83-15,-3-13 14 16,-5-18 5-16,4-8 106 16,-3-7 96-16,3-22 10 15,9-11 42-15,0-7 38 16,8 3-18-16,6 4 22 15,0 10-23-15,6 10-25 16,-1 12 15-16,-5 8 1 16,-2 8-25-16,-8 24 5 15,-10 10-4-15,-13 8 1 16,0 3-5-16,-17 1-2 0,-20-4 10 16,-5-6 4-16,2-8-23 15,7-10-13-15,23-24-60 16,10-2-214-16,2-8-590 0</inkml:trace>
  <inkml:trace contextRef="#ctx0" brushRef="#br0" timeOffset="11402.89">12615 7885 1906 0,'0'0'762'0,"0"0"-205"15,-25 104-267-15,9-52-140 16,-3-2-94-16,1-2-56 0,5-4-45 15,9-7-231-15,4-15-542 16,0-17-1154-16</inkml:trace>
  <inkml:trace contextRef="#ctx0" brushRef="#br0" timeOffset="11669.31">13114 7553 2220 0,'0'0'897'0,"0"0"-406"16,0 0-230-16,0 0-120 16,0 0-87-16,-118 40-46 15,74 17-7-15,-4 11 5 16,9 4-6-16,10-2 0 16,15-9-1-16,14-11-5 15,7-16 6-15,31-14-1 16,16-14-1-16,12-6-5 15,43-38-127-15,-16-5-410 16,-10 0-797-16</inkml:trace>
  <inkml:trace contextRef="#ctx0" brushRef="#br0" timeOffset="11809.93">13515 7914 2036 0,'0'0'783'0,"0"0"-236"16,0 0-248-16,-67 127-134 15,45-83-75-15,-3 2-62 16,-2 2-28-16,-17 6-157 16,7-12-562-16,3-11-1191 0</inkml:trace>
  <inkml:trace contextRef="#ctx0" brushRef="#br0" timeOffset="12372.62">14099 7546 1908 0,'0'0'698'0,"0"0"-375"15,0 0-83-15,0 0-87 16,0 0-74-16,0 0-22 16,0 0 18-16,0 0-23 15,-100-76-35-15,63 109-17 0,0 17 0 16,1 11 6-1,7 5-5-15,11-4 11 0,16-6 0 16,2-14-12-16,16-14 0 16,15-14 6-16,7-14 26 15,5-4 1-15,-3-28-11 16,-3-14 4-16,-6-12 11 16,-6-12-10-16,-10-10 6 15,-5-6-12-15,-10-7-4 16,0-1-5-16,0 8-11 15,-16 13 13-15,3 23-11 16,1 24-3-16,1 26-12 16,-2 25-20-16,4 29 15 15,0 22 17-15,5 12 1 0,4-2 5 16,2 7-5-16,25-9-1 16,13-12-1-16,13-12-9 15,45-14-181-15,-11-18-450 16,-4-16-667-16</inkml:trace>
  <inkml:trace contextRef="#ctx0" brushRef="#br0" timeOffset="12575.73">14781 7678 1903 0,'0'0'909'16,"0"0"-246"-16,0 0-384 0,0 0-104 15,0 0-56 1,-48 108-71-16,31-49-48 0,-1-1 0 15,-2 0 0 1,4-8 0-16,8-8-17 0,8-24-331 16,17-12-588-16,12-6-425 0</inkml:trace>
  <inkml:trace contextRef="#ctx0" brushRef="#br0" timeOffset="12935.06">15146 7497 1320 0,'0'0'654'0,"0"0"-150"0,0 0 51 16,0 0-232 0,0 0-114-16,0 0-86 0,123-36-45 15,-90 12-53-15,-2-4-13 16,-4-6-10-16,-5-2-2 15,-6-2 1-15,-10-2-1 16,-6 1-2-16,0 7 2 16,-2 9 1-16,-18 9 22 15,-4 7 4-15,-9 7-27 16,-8 13 0-16,-3 23 0 16,-1 12-8-16,5 10 8 15,6 6 9-15,12 0 8 16,15-1 8-16,7-9-5 15,19-8-1-15,20-12-19 0,17-14-37 16,46-20-60 0,-12-20-236-16,-8-14-568 0</inkml:trace>
  <inkml:trace contextRef="#ctx0" brushRef="#br0" timeOffset="13476.23">15629 6749 1928 0,'0'0'717'16,"0"0"-200"-16,0 0-62 0,0 0-305 15,0 0-95-15,0 0-2 16,0 0-8-16,99-29-15 16,-59 29-24-16,-1 1-6 15,0 16 0-15,-6 6-15 16,-9 8-21-16,-6 1-26 15,-11 6 5-15,-7 0 30 16,0 4 0-16,-20 0 27 16,-7 2 0-16,3-2 1 15,-1 1-1-15,12-7 0 16,6-3-6-16,7-6 6 16,11-5-15-16,23-8-18 15,10-4 15-15,7-7-30 0,1 0 8 16,-6-1 17-1,-12-2 13-15,-14 4 10 0,-13 2-1 16,-7 10-22-16,0 6 23 16,-16 10 28-16,-2 6-4 15,3 6-15-15,5 2-9 16,10 0 6-16,0 2-6 16,12 1 1-1,10-5-1-15,-4-4-15 16,-3-6 0-16,-5-4 4 15,-10-4 2-15,0-4 9 16,-21 0 9-16,-16-2 25 16,-13-2 22-16,-2 2 2 0,0-3-1 15,9-3-34-15,12-3-23 16,31-11-98-16,0 0-367 16,14-1-746-16</inkml:trace>
  <inkml:trace contextRef="#ctx0" brushRef="#br0" timeOffset="13601.11">16701 7708 2576 0,'0'0'589'0,"0"0"-457"15,0 0-132-15,0 0-596 0</inkml:trace>
  <inkml:trace contextRef="#ctx0" brushRef="#br0" timeOffset="15800.06">22126 7764 1478 0,'0'0'693'0,"0"0"-215"0,0 0-98 16,0 0-30-16,0 0-101 15,0 0-74-15,0-50-38 16,0 50-58-16,0 0-40 16,0 20-33-16,3 36 2 15,8 42-8-15,4 40 13 16,-1 13-2-16,-5-18-11 15,-7-37 0-15,-2-34 0 16,0-14-26-16,0 2-100 16,0-3-76-16,2-14-143 15,4-16-309-15,6-17-266 0</inkml:trace>
  <inkml:trace contextRef="#ctx0" brushRef="#br0" timeOffset="16065.99">22532 7840 2121 0,'0'0'797'0,"0"0"-486"16,0 0-44-16,0 0-167 16,0 0-70-16,0 0 62 15,0 0-20-15,38 128-14 16,-25-65-14-16,-1 7-25 15,-2 4-7-15,-1-2-12 0,1 1 0 16,0-7-6 0,-1-6-19-16,3-10-106 0,-1-8-73 15,-3-12-89-15,2-20-272 16,-6-10-118-16,-4 0-679 0</inkml:trace>
  <inkml:trace contextRef="#ctx0" brushRef="#br0" timeOffset="16300.5">22146 8328 1711 0,'0'0'677'0,"0"0"-297"0,0 0-77 16,0 0-210-16,0 0-51 15,0 0 46-15,150-65 21 16,-90 47-41-16,11-4-41 15,10 0-26-15,4-2-1 16,-6 2-69-16,2 2-127 16,-25 4-320-16,-21 8-247 0</inkml:trace>
  <inkml:trace contextRef="#ctx0" brushRef="#br0" timeOffset="16534.86">23080 8300 1940 0,'0'0'723'15,"0"0"-266"-15,0 0-141 16,0 0-70-16,0 0-85 16,0 0-38-16,47 130-29 15,-38-80-58-15,-3 6-36 16,1 3 0-16,0-1 0 15,-3-3 0-15,-2-6-113 16,-2-1-254-16,0-14-454 16,-6-10-881-16</inkml:trace>
  <inkml:trace contextRef="#ctx0" brushRef="#br0" timeOffset="16831.93">22115 9151 1847 0,'0'0'732'0,"0"0"-221"15,0 0-272-15,0 0-138 16,0 0-27-16,174-41-1 15,-94 21-23-15,11-1-25 16,7 2-4-16,1-2-20 0,-5 5 5 16,-15 2-6-16,-16 4-46 15,-20 2-111-15,-17 6-68 16,-26 2-252-16,0 0-123 16,-11 6-218-16</inkml:trace>
  <inkml:trace contextRef="#ctx0" brushRef="#br0" timeOffset="17066.82">22102 9376 548 0,'0'0'1163'16,"0"0"-813"-16,0 0 27 0,0 0-60 15,0 0-16-15,0 0-74 16,171 18-15-16,-92-31-62 15,23-12-49-15,-4-1-58 16,5 0-29-16,1-2-5 16,-23 8-9-16,-6-2-1 15,-19 6-45-15,-25 4-38 16,-31 8-72-16,0 4-139 16,-14 0-659-16</inkml:trace>
  <inkml:trace contextRef="#ctx0" brushRef="#br0" timeOffset="18377.43">22472 10441 1614 0,'0'0'733'0,"0"0"-246"16,0 0-134-16,0 0-28 16,0 0-125-16,0 0-61 15,0 0-41-15,82-72-53 16,-64 100-24-16,7 16-5 15,8 16-2-15,5 13-8 16,4 4-6-16,1 4 0 16,-6-3-1-16,-3-8 1 15,-10-7 0-15,-1-16-1 16,-8-12 0-16,-1-13 0 0,-3-12-9 16,-3-8 9-16,4-2 1 15,1-6 8-15,3-21 2 16,4-9-9-16,0-11-1 15,-1-10 2-15,0-11-2 16,-3-8 0-16,-1-8-1 16,-1-5 1-16,-1 3 2 15,-5 8-2-15,-3 14 6 16,-3 17-1-16,-2 20-4 31,0 14-2-31,0 10 1 16,0 3-99-16,-11 22-204 0,-4 8-201 15,-3-2-347-15</inkml:trace>
  <inkml:trace contextRef="#ctx0" brushRef="#br0" timeOffset="18674.88">23621 9811 2199 0,'0'0'853'16,"0"0"-507"-16,0 0-91 16,0 0-162-16,0 0-87 15,0 0 0-15,0 0-6 16,-53 159 0-16,26-75 0 15,-4 6 0-15,-18 37-79 16,8-25-223-16,4-18-548 0</inkml:trace>
  <inkml:trace contextRef="#ctx0" brushRef="#br0" timeOffset="18971.73">23840 10844 2263 0,'0'0'859'16,"0"0"-328"-16,0 0-238 15,0 0-143-15,0 0-150 16,0 0 0-16,0 0 0 16,135-38 0-16,-75 24 0 0,3 4 0 15,-3 6-92 1,-13 4-257-16,-18 2-378 0,-18 12-291 0</inkml:trace>
  <inkml:trace contextRef="#ctx0" brushRef="#br0" timeOffset="19112.95">23831 11151 1846 0,'0'0'806'0,"0"0"-268"15,0 0-163-15,0 0-153 0,0 0-116 16,154-52-68 0,-92 30-38-16,14-11-80 0,-18 10-479 15,-11 1-1723-15</inkml:trace>
  <inkml:trace contextRef="#ctx0" brushRef="#br0" timeOffset="20011.53">24965 9825 1071 0,'0'0'551'0,"0"0"-200"0,0 0 163 16,0 0-141-16,0 0-122 16,0 0-31-16,0 0-45 15,24-92-95-15,-45 90-77 16,-8 2-3-16,-9 0-8 16,-7 16 7-16,1 8 0 15,1 6 0-15,7 2 0 16,9 0 1-16,12-1 0 15,13-3-11-15,2-2 6 16,7 0 5-16,15-4 0 16,7 4 9-16,7 0-8 0,3 6 0 15,3 8-1-15,-1 6-21 16,-3 7-41-16,-11 2-37 16,-12 0-13-16,-15-1 39 15,0-6 22-15,-22-8 28 16,-16-3 22-16,-2-10-5 15,-2-7 6-15,3-6 27 16,10-7 17-16,8-7 25 16,9 0 14-16,8 0 10 15,4 0 2-15,0 0-47 16,0 0-32-16,9 0-16 16,6 0-1-16,8 0-8 15,6 15-1-15,2 18 9 0,0 10-1 16,0 12-7-1,-6 5 9-15,-8 8-10 0,-3 1 8 16,-9 0 2-16,-3-4 0 16,-2-7 2-16,0-8-1 15,2-12-1-15,2-8 0 16,5-12 0-16,7-6 27 16,5-6 14-16,12-6 4 15,0 0-12-15,5-2-20 16,-3-10-13-16,3-10-105 15,-11 4-172-15,-9-2-577 0</inkml:trace>
  <inkml:trace contextRef="#ctx0" brushRef="#br0" timeOffset="23067.42">14190 8911 1721 0,'0'0'616'16,"0"0"-337"-16,0 0-25 0,0 0-63 16,0 0-80-1,0 0-5-15,0 0 18 0,0-50-43 16,0 50-43-16,0 8-38 15,0 22-3-15,5 14 3 16,1 16 0-16,1 12 6 16,0 11-3-16,-1 3-1 15,1-4-4-15,-3-9-10 16,3-14-39-16,-3-14 0 16,1-19-15-16,0-14 1 15,1-12 21-15,1 0 23 16,2-26 20-16,2-10-46 15,0-8 16-15,3-5 22 16,1 3-24-16,3 4 9 0,1 10 23 16,2 10-13-1,-1 10 13-15,0 12-12 0,7 0 1 16,-1 8 12-16,6 14-10 16,-1 8 9-16,-2 4 0 15,-11 3-21-15,-9 0 14 16,-9 2 7-16,-5-3 1 15,-26 0 25-15,-14-4 28 16,-13-4 18-16,-9-6 23 16,-4-6-2-16,-5-8-3 15,7-4-39-15,5-4-50 16,-3 0-5-16,18 0-518 16,17 0-1523-16</inkml:trace>
  <inkml:trace contextRef="#ctx0" brushRef="#br0" timeOffset="24046.22">10727 13511 1719 0,'0'0'626'0,"0"0"-467"16,0 0-21-16,0 0 8 0,0 0 7 16,0 0-35-1,0 0-21-15,132-70-16 0,-96 42 0 16,-3-4-20-16,-4 0-4 16,-6 2-4-16,-8 2-40 15,-11 6 8-15,-4 1 20 16,0 7 11-16,-13 2-10 15,-11 8-19-15,-10 4-1 16,-3 3-11-16,-6 20-11 16,-1 13 0-16,1 11 1 15,9 3-1-15,7 0 11 16,15 0-10-16,12-8 6 16,0-8 10-16,33-8-1 15,14-9 20-15,13-12-1 16,16-5-4-16,9-5-8 0,4-22-23 15,13-31-114-15,-24 6-484 16,-25 0-1330-16</inkml:trace>
  <inkml:trace contextRef="#ctx0" brushRef="#br0" timeOffset="25113.44">26248 10182 1855 0,'0'0'628'0,"0"0"-174"15,-64-110-138-15,48 74 7 16,7 12-116-16,5 10-70 16,4 8-14-16,-3 4-70 15,3 2-53-15,-2 0 0 16,2 26 0-16,0 34 0 16,0 36 0-16,0 5 0 15,2-5 0-15,10-16 0 0,-3-24 0 16,4 0-44-1,-2-6-38-15,0-13 8 0,-4-16 34 16,-1-8 25-16,0-13 15 16,0 0 16-16,5-10 23 15,9-16-6-15,7-10-27 16,6-3 3-16,9 1-8 16,0 6 0-16,3 8 2 15,-3 12-3-15,-6 10-1 16,-7 2-1-16,-9 16-14 15,-11 16 15-15,-9 12 0 16,0 5 0-16,-11 2 1 16,-22 2-7-16,-14-7 7 15,-14-8 1-15,-8-6-1 16,-4-10 12-16,-1-10-10 0,5-8 5 16,16-4 4-16,13-4-11 15,40-44-102-15,0 2-426 16,22-2-563-16</inkml:trace>
  <inkml:trace contextRef="#ctx0" brushRef="#br0" timeOffset="25269.82">26674 10658 1629 0,'0'0'687'0,"0"0"-41"15,0 0-158-15,-21 104-245 0,8-62-114 16,-2 6-54-1,-1-1-75-15,6 3-1 0,5-13-353 16,5-15-918-16</inkml:trace>
  <inkml:trace contextRef="#ctx0" brushRef="#br0" timeOffset="25604.15">27262 10423 2345 0,'0'0'738'16,"0"0"-519"-16,0 0-3 16,154-42-131-16,-101 22-53 15,-1-2-25-15,-12-2-5 16,-13 0-2-16,-12 0-11 16,-13-3-18-16,-2 4 21 0,-7 0 8 15,-22 4 6 1,-8 8 9-16,-10 9 1 0,-6 2 4 15,-3 24 17-15,2 19 22 16,12 9-8-16,11 6 9 16,13 0-3-16,16-6-24 15,2-10 0-15,33-8-12 16,23-12-15-16,33-18-6 16,47-20-186-16,-18-20-416 15,-4-12-1049-15</inkml:trace>
  <inkml:trace contextRef="#ctx0" brushRef="#br0" timeOffset="26136.84">27891 9519 2109 0,'0'0'743'16,"0"0"-152"-16,0 0-255 15,0 0-177-15,0 0-108 16,127-54-39-16,-81 54-12 15,-1 6-9-15,-5 20-4 16,-9 8-32-16,-6 8-32 16,-12 8 17-16,-13 4 18 15,0 4 18-15,-34 0 3 16,-10 0 21-16,-7-1-6 0,4-3 6 16,9-6 5-16,18-4-5 15,20-6 0-15,9-6 5 16,33-7-5-16,12-7 0 15,6-7-17-15,-2-7-13 16,-12-1 12-16,-11-3 10 16,-18 0 8-16,-15 0 1 15,-2 11-1-15,-23 14 1 16,-14 11 30-16,-7 10 20 16,-1 4-9-16,9 4-27 15,17-2-2-15,15-1-6 16,4-4-6-16,27 0 6 15,14-3-7-15,-1-6-1 0,-2-4 1 16,-9-4-17-16,-13-4 16 16,-14-4-1-16,-2 2 2 15,-23 0 0-15,-22 2 45 16,-14-2 33-16,-11 1-12 16,-3-2-37-16,2 0-29 15,9 3-54-15,17-8-263 16,29-8-892-16</inkml:trace>
  <inkml:trace contextRef="#ctx0" brushRef="#br0" timeOffset="26246.61">28628 10762 1989 0,'0'0'555'15,"0"0"-491"-15,0 0-64 16,0 0-671-16</inkml:trace>
  <inkml:trace contextRef="#ctx0" brushRef="#br0" timeOffset="34841">7840 9270 1134 0,'0'0'342'16,"0"0"-103"-16,0 0-29 0,0 0 16 16,0 0-60-1,0 0-23-15,-3-6-7 0,3 6 1 16,0-2 0-16,0 2-26 16,0-2 1-16,0-4 2 15,23-2-33-15,18-8-7 16,14-2-15-16,19-6-28 15,3 0-5-15,-3 0-26 16,-13 8 0-16,-22 3-2 16,-24 10-76-16,-15 3-53 15,-15 2-52-15,-30 18-278 16,-41 16 69-16,8-4-169 0,5-2-883 16</inkml:trace>
  <inkml:trace contextRef="#ctx0" brushRef="#br0" timeOffset="35138.4">7840 9270 624 0,'-49'48'886'16,"47"-48"-504"-16,0-2 136 16,0-6-187-16,-1 0-50 15,1 2-87-15,2 2-26 16,-2 0-60-16,2 4-38 16,-3 0-35-16,3 0-35 15,0 16-5-15,0 16 4 16,7 10 1-16,6 10 0 15,1 6 0-15,-3 3 0 0,2-5 0 16,-1-2 0-16,-1-6 0 16,-3-6 0-16,4-8 0 15,-1-8 0-15,3-5-4 16,-1-9 3-16,5-5 2 16,3-4 4-16,6-3 5 15,7 0-10-15,1 0-111 16,17-26-127-16,-10-1-370 15,-6 1-202-15</inkml:trace>
  <inkml:trace contextRef="#ctx0" brushRef="#br0" timeOffset="35334.22">7978 9557 1765 0,'0'0'730'0,"0"0"-469"16,0 0-64-16,0 0-76 15,0 0-93-15,133-67-28 16,-77 52-152-16,-8 1-423 16,-9 2-419-16</inkml:trace>
  <inkml:trace contextRef="#ctx0" brushRef="#br0" timeOffset="35537.58">8647 9413 1664 0,'0'0'810'0,"0"0"-487"16,0 0-27-16,0 0-105 15,118-59-117-15,-80 45-53 16,2 0-21-16,-3 4-110 16,-3 8-269-16,-12 2-370 15,-10 0-300-15</inkml:trace>
  <inkml:trace contextRef="#ctx0" brushRef="#br0" timeOffset="35709.56">8769 9597 624 0,'0'0'1132'15,"0"0"-792"-15,0 0 28 16,0 0 6-16,0 0-138 16,0 0-134-16,132-22-69 15,-68-9-33-15,-6 6-474 16,-8-4-614-16</inkml:trace>
  <inkml:trace contextRef="#ctx0" brushRef="#br0" timeOffset="36336.05">9431 8992 1273 0,'0'0'1062'0,"0"0"-569"15,0 0-208-15,0 0-53 16,0 0-119-16,0 0-65 15,0 0-26-15,-27-43-22 16,7 43-12-16,-4 14 12 16,-3 6-1-16,0 0 1 15,4 2-1-15,6-1-6 16,5-2 6-16,8 2-4 16,2-3 4-16,2 0 0 0,0-2-6 15,2 0 6-15,14-2-4 16,5 0-40-16,4-4 0 15,7 0 19-15,4 0 7 16,0 2-11-16,-1 0-3 16,-8 6 9-16,-8 4-10 15,-9 4 13-15,-10 4 20 16,0 5 0-16,-18 4 1 16,-11 1 10-16,-5 3 5 15,1-3 5-15,2-6-11 16,6-4 9-16,8-10 9 15,7-8-11-15,10-6 0 16,0-6 20-16,10 0 26 0,14 0-7 16,7 0-17-16,5-4-28 15,2 0 1-15,-3 4-11 16,-3 0-6-16,-8 16 5 16,-9 14-13-16,-5 6 14 15,-10 8-1-15,0 3-9 16,0 0 9-16,-5 0 2 15,-4-7-1-15,5-6 6 16,2-8-5-16,2-8 13 16,0-6-2-16,6-4 0 15,10-2 6-15,4-6-16 16,4 0-2-16,26-4-84 0,-6-16-391 16,1-2-660-16</inkml:trace>
  <inkml:trace contextRef="#ctx0" brushRef="#br0" timeOffset="37330.54">10089 9417 735 0,'0'0'597'16,"0"0"-315"-16,0 0-77 15,0 0 124-15,0 0-14 16,0 0-31-16,0 0-37 15,29-95-59-15,-29 83-31 16,0 2-23-16,0 2-46 0,-8 0-28 16,-3 4-30-16,-7 2-30 15,-1 2-3-15,-8 4-13 16,-4 20 16-16,-3 12 0 16,3 8-8-16,4 9 8 15,9 2-6-15,12-5 6 16,6-3 6-16,0-13-5 15,6-10 0-15,12-8 5 16,5-12-6-16,-2-4 7 16,4 0 8-16,0-14 2 15,0-8-4-15,-6-6-4 16,1-4 3-16,-5 2-1 16,-3 0 11-16,-5 6 7 0,-3 7 4 15,-4 8 10-15,0 4-11 16,0 5-32-16,0 0-17 15,2 23-19-15,6 4 26 16,2 8 10-16,8 1 0 16,4-4 1-16,5-8-1 15,2-6 0-15,4-12-47 16,3-6-74-16,11-18-143 16,-9-12-331-1,-9-6-441-15</inkml:trace>
  <inkml:trace contextRef="#ctx0" brushRef="#br0" timeOffset="37769.44">10396 8913 1681 0,'0'0'733'0,"0"0"-192"15,0 0-243-15,0 0-92 16,0 0-144-16,0 0-29 15,0 0 24-15,-7 155-21 16,11-91-24-16,8-2-11 16,1-6 1-16,-2-10-2 15,2-10-3-15,-2-10-27 16,-3-10-5-16,-2-8-1 16,1-5 18-16,-3-3 18 15,2 0 15-15,6-17 9 0,3-5-14 16,6-2-4-16,3-2 2 15,1 2 2-15,3 6 11 16,1 6-15-16,2 6 0 16,0 6 2-16,-2 0-7 15,0 16 0-15,-6 10-1 16,-7 2-8-16,-9 4 8 16,-7 2-9-16,0 0 2 15,-14-4 7-15,-13-1 0 16,-1-5 1-16,-3-6 1 15,2-4-2-15,6-4-65 0,7-6-185 16,9-2-431-16,7-2-603 16</inkml:trace>
  <inkml:trace contextRef="#ctx0" brushRef="#br0" timeOffset="37972.65">11198 9440 1410 0,'0'0'1135'16,"0"0"-570"-16,0 0-314 15,0 0-32-15,0 0-117 16,0 0-58-16,-7 123-34 0,-11-77-10 16,-19 14-126-1,6-12-325-15,2-14-554 0</inkml:trace>
  <inkml:trace contextRef="#ctx0" brushRef="#br0" timeOffset="38801.33">11810 9065 1582 0,'0'0'607'0,"0"0"-290"16,0 0-50-16,0 0-53 16,0 0-80-16,0 0-42 15,0 0-17-15,-119-96 4 16,82 94-33-16,-1 2-5 15,-1 6-10-15,1 20-16 16,5 13 2-16,4 9 13 0,8 4-2 16,10 2-2-16,11-2-13 15,0-10-2-15,11-8 1 16,12-10-12-16,4-8 9 16,-1-12 6-16,0-4 5 15,6 0 7-15,-3-18-2 16,2-8-4-16,0-8-3 15,-4-2-18-15,-5-4 15 16,-7-1 9-16,-3 2 14 16,-5 2 10-16,-5 8-17 15,-2 7 2-15,0 9 9 16,0 12-29-16,0 1-13 16,0 4-30-16,0 17 13 0,4 9 17 15,5 5 0 1,3 1 2-16,3-4-2 0,1-6-14 15,4-4-79-15,4-6-84 16,23-12-150-16,-7-4-359 16,-2 0-539-16</inkml:trace>
  <inkml:trace contextRef="#ctx0" brushRef="#br0" timeOffset="39144.94">12150 9096 1538 0,'0'0'614'0,"0"0"-311"0,0 0-72 16,0 0-64-1,0 0-62-15,0 0-5 0,0 0-22 16,100-57-50-16,-81 33-8 16,-3 1 8-16,-9-4 8 15,-7 3 33-15,0 0-2 16,-5 2-26-16,-13 4-1 15,-8 8-1-15,-3 6-9 16,-4 4-13-16,-4 8-8 16,2 22 1-16,2 8 8 15,6 4 8-15,7 5-1 16,11-4 4-16,9-3 1 16,0-7-3-16,16-5-14 15,19-8-1-15,11-8-12 0,49-10-91 16,-13-2-246-16,-4 0-725 15</inkml:trace>
  <inkml:trace contextRef="#ctx0" brushRef="#br0" timeOffset="39301.17">12717 9210 1652 0,'0'0'598'15,"0"0"-137"-15,0 0-110 16,0 0-120-16,-37 114-73 15,25-78-80-15,-1 0-46 16,-1 0-32-16,3 0-129 16,3-10-427-16,8-13-701 0</inkml:trace>
  <inkml:trace contextRef="#ctx0" brushRef="#br0" timeOffset="40012.24">12855 8640 557 0,'0'0'584'0,"0"0"-335"16,0 0-57-16,0 0-61 16,0 0-60-16,0 0-8 15,0 0 73-15,-55-20 2 16,48 22-4-16,2 0 7 0,3 2-25 16,0-1-5-16,0-2 0 15,2-1-8-15,-2 3 6 16,2-3-31-16,0 0-19 15,0 0-5-15,0 0-27 16,0 0-10-16,0 0-16 16,-2 0 0-16,2 0 10 15,0 0-11-15,0 0 9 16,0 0-3-16,0 0-5 16,0 0 0-16,0 0 0 15,0 0 0-15,0 0 5 16,0 0-6-16,0 0 0 0,0 0 0 15,0 0 0-15,0 0-1 16,0 0 1-16,0 0-5 16,0 0 4-16,0 0 2 15,0 0-1-15,0 0 7 16,0 0-7-16,0 0 0 16,0 0-29-16,0 0-109 15,-5 0-141-15,3 1-78 16,-5-1-242-16</inkml:trace>
  <inkml:trace contextRef="#ctx0" brushRef="#br0" timeOffset="41806.85">12644 8895 971 0,'0'0'785'0,"0"0"-213"0,0 0-211 16,0 0-10-16,0 0-153 15,0 0-73-15,0 0-26 16,0-6-61-16,0 6-25 16,0 0-13-16,5 0 6 15,7 0-1-15,7 0 5 16,2 0-1-16,6 0 6 16,-2-6-14-16,0-4 5 15,-3-2 5-15,-7-2-10 16,-4-2 13-16,-6-4 10 15,-3 2 9-15,-2-2 7 16,0 2-22-16,-7 2-16 16,-8 3-2-16,-1 5-13 0,-4 8-1 15,-4 0-4-15,1 4 2 16,-2 14 16-16,6 7-1 16,5-1 1-16,3 2 4 15,9-2-3-15,2-2 10 16,0 0-10-16,7-4 5 15,17-4 8-15,8-4-13 16,9-6 5-16,13-2-6 16,9-2-150-16,24-8-215 15,-14-10-432-15,-11-2-221 0</inkml:trace>
  <inkml:trace contextRef="#ctx0" brushRef="#br0" timeOffset="42433.11">13316 8690 1222 0,'0'0'501'0,"0"0"-182"15,0 0 28-15,0 0-89 16,0 0-88-16,0 0-8 16,0 0-34-16,-21-33-60 15,11 33-29-15,4 0-6 16,1 0-6-16,1 0 6 15,0 0-15-15,2 0-5 16,-3 0 3-16,0 0-15 0,-2 0 8 16,1 0-9-1,-3 0 0-15,-2 3 4 0,-2 8-4 16,-3 3-1-16,-2 5 1 16,0 8 0-16,-5 5 5 15,6 6 4-15,1 0-1 16,8 0 1-16,5-4-8 15,3-6-1-15,0-8 12 16,16-8-6-16,6-6 27 16,7-6 20-16,2 0 17 15,5-12-10-15,-3-12-30 16,-4-6 14-16,-6-6 17 16,-7-4-8-16,-8-4-16 15,-5-7-16-15,-3 0-19 0,0-3 10 16,-9 1-12-16,-7 3 0 15,-4 6-1-15,2 8 7 16,2 12-12-16,5 12 4 16,5 6-4-16,4 4 5 15,2 2-26-15,0 0 2 16,0 8 7-16,0 12 18 16,2 6 0-16,11 6 1 15,5 4 7-15,-1 4 2 16,1 0-10-16,3 3 0 15,-2-3 1-15,2 0-1 16,-1-2 7-16,-1-4-7 0,0-4-15 16,1-4-134-16,8-6-154 15,-3-8-426-15,-3-6-443 0</inkml:trace>
  <inkml:trace contextRef="#ctx0" brushRef="#br0" timeOffset="42698.94">13769 8821 1498 0,'0'0'707'16,"0"0"-429"-16,0 0 38 15,0 0-23-15,0 0-85 16,0 0-42-16,0 0-49 15,25 116-49-15,-25-90-43 16,0-1-13-16,-11-2-12 16,-10-1-92-16,-12-4-158 15,6-5-445-15,7-12-430 0</inkml:trace>
  <inkml:trace contextRef="#ctx0" brushRef="#br0" timeOffset="42980.52">14303 8676 1590 0,'0'0'1041'0,"0"0"-433"16,0 0-268-16,0 0-113 16,0 0-136-16,0 0-91 15,0 0-16-15,27-23-254 16,2 16-429-16,4-1-248 0</inkml:trace>
  <inkml:trace contextRef="#ctx0" brushRef="#br0" timeOffset="43106.57">14609 8604 1510 0,'0'0'653'16,"0"0"-127"-16,0 0-55 15,0 0-233-15,0 0-98 16,0 0-103-16,0 0-37 16,151-64-319-16,-95 50-729 0</inkml:trace>
  <inkml:trace contextRef="#ctx0" brushRef="#br0" timeOffset="43233.16">15070 8492 1551 0,'0'0'648'16,"0"0"-165"-16,0 0-280 16,0 0-203-16,118-10-124 15,-62 0-350 1,-4 2-271-16</inkml:trace>
  <inkml:trace contextRef="#ctx0" brushRef="#br0" timeOffset="43364.55">15485 8412 1532 0,'0'0'693'0,"0"0"-227"0,0 0-111 32,0 0-160-32,0 0-159 15,0 0-36-15,0 0-303 0,133-40-556 0</inkml:trace>
  <inkml:trace contextRef="#ctx0" brushRef="#br0" timeOffset="44038.76">15687 8105 1551 0,'0'0'572'0,"0"0"-66"16,0 0-125-16,0 0-117 15,0 0-179-15,0 0-51 16,0 0-34-16,101-52-5 16,-70 52 5-16,-2 0-10 15,-7 10 4-15,-4 6 4 0,-9 6-17 16,-7 2 13 0,-2 6-10-16,0 2 16 0,-9 1 6 15,-7 0-5-15,3-1-1 16,4-2 5-16,5-2-4 15,4 1 5-15,0-5-6 16,11-4 1-16,16-6 1 16,8-2-2-16,1-6-7 15,-1-2-11-15,-4 0-27 16,-8 0 21-16,-7 6 3 16,-12 4 3-16,-4 8 12 15,0 8-6-15,-4 8 12 16,-12 5-1-16,-2 4 2 0,5 0-1 15,6-3 0 1,5-4 0-16,2-6 4 0,2-2-4 16,13-4 0-16,2-4 0 15,-2 0 1-15,-4 0-2 16,-2-2 1-16,-9-2-1 16,0 1 1-16,0-3 0 15,-11-3 21-15,-11 2 32 16,-9-5-10-16,-7-1-6 15,-7 0-35-15,-11-5-2 0,12-2-306 16,13-4-655-16</inkml:trace>
  <inkml:trace contextRef="#ctx0" brushRef="#br0" timeOffset="44210.69">16295 8963 1886 0,'0'0'235'15,"0"0"-235"-15,0 0-670 0</inkml:trace>
  <inkml:trace contextRef="#ctx0" brushRef="#br0" timeOffset="45244.95">22693 12064 477 0,'0'0'1310'15,"0"0"-755"-15,0 0-280 16,0 0 12-16,0 0-119 16,0 0-47-16,50-7 33 15,-7-1-20-15,15 0-43 16,17-4-25-16,8 2-45 16,0-2-21-16,-12 4-16 15,-27 4-221 1,-19 2-344-16,-25 2-291 0</inkml:trace>
  <inkml:trace contextRef="#ctx0" brushRef="#br0" timeOffset="45599.99">22715 12105 1728 0,'0'0'659'15,"0"0"-302"-15,0 0 94 16,0 0-230-16,0 0-108 15,0 0-31-15,0 0-31 0,0 9-22 16,0 9-20-16,7 14 6 16,-1 8 7-16,-2 10-4 15,-4 8-3-15,0 4 0 16,0 3-13-16,0 0 11 16,-6 0 1-16,-1-5-14 15,5-4 14-15,2-6-13 16,0-7-1-16,2-7 7 15,16-7-6-15,2-7 6 16,5-4 3-16,8-5 1 16,7-5 10-16,14-8-6 15,8 0-8-15,7-3 4 16,0-12-11-16,-9-7-69 16,-11-1-56-16,-15-3-104 0,-32-14-113 15,-2 8-280-15,-9 2-240 16</inkml:trace>
  <inkml:trace contextRef="#ctx0" brushRef="#br0" timeOffset="45834.67">22797 12627 1785 0,'0'0'729'0,"0"0"-104"16,0 0-437-16,0 0 6 15,0 0-60-15,151-68-64 16,-99 53-46-16,-1 6-21 16,5-1-3-16,2 1-144 0,2 1-118 15,25-6-238 1,-14 5-93-16,-11-1-32 0</inkml:trace>
  <inkml:trace contextRef="#ctx0" brushRef="#br0" timeOffset="46131.54">23769 11586 1852 0,'0'0'770'0,"0"0"-265"16,0 0-248-16,0 0-104 16,0 0-70-16,0 0-53 15,0 0-20-15,-7 50 49 16,-4-1 2-16,-2 5-16 16,-1 1-33-16,-4 2-12 15,-6 7-36-15,3-14-269 16,6-16-675-16</inkml:trace>
  <inkml:trace contextRef="#ctx0" brushRef="#br0" timeOffset="46366.6">24199 12115 2092 0,'0'0'682'0,"0"0"-211"16,0 0-122-16,0 0-109 15,0 0-108-15,0 0-66 16,149 0-38-16,-92-5-28 16,4-1-65-16,-1-1-201 0,-7 7-349 15,-15 0-252 1,-20 0-524-16</inkml:trace>
  <inkml:trace contextRef="#ctx0" brushRef="#br0" timeOffset="46507.22">24310 12388 889 0,'0'0'1092'16,"0"0"-483"-16,0 0-131 16,0 0-183-16,0 0-88 15,0 0-87-15,165-32-105 16,-83 0-15-16,-14 4-495 15,-11 0-1221-15</inkml:trace>
  <inkml:trace contextRef="#ctx0" brushRef="#br0" timeOffset="55370.07">25643 11758 2000 0,'0'0'601'0,"0"0"-393"16,0 0 87-16,0 0-121 0,0 0-88 15,0 0-53-15,-141-73-33 16,91 84 6-16,-2 18-5 15,4 3-1-15,9 2 0 16,14 0 19-16,14-2-19 16,11-4 10-16,0-2 2 15,22-4 2-15,5-4 8 16,2-2-13-16,0 0 0 16,-2 0-3-16,-3 6-4 15,-7 4-4-15,0 9 2 16,-13 5 0-16,-4 4-7 15,0 4 8-15,-23-2-1 0,-10 0 8 16,-7-4-7-16,-2-8 6 16,4-6 6-16,6-8 40 15,15-7 2-15,9-10-26 16,8-3-16-16,0 0 5 16,12 0-10-16,17 0 10 15,7 0-2-15,2 0-15 16,-3 16 14-16,-4 12-15 15,-8 17 16-15,-17 13 5 16,-6 8 11-16,-4 6 11 16,-18 0-10-16,-2-3-9 0,6-9 12 15,7-8-22 1,11-12-8-16,6-10-5 0,30-16-1 16,17-14 0-16,41-32-106 0,-11-18-230 15,-12-10-578-15</inkml:trace>
  <inkml:trace contextRef="#ctx0" brushRef="#br0" timeOffset="55698.26">25923 12276 1787 0,'0'0'675'16,"0"0"-161"-16,0 0-287 15,0 0-123-15,0 0-46 16,0 0 12-16,0 0-14 0,56-2-17 15,-28 0-9 1,-1-14-20-16,-4-4 1 0,-7-2-11 16,-12-5-3-16,-4 4 3 15,-6-1 1-15,-19 6 7 16,-8 7 5-16,-6 11 17 16,-1 0 5-16,-2 26 8 15,5 15-4-15,4 11 9 16,12 10-3-16,11 4-1 15,10-2-8-15,8-6-15 16,27-9-12-16,14-17-3 16,11-14-6-16,10-14 0 15,3-4-9-15,0-26-84 0,16-41-162 16,-19 5-377 0,-15-2-333-16</inkml:trace>
  <inkml:trace contextRef="#ctx0" brushRef="#br0" timeOffset="56105.61">26576 11658 1711 0,'0'0'749'0,"0"0"-152"15,0 0-221-15,0 0-100 16,0 0-141-16,0 0-66 16,0 0 14-16,-45 143-23 15,36-57-20-15,3 0-40 16,6-2 0-16,0-12 0 15,0-10 0-15,2-15 0 16,7-13 0-16,0-14 0 0,-5-12 0 16,3-8 0-1,-1 0 0-15,6-22 0 0,5-12 0 16,8-6 0-16,4-2 0 16,5 6 0-16,-3 6 0 15,2 12 0-15,-2 11 0 16,0 7 0-16,-4 2 0 15,-2 22 0-15,-10 8 0 16,-11 11 0-16,-4 3 0 16,-6 4 0-16,-30-2 0 15,-10 0 0-15,-12-4 0 16,-2-8 0-16,2-5 0 0,8-13 0 16,17-14-96-16,31-22-216 15,2-22-496-15,18-9-847 0</inkml:trace>
  <inkml:trace contextRef="#ctx0" brushRef="#br0" timeOffset="56670.16">27073 11712 1844 0,'0'0'711'0,"0"0"-66"15,0 0-303-15,0 0-138 0,0 0-114 16,71-108-39-1,-33 96-18-15,-2 8-26 0,-3 4-2 16,-6 0-5-16,-5 14-16 16,-6 12 16-16,-10 10-9 15,-6 11 9-15,0 4-1 16,-19 6-3-16,-10-1 4 16,-2-2 0-16,6-6 1 15,9-6-1-15,14-6 0 16,2-9 0-16,24-5 1 15,20-8-1-15,12-9 7 16,4-2-7-16,-4-3-11 16,-8 0 1-16,-15 0-14 0,-14-4 24 15,-9 1 0 1,-10 3 1-16,0 0 20 0,-10 14-20 16,-11 13-1-16,-4 7 7 15,-2 8 2-15,7 2 0 16,9 2 8-16,11 2-17 15,0-4 14-15,19-1-14 16,16-3 0-16,2-6-1 16,1-3 2-16,-2-2 9 15,-7-5-3-15,-9 0 7 16,-7-2 10-16,-13-2-9 16,0 2 10-16,-19 0 31 0,-20 2-56 15,-10-2 0-15,-4-1 0 16,-3-3 0-16,7-3 0 15,11-5 0-15,23-10-26 16,13-6-293-16,2-16-810 0</inkml:trace>
  <inkml:trace contextRef="#ctx0" brushRef="#br0" timeOffset="56811.28">28055 12641 2114 0,'0'0'834'0,"0"0"-297"16,0 0-244-16,0 0-164 16,0 0-129-16,0 0-417 15,0 0-1242-15</inkml:trace>
  <inkml:trace contextRef="#ctx0" brushRef="#br0" timeOffset="85876.97">7321 16455 360 0,'0'0'600'0,"0"0"-335"15,0 0-6-15,0 0-39 16,0 0 33-16,-129 0 32 15,111 0 19-15,2 0-63 16,5-4 8-16,2 2 11 16,3 2-64-16,3 0-62 15,1 0-55-15,2 0-38 16,0 0-22-16,0 0-19 16,29 0 2-16,33 10-3 15,54-6 2-15,73-4-1 16,46-4 7-16,27-18-7 0,1-6 0 15,-36 2-7-15,-30 4-11 16,-57 4-66-16,-51 8-132 16,-42 6 27-16,-27 0 108 15,-11-1 69-15,-9 1 12 16,0 4 45-16,-16 0-45 16,-11 0-72-16,-15 0-119 15,9 0-305-15,0 0-240 0</inkml:trace>
  <inkml:trace contextRef="#ctx0" brushRef="#br0" timeOffset="86142.96">7461 16776 1607 0,'0'0'511'0,"0"0"-216"15,0 0 70-15,0 0-57 16,0 0-176-16,0 0-74 16,0 0-37-16,31 22 21 15,110-34-6-15,66-12-21 16,33-11-2-16,17-1 5 16,-16 4-10-16,-47 6-7 15,-47 8-1-15,-54 4 0 0,-44 6-57 16,-31 8-71-16,-11 0-16 15,-10 0-95-15,-19 4-92 16,-3 4-441-16</inkml:trace>
  <inkml:trace contextRef="#ctx0" brushRef="#br0" timeOffset="86909.7">12421 16597 1101 0,'0'0'407'15,"-115"22"-96"-15,49-12 72 16,-1 2-29-16,11-6-56 0,15 2-5 15,11-8-22-15,15 4-56 16,11-4-49-16,4 0-65 16,17 0-41-16,50-4-21 15,51-14-18-15,54-8-3 16,24 0-18-16,-9 6 0 16,-42 2-6-16,-56 10 6 15,-33 4-33-15,-28 0-27 16,-12 2-30-16,-16 2 9 15,-2 0 32-15,-43 0-61 16,-19 10-68-16,-16 12-51 16,-9 2-121-16,-9 10-269 15,-3-2 220-15,-1 0-120 16,2 3 424-16,11-13 95 16,15 0 332-16,23-12 43 0,22-2 150 15,29-8-209-15,11 0-74 16,65-8-83-16,51-20-47 15,47-12-79-15,15-1-13 16,-16 3-20-16,-52 14-214 16,-47 6-604-16</inkml:trace>
  <inkml:trace contextRef="#ctx0" brushRef="#br0" timeOffset="87371.2">14542 16623 1174 0,'0'0'623'16,"0"0"-243"-16,0 0-8 16,-145 0-6-16,123-4-101 0,10 4-90 15,12 0-65-15,0 0-58 16,27 0-25-16,21 0 18 15,10 0-31-15,6-4-14 16,-4 0 20-16,-13 4-20 16,-21 0 0-16,-21 0-27 15,-10 0 19-15,-34 0 7 16,-22 4-28-16,-5 6 5 16,-1 6-20-16,2-6-71 0,16 2-29 15,33-10-49-15,14 2-158 16,6-4-420-16</inkml:trace>
  <inkml:trace contextRef="#ctx0" brushRef="#br0" timeOffset="88231.28">17127 16433 1340 0,'0'0'323'16,"0"0"-52"-16,0 0 31 16,0 0-37-16,0 0-95 15,0 0-33-15,0 0-48 16,-25-36-47-16,45 14-21 0,1-2-9 15,-11 2 75 1,-3-5 0-16,-7 9-2 0,0 6 18 16,0 6-16-16,0 6-24 15,0 0-34-15,0 6-28 16,0 16-1-16,10 4 8 16,5 1-7-16,5-5 17 15,7-3-17-15,6-6 1 16,9-5 19-16,4-8-15 15,8 0 9-15,2 0-3 16,-7-12-11-16,-2-6 15 16,-7 4-16-16,-9 0 1 15,-7 6 8-15,-5-1-8 16,-11 8 8-16,-1 1-9 16,0 0 0-16,0 10 9 0,4 8-9 15,2 4-1-15,3-4 1 16,4 0-1-16,1-8 1 15,4-6 1-15,0-4 0 16,6-2 16-16,0-14-17 16,5-11 0-16,-1 4 15 15,-4-4 4-15,-6 5 17 16,-7 8-12-16,-7 2-6 16,-7 10-9-16,-1 2-8 15,-1 0-2-15,0 6-4 16,8 12 5-16,0 4 15 15,6 0-14-15,2 1 5 0,4-9 20 16,1-2-16 0,-2-2 8-16,2-6 14 0,-5-4-11 15,-1 0 12-15,-1 0-18 16,2-14-15-16,2-4-2 16,22-17-127-16,-3 8-226 15,-2-5-740-15</inkml:trace>
  <inkml:trace contextRef="#ctx0" brushRef="#br0" timeOffset="88372.05">19013 16463 1857 0,'0'0'866'0,"0"0"-369"16,0 0-154-16,0 0-115 15,0 0-228-15,0 0-39 16,0 0-587-16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03:24.020"/>
    </inkml:context>
    <inkml:brush xml:id="br0">
      <inkml:brushProperty name="width" value="0.05292" units="cm"/>
      <inkml:brushProperty name="height" value="0.05292" units="cm"/>
      <inkml:brushProperty name="color" value="#FF0000"/>
    </inkml:brush>
  </inkml:definitions>
  <inkml:trace contextRef="#ctx0" brushRef="#br0">9603 9715 833 0,'0'0'334'16,"0"0"-97"-16,0 0-41 16,0 0-2-16,0 0-27 15,0 0-20-15,0-68 8 16,-2 58-47-16,-3 0-21 16,0-2-12-16,-2 0-16 0,-1 2-2 15,-1-2-15-15,-3 0 1 16,-3 0-6-16,-3-1-19 15,-1 2-2-15,-4 1-7 16,-2 0 3-16,1 2 9 16,-1 0-7-16,1 1 7 15,0 6 16-15,-3 1 6 16,0 0 5-16,0 0-24 16,0 8-8-16,3 6 1 15,2 6-17-15,-1 4 0 16,3 2 5-16,0 4-4 15,2 2 4-15,1 2-5 16,1 4 2-16,5 0 13 0,-1 5-15 16,8-2 1-16,0 4 10 15,4-1-10 1,0 2 11-16,0 0-5 0,16 2 2 16,-1 0 9-16,5-2-16 15,0 2-1-15,4-3 11 16,5-4-4-16,3-2 8 15,3-3-5-15,6-6 7 16,3-2 6-16,5-4-18 16,0-4 0-16,5-2-5 15,-3-2 1-15,-2-2 7 16,0-4-8-16,-3-4 1 0,-1-4 8 16,0-2-10-16,-3 0 0 15,0-2 8-15,-2-12 7 16,1-4 3-16,-3-4-11 15,-5-4 8-15,-2-2-6 16,-2-2-8-16,-2-6 28 16,-2-4 23-16,-1-2-14 15,-2-4-7-15,1-1 2 16,-6-3 2-16,-1 0-5 16,-5 2-14-16,-7 0 8 15,-4 2 9-15,0 0 21 0,-19 2 14 16,-13-4-23-1,-8 2 13-15,-7-3-5 0,-4 3-34 16,-5 6 1-16,1 8-11 16,-5 12-9-16,0 14 0 15,-41 20-105-15,15 22-175 16,5 4-663-16</inkml:trace>
  <inkml:trace contextRef="#ctx0" brushRef="#br0" timeOffset="2159.21">17795 2051 1487 0,'0'0'625'0,"0"0"-344"15,0 0 76-15,0 0-42 16,0 0-64-16,0 0-76 15,0 0-48-15,-22-84-55 16,22 88-45-16,8 24-12 0,19 20 18 16,20 31-1-16,0 4-13 15,4 12-17-15,5-1 7 16,-12-22-8-16,4-1 0 16,-11-20 3-16,-10-19-4 15,-7-14 0-15,-9-14 8 16,-4-4 9-16,-1-14 59 15,-1-23-13-15,4-17-40 16,-2-15-10-16,-1-11-13 16,-4-6 1-16,-2 4-1 15,0 9 0-15,0 21 0 16,0 24-18-16,0 28-105 0,5 64-335 16,6 17-64-16,4 5-302 15</inkml:trace>
  <inkml:trace contextRef="#ctx0" brushRef="#br0" timeOffset="2393.92">18675 2697 1993 0,'0'0'819'0,"0"0"-540"16,0 0-2-16,0 0-130 15,0 0-105-15,0 0-28 0,0 0-2 16,5 38 31-16,10 18-13 16,-2 10-22-16,1 4 4 15,-1 2-12-15,3 19-69 16,-3-17-196-16,-7-18-633 0</inkml:trace>
  <inkml:trace contextRef="#ctx0" brushRef="#br0" timeOffset="2994.71">21621 1634 2415 0,'0'0'785'31,"0"0"-469"-31,0 0-83 0,0 0-145 16,0 0-71-16,0 0 7 15,0 0-18-15,104 154 7 16,-63-78-13-16,-1 3 1 16,-1-9-1-16,-7-12 0 15,-8-16 0-15,-5-14-1 16,-9-12-2-16,-3-10 3 16,-3-6 10-16,1 0 1 15,2-24 28-15,4-16-14 0,-3-12-8 16,4-14 11-1,-3-10-5-15,-5-9 1 0,-2 3-10 16,-2 12-12-16,0 20-4 16,0 28 2-16,0 22-75 15,0 14-204-15,10 72-88 16,-2-2-323-16,3-4-410 0</inkml:trace>
  <inkml:trace contextRef="#ctx0" brushRef="#br0" timeOffset="3291.89">22294 2248 2112 0,'0'0'790'0,"0"0"-513"16,0 0-74-16,0 0-93 16,116-97-56-16,-72 79-39 15,-6 15-9-15,-9 3-6 16,-11 23-2-16,-14 23-5 15,-4 15 7-15,-13 9-11 16,-14 2-7-16,-2-10 8 16,7-10 10-16,9-17 28 15,13-20 8-15,4-11 48 16,38-4 17-16,31-28-31 16,10-8-65-16,46-28-5 15,-22 10-233-15,-36 12-667 0</inkml:trace>
  <inkml:trace contextRef="#ctx0" brushRef="#br0" timeOffset="5526.25">19001 2226 1629 0,'0'0'646'0,"0"0"-312"0,0 0-12 16,0 0-138-16,0 0-85 15,0 0-27-15,0 0-42 16,-23 45-29-16,19-14 1 15,4-3-2-15,0-6-7 16,0-6 6-16,0-6 1 16,10-8 0-16,2-2 15 15,3 0 0-15,1-4 3 16,-1-14 1-16,-1-4-8 16,-7-4 7-16,-3-4-2 15,-4 2 2-15,0 6 27 16,-4 4 5-16,-5 9 5 15,0 9-25-15,4 0-30 0,1 17-45 16,4 15 27-16,0 8 13 16,0 0 4-16,14-2-16 15,7-8-25-15,6-12 2 16,2-8 13-16,-2-10 25 16,-2 0-4-16,-8-12 6 15,-5-8 18-15,-6-6-6 16,-6-2 9-16,0 2-3 15,-10-1 15-15,-9 9 12 16,1 4-15-16,3 9 8 16,1 2-31-16,8 3-7 15,1 0-27-15,5 7-1 0,0 7 7 16,0 0 10-16,0-2-44 16,7-2-7-16,0-4 13 15,2-4 19-15,-5 0 16 16,1-2 5-16,-5 0 9 15,0 0 22-15,0-6-1 16,0-6-10-16,-7-2 2 16,-4 1-13-16,-3 4 1 15,6 4 17-15,-2 4-17 16,8 1-1-16,0 0-20 16,2 0-4-16,0 0 14 0,0 0-2 15,0 0 6-15,0 0 6 16,0 0 6-16,0 0 12 15,0-3-3-15,0 2-2 16,0 1 5-16,0 0-1 16,0 0 26-16,0 0 1 15,0 0-7-15,0 0 11 16,0 0-19-16,0 0-17 16,0 0 1-16,0 0-13 15,0 0-12-15,2 0 2 16,16 0-5-16,13 0 15 15,19 0 6-15,14-6-5 16,18-2 17-16,10-4-18 0,26-8 0 16,27-6 0-16,29-15 0 15,8-7 4-15,-12-4-4 16,-41 8 1-16,-47 12 16 16,-24 6-16-1,-13 6-1-15,2-2 0 16,3 0-4-16,0-2 3 15,-6 3 1-15,-5 9-5 16,-8 2 4-16,-7 6-10 16,-2 3-31-16,-6 1-19 15,-5 0-20-15,-2 0 12 16,-2 0-3-16,-1 0 30 16,-3 0 30-16,-3 0-13 0,0 0 16 15,0 0-23-15,0 0-44 16,2 0-33-16,-2 0-54 15,0 0 72-15,0 0 61 16,2 0 9-16,-2 0 20 16,0 0 1-16,0 0 0 15,0 0 12-15,0 0-3 16,0 0 36-16,-2 0 73 16,-5 0-46-16,0 0-29 15,0 0-26-15,1 12-17 16,2 3 0-16,1 8-8 15,3-3 8-15,0 0 1 16,0-2-1-16,16-4-26 0,4-5 10 16,3-6 11-16,0-3 5 15,0 0 0-15,-5-10 0 16,-3-8 8-16,-7-6-7 16,-8 0 12-16,0-4 23 15,0 2 15-15,-21-1 9 16,-4 5-27-16,-4 6-12 15,-2 10 19-15,0 6-23 16,2 0 1-16,4 17-18 16,8 6 0-16,3 5-1 15,10 3-14-15,4-4 8 16,0-2 6-16,12-7-31 0,9-8 15 16,2-10 16-16,1 0-2 15,-1 0-3-15,-6-17 3 16,-3-1 3-16,-7 0 9 15,-7-4-9-15,0 4 7 16,-2 0 4-16,-19 4-5 16,-6 10 42-16,-2 4-23 15,-2 0-11-15,2 22-14 16,7 9-1-16,6 1 0 16,10 0-4-16,6-4 2 15,4-8 3-15,19-8 21 16,4-8-7-16,2-4 6 15,-1-2-13-15,-6-16 2 0,-6-4-1 16,-9 0 2-16,-7-2 32 16,0 3 33-16,-14 2-7 15,-10 5-19-15,-7 5-49 16,-8 9-7-16,-32 19-160 16,7 15-417-16,4 2-845 0</inkml:trace>
  <inkml:trace contextRef="#ctx0" brushRef="#br0" timeOffset="6089.9">19570 1636 1307 0,'0'0'481'0,"0"0"-156"15,0 0-44-15,0 0-147 16,0 0 1-16,0 0 56 15,0 0-26-15,0-14-85 16,0 14-62-16,4 0-17 16,13 0 8-16,5 0 5 15,3 0 13-15,4 0 9 16,-5-12 12-16,-2-6 13 16,-3-4 2-16,-9-4 7 15,-7-2-10-15,-3-3-16 16,-3-2 1-16,-19 1-15 15,-9 1-9-15,-3 7-12 16,1 10-9-16,2 12-2 16,4 2 1-16,8 24-20 15,7 19 14-15,10 8 6 0,2 12-4 16,6 1 5-16,23-2 0 16,12-8 0-16,5-9 0 15,8-16 0-15,6-12 11 16,9-17-5-16,2 0 3 15,3-27 4-15,-7-13-13 16,-7-20-206-16,-20 8-448 16,-18 10-822-16</inkml:trace>
  <inkml:trace contextRef="#ctx0" brushRef="#br0" timeOffset="8804.81">17459 356 1081 0,'0'0'343'0,"0"0"-80"15,0 0-13-15,0 0-25 16,0 0-54-16,0 0-33 16,-73 7-23-16,36 17 2 15,-9 12 7-15,-4 14-10 16,0 14 1-16,0 8-39 16,6 9-31-16,8 3-7 0,14 0-22 15,10-6-15 1,12-4 15-16,8-10-15 0,25-10 13 15,14-11 4-15,6-17-12 16,7-16 3-16,-4-10 4 16,-7-4-11-16,-14-20 15 15,-10-9-17-15,-19 0-18 16,-6-6 3-16,-17 3-43 16,-24 3 31-16,-7 4 13 15,-8 11-19-15,0 8 27 16,8 10-4-16,7 0 10 15,12 0-2-15,12 2 3 16,10 2-2-16,7-4 1 16,0 2-18-16,0-2 18 15,20 0 0-15,9 0 24 0,4 0 1 16,4 0-24-16,-2-6-1 16,-6-2 0-16,-7 2 0 15,-6 2 0-15,-10 0 0 16,-2 4 6-16,-4 0 4 15,0 0-10-15,0 6 0 16,0 18 4-16,0 8 4 16,-2 11 5-16,-4 5-13 15,-3 2 1-15,0-2-2 16,2-6 1-16,3-8 0 16,4-8-47-16,0-26-240 15,4 0-406-15,12-18-1025 16</inkml:trace>
  <inkml:trace contextRef="#ctx0" brushRef="#br0" timeOffset="8930.04">17668 846 1844 0,'0'0'630'0,"0"0"-488"16,0 0-142-16,0 0-53 15,0 0-425-15</inkml:trace>
  <inkml:trace contextRef="#ctx0" brushRef="#br0" timeOffset="9164.96">16808 1867 1702 0,'0'0'740'15,"0"0"-569"-15,0 0-6 16,0 0-84-16,150-112-65 0,-79 75-16 16,4 3-122-16,24-4-207 15,-22 8-307-15,-19 6-265 0</inkml:trace>
  <inkml:trace contextRef="#ctx0" brushRef="#br0" timeOffset="9336.83">16837 1997 1460 0,'0'0'660'0,"0"0"-347"15,0 0 71-15,0 0-149 16,0 0-127-16,179-70-21 15,-91 32-63-15,48-17-24 0,-23 13-227 16,-32 14-640-16</inkml:trace>
  <inkml:trace contextRef="#ctx0" brushRef="#br0" timeOffset="19872.54">26030 6946 1774 0,'0'0'625'0,"0"0"-344"15,0 0 1-15,0 0-155 0,0 0-79 16,0 0-8-16,-15-4-31 16,7 16 6-16,2 6 8 15,-1 4-7-15,1 0 1 16,2-4-17-16,4-4 1 16,0-8 6-16,0-4-7 15,0-2 13-15,6 0 4 16,7-16 44-16,1-12-1 15,-3-6-41-15,-3-2 2 16,-6 2-3-16,-2 4-17 16,0 10 9-16,-6 8-10 15,-11 9-6-15,-6 3 5 16,-2 11-18-16,1 13 6 0,2 4 12 16,8 0-7-1,10-2 8-15,4-4-14 0,0-6 14 16,20-4-1-16,2-6-7 15,3-6-5-15,-3 0 7 16,-4-4 3-16,-7-10 3 16,-6-6 12-16,-5 0 1 15,0 0 6-15,-11 2-19 16,-8 4 0-16,2 6-1 16,-1 6 1-16,0 2 0 15,3 0-9-15,1 0 3 16,1 6 5-16,4 0-7 0,5 0 0 15,2-4 8-15,2-2 0 16,0 0 2-16,0 0 5 16,0 0 22-16,-3-2-5 15,-2-10-23-15,-1 0-1 16,-1 2 6-16,1 0 21 16,2 4 22-16,0 0-14 15,4 4-2-15,0 0 19 16,0 2-31-16,0-2-15 15,0 2-6-15,4 0-15 16,11 0 15-16,9 8 0 16,16 10 1-16,16 8-1 15,17 10-2-15,35 16 2 16,39 18-1-16,42 14 2 0,27 3 11 16,7-5-11-16,4-12 11 15,-11-12 2-15,7-2-14 16,4-3 0-16,-4-3 0 15,-7-2 0-15,-15 0 3 16,-18-4-3-16,-27-4 0 16,-36-10 0-16,-36-10-7 15,-26-6 7-15,-11-6 0 16,0 5 1-16,6-3 7 16,5-1-2-16,-6 1 33 15,-6-3 11-15,-6-3-28 16,-11-3-5-16,-9 1-7 0,-9 1-4 15,-5-3-6 1,-6 4-14-16,0 0-113 0,-4 2-169 16,-6-1-185-16,-1 2-137 15,1-6 26-15,4-1-118 0</inkml:trace>
  <inkml:trace contextRef="#ctx0" brushRef="#br0" timeOffset="20263.24">29446 7921 601 0,'0'0'527'15,"0"0"-168"-15,0 0 32 16,0 0 84-16,0 0-102 15,0 0-25-15,0 0-88 16,-7-91-83-16,-4 91-114 16,-3 0-63-16,-3 6-15 15,-3 14-3-15,-1 6-46 16,11 0-35-16,5-2-1 0,5-3 5 16,5-9 4-16,19-6 45 15,3-6 46-15,-1 0 0 16,-3-14 12-16,-5-8 40 15,-7-6-11-15,-9-1 10 16,-2 1 6-16,0 2-24 16,-7 6-12-16,-15 6-13 15,-9 10-7-15,-7 4-2 16,-2 8-13-16,1 18 8 16,8 3 5-16,16 0-24 15,15-4-17-15,0-3 9 16,29-8 33-16,9-6 1 15,4-6 0-15,-1-2 8 0,-8 0 0 16,-8-14-8-16,-12-7 27 16,-11-1 2-16,-2-2-30 15,-60-10-10-15,-3 6-243 16,-16 6-542-16</inkml:trace>
  <inkml:trace contextRef="#ctx0" brushRef="#br0" timeOffset="21194.16">26034 6042 1528 0,'0'0'606'0,"0"0"-288"15,0 0-2-15,0 0-125 16,0 0-119-16,29-119-9 15,-29 91 15-15,0-2-30 16,-11 0 15-16,-11 0-24 16,-5 2-1-16,-6 4 7 15,-5 8-33-15,-2 10 3 16,-5 6-15-16,-1 0 1 16,-6 22 4-16,1 14-5 15,0 12 0-15,8 6-8 16,8 4 6-16,13 0 1 15,10-5-7-15,12-7 2 0,5-14 5 16,26-10 2-16,12-16 6 16,5-6 23-16,8-12-23 15,0-20 11-15,-2-8-9 16,-6-7 11-16,-12 0 19 16,-7-2 3-16,-11 3 16 15,-10 6 13-15,-3 8-19 16,-5 12 14-16,0 12-18 15,0 8-48-15,0 0 0 16,0 18-36-16,0 12 36 16,0 4-1-16,4 4 2 15,12 1 5-15,7-6-5 16,8-4 5-16,9-5 7 0,9-8-13 16,8-6 0-1,7-8-20-15,2-2-115 0,18 0-105 16,-14-6-363-16,-12-8-760 0</inkml:trace>
  <inkml:trace contextRef="#ctx0" brushRef="#br0" timeOffset="22262.13">29954 6617 1778 0,'0'0'650'0,"0"0"-95"15,0 0-226-15,0 0-92 16,0 0-89-16,0 0-73 15,0 0-75-15,-5-16-5 16,-13 76 5-16,-2 17 18 0,-1 10-18 16,0 10 6-16,5-5-6 15,5-6 0-15,7-15 0 16,2-17-6-16,2-21 6 16,0-14 6-16,0-11-6 15,0-8 17-15,0 0 13 16,0-14-3-16,0-14-15 15,11-8-11-15,-1-7-1 16,9 1 2-16,-1 6-1 16,6 4-1-16,2 12-1 15,6 6-12-15,6 10 5 16,4 4-1-16,2 0 8 16,-1 18 1-16,-3 10-8 15,-11 6-1-15,-6 6 9 16,-15 5-19-16,-8-1 10 0,0-4 3 15,-13-2 6-15,-18-8 2 16,-7-4-1-16,-7-8-1 16,-4-6 14-16,1-6-14 15,0-6 9-15,6 0-8 16,5-4-1-16,6-10-15 16,4-6-168-16,11 2-389 15,11 4-858-15</inkml:trace>
  <inkml:trace contextRef="#ctx0" brushRef="#br0" timeOffset="24328.72">26663 7953 1675 0,'0'0'285'0,"0"0"-43"15,0 0-54-15,0 0-94 0,0 0-8 16,0 0 46-16,0 0 16 15,-16 15-22-15,16-12-32 16,0-3-43-16,0 0-2 16,0 0-14-16,0 0-4 15,0 0-17-15,0 0 20 16,0 0 30-16,0 0-2 16,0 0-5-16,0 0 1 15,0 0-5-15,0 0 8 16,0 0-34-16,0 0-3 15,0 0-6-15,0 0-18 16,0 0 0-16,0 0-2 16,0 0-9-16,0 0 10 15,0 1-8-15,0 8-8 16,0 3 17-16,0 6-5 0,12 0 5 16,-1 0 0-16,4-6 0 15,5-2 11-15,3-8-5 16,1-2 17-16,5 0 13 15,2-8-8-15,1-14-4 16,-3-2-4-16,-6-7-2 16,-2-2 13-16,-10-3-16 15,-6 0 8-15,-5 1-7 16,0 3-10-16,-3 4-5 16,-12 10 8-16,-6 8-8 15,-3 10-1-15,-8 0-4 16,-3 16-5-16,-7 16 8 15,2 12 2-15,1 6-1 0,6 8 1 16,9 3-1-16,8-1 17 16,8-2-17-16,8-8 1 15,0-4 5-15,2-12 0 16,15-5-5-16,10-11-1 16,4-7 0-16,10-7 16 15,5-4-15-15,6 0 7 16,-2 0-8-16,2-9-41 15,-7-1-80-15,-5 1-97 16,-7 1-89-16,-10 4-346 16,-10-2-385-16</inkml:trace>
  <inkml:trace contextRef="#ctx0" brushRef="#br0" timeOffset="24671.52">27472 7792 1333 0,'0'0'822'0,"0"0"-252"0,0 0-216 15,0 0-70-15,0 0-72 16,0 0-56-16,0 0-24 16,2-46-39-16,-2 46-45 15,0 0-2-15,-5 0-27 16,-11 8-18-16,-10 20 7 16,-14 10-8-16,-7 12 9 15,-6 7-3-15,-18 19-6 16,13-14-79-16,13-18-550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07:01.782"/>
    </inkml:context>
    <inkml:brush xml:id="br0">
      <inkml:brushProperty name="width" value="0.05292" units="cm"/>
      <inkml:brushProperty name="height" value="0.05292" units="cm"/>
      <inkml:brushProperty name="color" value="#FF0000"/>
    </inkml:brush>
  </inkml:definitions>
  <inkml:trace contextRef="#ctx0" brushRef="#br0">12002 16722 929 0,'0'0'695'0,"0"0"-447"16,0 0 85-16,0 0-44 15,0 0-130-15,0 0-90 0,-4 0 38 16,13 0 11-16,-1 0 11 16,4 0-23-16,1-4 11 15,12-1-9-15,10-4-38 16,21-14-13-16,36-17-30 16,43-30-15-16,41-24 9 15,11-4-20-15,-33 13 8 16,-47 27-6-16,-54 26-3 15,-17 14-9-15,-11 4-24 16,-15 2 6-16,-10 6 27 16,0 6 0-16,-33 2-59 15,-5 14-71-15,1 2-104 16,-15 18-253-16,12-10-126 16,5 2-87-16</inkml:trace>
  <inkml:trace contextRef="#ctx0" brushRef="#br0" timeOffset="235.09">12464 16633 1181 0,'0'0'542'0,"0"0"-184"16,0 0 28-16,0 0-39 15,0 0-142-15,0 0-84 16,0 0-14-16,-61 76 32 16,119-99-18-16,38-22-62 15,38-21-20-15,35-18-20 16,-11 8-18-16,-33 13 19 0,-47 27-20 15,-40 14-6 1,-7 8-7-16,-11 0-20 0,-12 6 33 16,-8 8 32-16,-4 0-32 15,-11 0-44-15,6 12-155 16,4 6-175-16,5-4-560 0</inkml:trace>
  <inkml:trace contextRef="#ctx0" brushRef="#br0" timeOffset="6945.18">12474 16896 1287 0,'0'0'340'0,"0"0"-162"0,0 0-16 16,0 0-24-16,0 0-39 15,0 0 1-15,-53 36 47 16,44-32 14-16,3-4-36 16,-6 6-33-16,3 2-8 15,-4 0-30-15,-3 6-21 16,-1 4 4-16,-4 8-12 15,1 6 1-15,3 8 1 16,1 5 7-16,5 9 8 16,7 4-10-16,4 4-5 15,0 0 1-15,8 0-26 0,15-3-1 16,6-9 0 0,4-14-1-16,5-10 10 0,4-12-4 15,3-10 2-15,1-4-7 16,1-14 1-16,-5-12 13 15,-8-10-15-15,-7 0 12 16,-11-5 4-16,-10 1-7 16,-6 10 15-16,0 8 15 15,-18 8 32-15,-11 14 7 16,-9 0-24-16,-4 22-9 16,-7 18-6-16,5 4-24 15,3 11-3-15,10-1-12 0,20 8-34 16,11-14-184-16,0-16-507 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10:00.745"/>
    </inkml:context>
    <inkml:brush xml:id="br0">
      <inkml:brushProperty name="width" value="0.05292" units="cm"/>
      <inkml:brushProperty name="height" value="0.05292" units="cm"/>
      <inkml:brushProperty name="color" value="#FF0000"/>
    </inkml:brush>
  </inkml:definitions>
  <inkml:trace contextRef="#ctx0" brushRef="#br0">16046 988 1270 0,'0'0'525'16,"0"0"-209"-16,0 0-11 15,0 0 1-15,71-116-109 16,-51 88-49-16,-5 4-13 16,-1 4-49-16,-7 6 32 15,-3 4-36-15,-4 4-31 0,0 4 0 16,0 2-51-16,-15 0 0 15,-10 0-1-15,-10 18-29 16,-10 18 18-16,-12 16 3 16,-7 14 5-16,-13 28-2 15,-6 27 0-15,4 31 6 16,7 21-2 0,21 5 11-16,20 6-9 0,13-5 0 15,9 3 0-15,2-3-1 16,5-6 8-16,2-7-7 15,0 0 27-15,5-1-16 0,14-3 25 16,10-2-9-16,4-3-15 16,8 0 22-16,1-7-33 15,5-8 7-15,4-9 4 16,7-11-11-16,4-8 23 16,-4-20-11-16,-6-16-5 15,-10-13 2-15,-2-9-10 16,9 8 0-16,7 6-4 15,7 3 10-15,1-13 0 16,-2-10-6-16,1-12 2 16,-1-12 5-16,-2-12-7 15,3-10 0-15,-1-4 5 16,7-16-5-16,5-20 16 16,3-12-7-16,2-8-8 15,-2-11-1-15,0-5-12 0,-9-6-7 16,-3-2 18-16,-5-2 1 15,-8-3 1-15,-6-1-1 16,-6-16 1-16,-4-26 1 16,-8-21-2-16,-12-7 0 15,-11 5 0-15,-5 15 1 16,-11 10 20-16,-18-7-12 16,-7-1 3-16,-4-1-8 15,0 1-4 1,-2 4 0-16,3 4 0 0,2 3 1 0,1 1 16 15,5 3-17-15,2 19 12 16,6 18-9 0,6 22-3-16,-1 8 0 0,-4-4 4 15,-2-2-2-15,-5-5 10 16,-3 9-12-16,-3 6 1 16,-4 6-1-16,-3 2 0 15,-4 3-7-15,-1 6 7 16,-3 4 0-16,2 4 0 15,-2 4 0-15,2 1 1 16,-1 2-1 0,-1 0-3-16,4-4-2 0,-1 0 4 15,3-2 2-15,-2-2 2 0,4 0-1 16,3 0-1-16,1 0 4 16,-1 0-5-16,2 2-8 15,-1 1 7-15,-2 6 2 16,-1 3 4-16,-3 6-5 15,1 3-42-15,-3 3-30 16,-1 18-87-16,-22 49-154 16,11-3-394-16,7-2-549 0</inkml:trace>
  <inkml:trace contextRef="#ctx0" brushRef="#br0" timeOffset="1167.73">13252 1558 1458 0,'0'0'489'15,"0"0"-152"-15,0 0-90 0,0 0-46 16,0 0-123-16,0 0-47 16,0 0 117-16,18 14-39 15,15 24-17-15,5 18 57 16,5 14-87-16,-1 14-14 15,-2 7-14-15,-3-1-33 16,0-8 14-16,-8-12-15 16,-8-16 0-16,-2-17-6 15,-11-19 16-15,-3-16-10 16,-5-6 105-16,0-36 27 0,0-35-61 16,-3-39-58-16,-14-34-12 15,-3 5 14-15,5 31-7 16,1 38-5-16,5 36-3 15,3 7 0-15,-2 8-8 16,6 9 2-16,2 14-97 16,0 0-85-16,0 19 11 15,0 12-53-15,0 21-243 16,0-8-61-16,0-6-292 0</inkml:trace>
  <inkml:trace contextRef="#ctx0" brushRef="#br0" timeOffset="1464.67">13896 1023 1528 0,'0'0'634'0,"0"0"-346"15,0 0-55 1,0 0-135-16,0 0-79 0,0 0 10 15,-36 110 2-15,25-44 74 16,2 10 28-16,0 10-49 16,7 5-3-16,2 3-4 15,4-2-29-15,23-6-6 16,9-9-42-16,11-14-5 16,6-14 4-16,3-17-11 15,-5-14 12-15,-1-14-46 16,-11-4-116-16,-10-20-180 15,-11-8-318-15,-11-6-360 0</inkml:trace>
  <inkml:trace contextRef="#ctx0" brushRef="#br0" timeOffset="2411.56">14369 968 1038 0,'0'0'596'0,"0"0"-269"16,0 0-13-16,0 0-73 0,0 0-62 16,0 0-21-16,0 0-16 15,-6-62-39 1,-2 62-28-16,-5 0-24 0,-10 2-9 16,-8 24-28-16,-9 12-8 15,-3 14 0-15,1 11-6 16,7 5 0-16,12 4 7 15,13-4-5-15,10-4 26 16,2-10-7-16,27-9-6 16,13-14-5-16,9-12-4 15,7-15-1-15,3-4 2 16,-4-14-5-16,-6-10 4 16,-6-6-6-1,-11 2-23-15,-15-1-47 16,-9 5-53-16,-10 4-67 15,0 6-80-15,-21 6-47 0,-8 6 4 16,-4 2 62-16,0 0 109 16,1 4 106-16,6 8 20 15,5-4 16-15,8-2 85 16,5-4 72-16,4-2 97 16,4 0-45-16,0 0-58 15,10 0-26-15,15-14 8 16,8-2-21-16,5-2-53 15,4-2-47-15,-5 0 6 16,-2 0-16-16,-12 6 4 16,-7 2 13-16,-9 4 50 15,-7 4 66-15,0 4 31 16,0 0-76-16,0 0-17 0,0 0-48 16,-4 8-24-16,-1 12 10 15,3 8-11-15,2 8 0 16,0 4-1-16,0 3 9 15,11-2-6-15,3 0-2 16,3-5 0-16,-1-6-7 16,-1-4-70-16,-1-6-108 15,-5-8-128-15,-3-4-167 16,-6-8-118-16</inkml:trace>
  <inkml:trace contextRef="#ctx0" brushRef="#br0" timeOffset="2708.81">14519 806 1515 0,'0'0'780'16,"0"0"-460"-16,0 0-59 16,0 0-72-16,0 0-84 15,0 0-10-15,0 0-41 16,154 6-29-16,-104 26 15 15,3 14-29-15,-2 8-1 16,-4 8 18-16,-7 5-27 16,-7 5 8-16,-8-2 3 15,-11-2-11-15,-8-4 29 16,-3-8-30-16,-3-6 1 16,0-5-2-16,0-5-8 15,-3-4-216-15,1-10-495 0,2-10-1039 0</inkml:trace>
  <inkml:trace contextRef="#ctx0" brushRef="#br0" timeOffset="3975.54">22262 830 28 0,'0'0'791'15,"0"0"-583"-15,0 0-90 16,-142 0-84-16,110 0-26 16,13 0-8-16,9 0-52 15,10 0-39-15,0 0 12 16,0 0 74-16,5 0 5 15,0 0 6-15,-5 0 14 16,0 0 139-16,0-2 17 0,-2-14 62 16,-14-6-53-16,-7-6 23 15,-8 0 1-15,-5-3-2 16,-5 4-36-16,-11 2-47 16,-4 11-24-16,-6 8-32 15,-3 6-38-15,-4 14 18 16,1 22 1-16,-2 17-13 15,-1 27 28-15,-5 30 31 16,-2 32 4-16,5 17 19 16,13 3-49-16,17 7 6 15,21 3 1-15,12 19-19 16,10 7 6-16,3 3-10 0,21-9-20 16,12-3 0-16,9-7-32 15,3-3 16-15,6-1 7 16,2-3-17-16,0-5 23 15,4-1-3-15,2-5-7 16,9-12-2-16,10-9-18 16,3-17 0-16,7-11 13 15,-8-24-12-15,-12-16 19 16,-13-21-19-16,0-8 6 16,11 2-2-16,7 4-5 15,11 1-10-15,-3-10 9 16,-1-10 2-16,0-7 10 15,-1-10-11-15,0-10 7 0,3-6 1 16,0 0-8 0,-3-14 0-16,-4-14 0 0,-4-8 0 15,-8-7 18-15,0-7-16 16,-7-4-1-16,1-6 0 16,-4-6-1-16,0-3-1 15,0-3 0-15,-6 0 1 16,0-2 12-16,-5 0-12 15,-7 0 1-15,-5-7 8 16,-4-17-9-16,-8-22 0 16,-4-28 0-16,-13-15 1 15,-4-5 16-15,0-3-17 16,-23 7 0-16,-8-5 0 16,-6 5-3-16,-10 7-6 15,-11 3 7-15,-8 4 2 0,-9 1 0 16,-4 7 2-16,-4 9-2 15,0 11 1-15,10 24 1 16,11 22-2-16,8 22 0 16,2 11-3-16,-7-1 2 15,-15 1 1-15,-6-2 0 16,-2 13-1-16,1 8 1 16,-1 8-1-16,2 6-17 15,-5 4-27-15,-2 4 1 16,1 2-68-16,-33 0-109 0,22 0-237 15,16 0-347-15</inkml:trace>
  <inkml:trace contextRef="#ctx0" brushRef="#br0" timeOffset="4844.72">24270 3483 428 0,'0'0'1688'16,"0"0"-1074"-16,0 0-327 15,0 0-140-15,0 0-110 16,0 0 11-16,109 170 14 16,-46-21-39-16,-1 11 33 15,-13-23-22-15,-14-37-28 16,-12-48 23-16,-7-16-29 16,-3-6 0-16,-5-8 43 15,2-8 20 1,-8-14 106-16,0-10 10 0,-2-32-71 15,0-34-41-15,0-43-67 0,0-37 0 32,-2-8 8-32,-8 23-8 15,2 41 0-15,1 46 0 16,3 18 0-16,-2 6 0 16,2 10-32-16,2 11-23 15,2 9-70-15,0 25-139 16,10 45 26-16,7-6-377 15,1-6-214-15</inkml:trace>
  <inkml:trace contextRef="#ctx0" brushRef="#br0" timeOffset="5235.66">25145 3270 1288 0,'0'0'750'0,"0"0"-236"0,0 0-183 31,0 0-74-31,0 0-114 0,0 0-24 0,0 0 9 16,-26-30-71-16,6 68-26 0,-7 21-7 15,-6 33 9-15,-1 32 38 16,14 29-34-16,18 7 14 15,2-28-10-15,29-38-34 32,4-37 23-32,10-13-18 15,5 0-10-15,13 2 11 16,3-4-13-16,-6-10 0 16,-11-12 2-16,-11-8 8 15,-14-8-5-15,-11-4-5 16,-9 0-9-16,-2-6-24 15,0-10-147-15,-10-12-111 16,-9 4-437-16,6-2-542 0</inkml:trace>
  <inkml:trace contextRef="#ctx0" brushRef="#br0" timeOffset="5504.08">25500 3359 1957 0,'0'0'879'16,"0"0"-310"-16,0 0-278 16,0 0-128-16,0 0-82 15,0 0-63-15,0 0-17 0,-21-21-1 16,40 83 21-16,3 19-12 16,2 11 8-16,-2 6-11 15,1-2-6-15,-3-3 0 16,-2-11-14-16,-2-14-112 15,-1-14-120-15,-1-22-64 16,7-32-341-16,-2-12-32 16,-2-26-243-16</inkml:trace>
  <inkml:trace contextRef="#ctx0" brushRef="#br0" timeOffset="5708.68">25828 3228 1122 0,'0'0'871'0,"0"0"-288"16,0 0-51-16,0 0-301 15,0 0-156-15,0 0 34 16,0 0 26-16,-6 141-24 16,20-61-31-16,1 6-71 15,4-2-2-15,-3 0-7 16,1-5 2-16,-1-9-4 16,-5-10-14-16,0-12-110 15,-7-14-95-15,-4-26-302 16,-2-8-197-16,-15-2-293 0</inkml:trace>
  <inkml:trace contextRef="#ctx0" brushRef="#br0" timeOffset="5882">25558 3753 1735 0,'0'0'718'15,"0"0"-399"-15,0 0-92 16,0 0-92-16,0 0-48 15,164-54-33-15,-106 24-41 16,-6 0-13-16,-4-10-125 16,-14 6-440-16,-14 6-473 0</inkml:trace>
  <inkml:trace contextRef="#ctx0" brushRef="#br0" timeOffset="6139.34">25974 3112 1918 0,'0'0'817'0,"0"0"-431"16,0 0-96-16,0 0-98 15,0 0-55-15,0 0 11 16,156-74-59-16,-107 96-38 16,5 22-8-16,8 30-37 0,3 35 13 15,-7 31-19-15,-14 10 0 16,-24-3 0-16,-20-15 0 15,0-36 0-15,-18-20 0 0,-1-20 0 16,-4-13 0 0,-6-2 0-16,-2-2-50 0,-11-5-112 15,6-16-415-15,12-16-576 16</inkml:trace>
  <inkml:trace contextRef="#ctx0" brushRef="#br0" timeOffset="6311.21">26933 3802 2284 0,'0'0'671'0,"0"0"-496"16,0 0-175-16,0 0-216 16,0 0-854-16</inkml:trace>
  <inkml:trace contextRef="#ctx0" brushRef="#br0" timeOffset="8407.07">16588 3210 1322 0,'0'0'382'0,"0"0"-123"0,0 0-39 16,0 0-69-16,0 0-25 16,0 0 5-16,0 0 42 15,-8-2 16-15,8-10-6 16,8-4-35-16,0-8-88 16,5-6-14-16,6-6 10 15,3-4-25-15,4-7 10 16,8 0-16-16,4-6-7 15,6-3 12-15,6 0-24 16,3 0 9-16,4 0 24 16,7 0-3-16,5-3 12 15,6-3-27-15,8-2-6 16,8-4 7-16,25-13-22 0,-7 12 0 16,5-2-1-16,15-3 2 15,2 6 8-15,37-10-3 16,3 8-4-16,-8 12-2 15,-11 9-2-15,-17 9 2 16,-6 2 6-16,-2 2-5 16,-4 6-2-16,-1 4-4 15,-4 8 5-15,-15 4-1 16,-19 6-10-16,-17 5 3 16,0 2 7-16,26 1 2 15,33 0 7-15,30 4-7 16,4 16 10-16,-8 4-11 15,-17 2 0-15,-12 0 0 0,-18-2 0 16,-21-2 0-16,-12-2 0 16,-5 0 0-16,10 4 0 15,12 1 0-15,9-2 0 16,-9 0-5-16,-4-5 4 16,-9 0 2-16,-7-2 4 15,-6 0-4-15,-13 2-1 16,-4 2 0-16,-13-2 0 15,-6 4-9-15,-5-2 9 16,-4 2 0-16,-2 0 3 16,-3-4-2-16,-3-2-1 15,0-4 2-15,-6-4-2 0,1-2 0 16,-3-4 0-16,-2-2 0 16,0 0 1-16,0 0 0 15,0 0 0-15,0 0 8 16,0 0-2-16,0 0-7 15,0 0 0-15,-5 0 6 16,-8-10-6-16,-5-2 0 16,-2-2 0-16,-7-4 3 15,-4-4-2-15,-9-8-1 16,-2-2 0-16,-7-7 1 16,-3-2 5-16,1-1-6 0,0-1 10 15,1 3 10 1,4 6-20-16,4 6 0 0,4 4 0 15,2 6 0-15,5 6 3 16,6 4-2-16,6 4 0 16,5 0 14-16,7 4-14 15,3 0-1-15,2-2 0 16,2 2 6-16,0 0-7 16,0 0 1-16,0 0 0 0,0 0 1 15,0 0 0-15,0 0-1 16,0 0 0-16,0 0-3 15,0 0-7-15,0 0 10 16,0 0 0-16,4 10 0 16,12 6 6-16,2 2-6 15,4 2 0-15,5 6 0 16,4 3 1-16,5 2-1 16,3 1 0-16,13 0-10 0,6 0 11 15,4-3-2-15,3-4 1 16,-7 0-7-16,-10-7-4 15,-14-4-5-15,-12-4 13 16,-10-2-11-16,-12 0 3 16,0 4 11-16,-7 6 0 15,-18 8 1-15,-8 8-4 16,-9 9 3-16,-10 4 0 16,-3 2 1-16,-3 1 10 15,0-4-11-15,4-4 0 16,5-6 0-16,9-8-5 15,11-8 5-15,10-6 0 0,9-6-1 16,6-2-104 0,4-4-118-16,-5-2-116 0,-1 0-247 15,-6 0-244-15</inkml:trace>
  <inkml:trace contextRef="#ctx0" brushRef="#br0" timeOffset="9110.79">18357 910 1458 0,'0'0'361'0,"0"0"-113"15,0 0-37-15,0 0-72 16,0 0-78-16,0 0 31 16,0 0 9-16,55-98-14 15,-40 68-4-15,2-6-26 16,-7-7 25-16,0-1-46 15,-8 0-16-15,-2 2 6 16,0 6-25-16,-5 8 19 16,-10 8-14-16,-4 8-5 15,0 10 7-15,-3 2-8 16,1 14-12-16,2 18 11 16,0 10-16-16,7 8 17 15,4 7 2-15,8-1-1 0,0 6 47 16,18 0-25-16,14 4 2 15,5 2 16-15,8 3 5 16,2-2 14-16,0 4-27 16,-5-3 3-16,-7-2-2 15,-4-4-25-15,-8-5 2 16,-7-5 1-16,-5-10-11 16,-5-4 15-16,-1-6-14 15,-5-6-1-15,0-4-1 16,0-6-28-16,-7-6-89 15,-15-8-64-15,-29-18-178 16,2-16-335-16,-1-10-507 0</inkml:trace>
  <inkml:trace contextRef="#ctx0" brushRef="#br0" timeOffset="9502.34">18398 1283 1431 0,'0'0'578'0,"0"0"-214"16,0 0-136-16,0 0-97 16,0 0-64-16,0 0-48 15,0 0-8-15,23-56 1 16,-19 54-11-16,-4 2 19 0,0 0 13 16,0-2 64-1,0 2 20-15,0 0-48 0,0 0 0 16,0 0-14-16,0 0-15 15,0 0 11-15,0 0-21 16,0 0-10-16,0 0-1 16,2-2-19-16,8-4-8 15,10-4 7-15,9-4 1 16,13-4 3-16,7-4 5 16,0-1-7-16,-2 1 2 15,-12 4-3-15,-10 7-8 16,-11 3 7-16,-8 4 2 15,-4 2 11-15,-2 2-11 16,0 0-1-16,0 0-84 0,3-8-241 16,1-1-280-16,2 0-562 15</inkml:trace>
  <inkml:trace contextRef="#ctx0" brushRef="#br0" timeOffset="9642.84">19194 878 1687 0,'0'0'684'0,"0"0"-683"16,0 0-1-16,0 0-530 0</inkml:trace>
  <inkml:trace contextRef="#ctx0" brushRef="#br0" timeOffset="11136.74">15723 1985 894 0,'0'0'496'0,"0"0"-236"16,0 0-42-16,0 0 31 16,0 0-42-16,0 0-36 15,0 0 4-15,-18-54-67 16,16 48 6-16,0 2-1 0,2-3-40 15,0 4-3 1,0-1-28-16,0 0-25 0,0 0 16 16,0 0-26-16,0-2-7 15,13 2 0-15,3 4-6 16,3 0-3-16,2 2 2 16,1 22 7-16,1 6-9 15,-4 10 15-15,-3 2-6 16,-3 4 0-16,-4-2 0 15,-2-4 0-15,-2-4 0 16,1-5 0-16,-2-7-4 16,3-6 13-16,-3-9-9 15,4-2 1-15,0-7-1 16,3 0 24-16,5-2-23 16,5-17 16-16,0-4 7 0,0-4-24 15,-1 0 13-15,-5-4 7 16,-2 1 6-16,-3 2 25 15,-4-4-28-15,-2 2 5 16,-4-4 14-16,0-2-21 16,0 0 3-16,0-2-9 15,-6 2-7-15,-12 0 18 16,-2-1-26-16,-4 5 0 16,-3 2 5-16,2 4 7 15,6 10-12-15,5 6 14 16,5 4-8-16,5 6 3 15,-1 0-9-15,0 8-22 0,1 20 21 16,-1 10 2-16,1 6 3 16,4 1-4-16,0-8 0 15,2-2-1-15,21-12-8 16,4-8-6-16,8-12 15 16,5-3 0-16,0-11 18 15,1-15-12-15,-8-2-6 16,-6-1 2-16,-10 4-2 15,-5 6-1-15,-6 8 1 16,-6 4 0-16,0 7-25 16,0 0-201-16,0 40-366 15,2-1-61-15,1 1-263 16</inkml:trace>
  <inkml:trace contextRef="#ctx0" brushRef="#br0" timeOffset="11371.52">16405 2067 1572 0,'0'0'648'15,"0"0"-405"-15,0 0-4 16,0 0-130-16,0 0-80 16,0 0 26-16,0 0 35 15,40 128 22-15,-25-79-15 16,-1 1-67-16,1 0-29 15,3-4 4-15,3 0-5 16,8 10-105-16,-6-7-386 16,-2-12-513-16</inkml:trace>
  <inkml:trace contextRef="#ctx0" brushRef="#br0" timeOffset="12177.37">16108 3266 796 0,'0'0'699'16,"0"0"-384"-16,0 0 78 15,0 0-61-15,0 0-36 16,0 0-57-16,-35-108-48 0,35 92-21 15,0 2-60-15,0 4-37 16,6 0-28-16,8 6-45 16,4 2 0-16,4 2 0 15,3 2 0-15,-1 20 0 16,0 8 0-16,-3 8 0 16,-6 4-1-16,-3 2 7 15,-6 4-7-15,-2-3 1 16,-2-1-7-16,1-4-4 15,1-6 11-15,3-6 0 16,2-8-7-16,0-6-13 16,2-8-1-16,0-4 2 15,2-2 14-15,5 0 5 0,1-4 0 16,2-10 0 0,2-4 5-16,-1-2-4 0,0 0-1 15,-4-2 0-15,-3-2 1 16,-3-2 8-16,-6 0-8 15,-3-5 11-15,-3-2 16 16,0-6-28-16,-3-3 15 16,-12 0-11-16,-3 2 2 15,0 6 7-15,1 8-12 16,3 10 9-16,3 6 23 16,2 8-32-1,5 2 4-15,-1 2-5 16,0 20-12-16,5 6 6 0,0 8 6 15,2 2 0 1,19-2-7-16,6-6 8 0,6-3-2 16,7-12-4-16,3-7-60 15,-1-8-83-15,14-1-102 16,-12-20-268-16,-13-1-270 0</inkml:trace>
  <inkml:trace contextRef="#ctx0" brushRef="#br0" timeOffset="12568.44">16839 3282 1655 0,'0'0'565'0,"0"0"-367"16,0 0 10-16,0 0-47 15,0 0-93-15,0 0 33 16,0 0-27-16,109-32-27 15,-93 32 7-15,1 0-45 16,0 2 18-16,-7 12-22 16,0 8 4-16,-8 6 7 15,-2 6-16-15,0 5 0 16,-10 1 9-16,-7 2-2 16,-1-4-5-16,1-4 8 15,3-8 13-15,5-8 34 16,5-6-20-16,4-10-1 15,0-2 25-15,2 0-19 0,21-14 62 16,10-10-35-16,7-6-50 16,4-2 7-16,1 2-26 15,-5 4 0-15,-9 4-2 16,-11 10 11-16,-9 6-10 16,-9 6 1-16,-2 0-90 15,-4 34-116-15,-16 6-305 16,-2 0-275-16</inkml:trace>
  <inkml:trace contextRef="#ctx0" brushRef="#br0" timeOffset="13646.83">16327 4249 1190 0,'0'0'539'16,"0"0"-139"-16,0 0-26 16,0 0-92-16,0 0-62 15,0 0-53-15,0 0-23 16,4-26-27-16,8 26-65 16,3 0-19-16,5 4 2 15,7 18-22-15,0 10 17 16,1 8-28-16,1 6 13 15,-2 3-3-15,-2-2-12 16,-5-4 0-16,-1-6-1 0,-3-8 1 16,-3-11 4-1,-1-6-4-15,1-10 0 0,3-2 10 16,-1-6-9-16,6-20 7 16,-4-11-2-16,1-6-5 15,-5-8 8-15,-3-1-8 16,-8 0 5-16,-2 2 1 15,0 6-1-15,-16 4-4 16,-4 5-2-16,-2 6 0 16,-1 7 14-16,3 4-14 15,1 7 2-15,0 10 4 16,2 1-6-16,1 0-6 16,3 13 0-16,3 5-5 15,6 5 5-15,4-3 6 16,0 0 0-16,0-4 0 0,10 0-11 15,5-6 10-15,9-4-5 16,6-4-12-16,3-2 18 16,7 0-76-16,0-12-88 15,13-7-80-15,-12 6-331 16,-10 3-138-16</inkml:trace>
  <inkml:trace contextRef="#ctx0" brushRef="#br0" timeOffset="14080.1">16971 4227 365 0,'0'0'1276'0,"0"0"-748"16,0 0-263-16,0 0-79 16,0 0-44-16,0 0-63 15,0 0-6-15,87-68-15 16,-72 59-41-16,1 8-5 15,-1 1-12-15,-1 0-11 16,-3 10 5-16,-3 10-63 16,-5 4-1-16,-3 2 28 15,0-2-4-15,0-2 39 16,0-4 6-16,-3-6 1 0,1-4-3 16,2-6 9-16,0-2-2 15,0 0 36-15,5 0-7 16,11 0 21-16,4 0-34 15,2 0-19-15,2-2 9 16,1 2-10-16,-5 0 0 16,-2 10 3-16,-7 8 4 15,-4 6 7-15,-7 4 1 16,0 0-8-16,-12 4 46 16,-9-1-13-1,-11-1-12-15,-1-5-5 16,-16-4-23-16,7-7-139 15,3-13-535-15</inkml:trace>
  <inkml:trace contextRef="#ctx0" brushRef="#br0" timeOffset="16834.75">22387 1907 806 0,'0'0'833'15,"0"0"-491"-15,0 0-129 16,0 0 0-16,0 0-73 0,0 0 25 16,17-34 29-1,-13 30-37-15,-4-1-15 0,2 0 41 16,-2-1-74-16,0-1-25 15,0-1-43-15,0-2-29 16,0-2 21-16,-2-2-33 16,-10-1 1-16,-1-6 17 15,-8 1-9-15,1 0-3 16,-4 2-6-16,0 4 1 16,-1 4 3-16,2 6-4 15,2 4 0-15,3 0-12 16,-1 0 18-16,2 16-6 15,-1 10 0-15,3 10 1 16,-1 11-10-16,7 7 9 16,5 8 0-16,4 0-8 0,0 0 16 15,0-4-10 1,8-8 2-16,11-5 0 0,0-13-6 16,1-9 2-16,1-6-1 15,-4-11-4-15,1-6 9 16,0 0 0-16,-2-9 2 15,-1-12 5-15,1-8 5 16,-5-4-12-16,-2-7 0 16,-2-3 4-16,-5-1 2 15,-2 4 7-15,0 4-5 16,0 8-7-16,0 10 16 16,0 8-17-16,0 4 0 15,0 6-8-15,0 0 5 0,4 0 2 16,3 10-12-16,7 10 13 15,3 8 5-15,5 6-5 16,3 0-10-16,0 0 9 16,1-4 2-16,-2-8 5 15,-3-8-5-15,-1-8-1 16,-3-6 0-16,2 0-11 16,-2-14 1-16,1-12-23 15,-1-6-104-15,6-20-84 16,-5 8-370-16,-5 6-510 0</inkml:trace>
  <inkml:trace contextRef="#ctx0" brushRef="#br0" timeOffset="17569.15">22552 3025 1625 0,'0'0'701'0,"0"0"-238"15,0 0-173-15,0 0-97 16,0 0-21-16,0 0-40 15,0 0-34-15,-18-81-31 16,18 81-53-16,0 15-14 0,0 15 1 16,7 13 10-1,8 5-8-15,3 4-2 0,-3-2-1 16,1-4 0-16,-3-8 1 16,-3-8-11-16,-4-12-5 15,1-8-15 1,-5-6-3-16,2-4-17 0,4 0 32 15,3-22 18-15,4-8-8 16,5-10 1-16,9-4-8 16,2 2-11-16,3 2 16 15,1 8-23-15,1 8 21 16,-2 9-2-16,-1 10-13 16,-4 5 9-16,-3 2-13 15,-5 22 13-15,-3 8 18 16,-7 6-19-16,-9 6 18 0,-2 0 1 15,-9 0 0 1,-22-4 9-16,-7-1-8 0,-9-9 17 16,-4-5 33-16,0-7-12 15,4-3 0-15,7-7-19 16,11-4-19-16,13-2-2 16,14 10-127-16,2-2-527 15,0 2-233-15</inkml:trace>
  <inkml:trace contextRef="#ctx0" brushRef="#br0" timeOffset="18030.05">23154 3926 1676 0,'0'0'729'0,"0"0"-380"16,0 0-61-16,0 0-158 16,0 0-10-16,0 0 34 15,0 0-50-15,-7-101-4 16,-7 101-26-16,-3 0-58 15,-8 3 14-15,-4 19-30 0,-4 10 0 16,0 10 7-16,2 8-6 16,4 4-1-16,11 0 0 15,7-4 0-15,9-7 4 16,0-9-4-16,20-10 0 16,7-6 21-16,9-8-20 15,6-8 25-15,0-2-2 16,5-6-18-16,-3-14 28 15,-5-2-33-15,-6 0-1 16,-11 2 7-16,-6 6 1 16,-8 5-16-16,-3 4-1 15,-5 5-96-15,0 0-127 16,0 0-562-16</inkml:trace>
  <inkml:trace contextRef="#ctx0" brushRef="#br0" timeOffset="20170.32">9620 4820 980 0,'0'0'340'0,"0"0"-103"0,0 0 25 16,0 0 71-16,0 0-56 16,0 0-48-16,-98-82-7 15,96 76-56-15,2 4-4 16,0 0-54-16,0 0-16 15,0 0-60-15,2-2-25 16,23-8 3-16,12-4-10 16,11-10 0-16,4-6 11 15,2-6-2-15,-2-2 1 16,-12 0-4-16,-14-2-6 16,-13 2 34-16,-9-3-19 15,-4 3 0-15,-12 2 25 16,-11 2-39-16,-1 6 10 0,0 8-11 15,1 6 1-15,6 12-10 16,3 4 9-16,3 2-2 16,5 24-13-16,0 12 7 15,6 10 8-15,0 10 0 16,8 8 1-16,11 5-5 16,4 5 4-16,4 2 0 0,2 2 7 15,-2 3 6-15,0-4-11 16,-4-2-1-16,2-7 10 15,-5-8-10-15,-2-10-1 16,-4-6 0-16,-6-10 3 16,-6-5 6-16,-2-8-7 15,0-1-2-15,-19-1-7 16,-15-3-20-16,-8-6-177 0,-27-12-99 16,9 0-311-16,6-4-225 15</inkml:trace>
  <inkml:trace contextRef="#ctx0" brushRef="#br0" timeOffset="20374.09">9674 5133 990 0,'0'0'827'16,"0"0"-534"-16,0 0 25 16,0 0-74-16,98-124-121 15,-56 92-52-15,-2 4-40 16,-2 4-30-16,-7 6-1 15,-8 6-128-15,-8 6-222 0,-10 3-302 0</inkml:trace>
  <inkml:trace contextRef="#ctx0" brushRef="#br0" timeOffset="20639.7">10264 4347 1288 0,'0'0'363'0,"0"0"-14"0,0 0 115 16,0 0-183-1,0 0-22-15,0 0-65 0,0 0-49 16,-13-46-79-16,1 80-49 16,-1 12 8-16,7 14-4 15,6 6 2-15,0 5-5 16,15-1-18-16,16-4 0 15,12-8-1-15,3-7-44 16,10-15-57-16,20-22-163 16,-11-13-282-16,-14-1-209 0</inkml:trace>
  <inkml:trace contextRef="#ctx0" brushRef="#br0" timeOffset="21202.54">10652 4503 1570 0,'0'0'396'16,"0"0"-21"-16,0 0-154 15,0 0-78-15,0 0-13 16,17-105 23-16,-3 90-14 16,1 1-57-16,4 4-20 15,1 2-22-15,4 6-39 16,3 2 1-16,-1 2 8 15,1 18-8-15,0 10 27 16,0 6-12-16,-5 4-1 16,-2 3 1-16,0 1-17 15,-2-4 0-15,-2-2 15 0,-1-6-3 16,1-8 6 0,-3-6-12-16,1-8 5 0,1-6 3 15,1-4-13-15,1 0 9 16,4-12 12-16,3-16-7 15,-1-8 12-15,1-6-16 16,-6-9-1-16,-5-3-1 16,-6 0-8-16,-5 2-1 15,-2 2 9-15,0 8-3 16,-9 8 41-16,-6 6-17 16,-1 8 1-16,0 6-1 15,3 4-30-15,0 4 1 16,2 6-1-16,-3 0 6 15,3 0-4-15,-3 2-2 0,3 14-4 16,5 2-2-16,4 2-5 16,2-2-2-16,0-2 2 15,15-2-11-15,12-8 22 16,4-2-1-16,9-4-41 16,3 0-52-16,1-6-71 15,3-4-87-15,6 2-221 16,-10 4-111-16,-10 2-78 0</inkml:trace>
  <inkml:trace contextRef="#ctx0" brushRef="#br0" timeOffset="21468.03">11643 4485 932 0,'0'0'613'0,"0"0"-431"15,0 0 159-15,0 0 3 16,0 0-115-16,0 0-33 15,0 0-30-15,79 65-18 16,-68-35-64-16,1 6-5 16,2 2-15-16,-3-2-40 15,-2 0 5-15,0-6-28 16,-2-4 0-16,-1-3-1 16,1-5-52-16,0-7-152 15,-2-7-247-15,-1-4-197 16,-2 0-237-16</inkml:trace>
  <inkml:trace contextRef="#ctx0" brushRef="#br0" timeOffset="21766.27">11735 3874 1579 0,'0'0'635'0,"0"0"-445"16,0 0 22-16,0 0-44 16,141 8-81-16,-84 18 11 15,-2 10-45-15,1 8-7 16,-4 6 12-16,-6 3-31 0,-5-2 12 16,-10 2-20-1,-7-1-18-15,-8-2 24 0,-10-2-16 16,-6-4 0-16,0-2 27 15,-4-2-35-15,-12-5 10 16,-1-3-11-16,3-9-48 31,7-4-97-31,7-17-165 0,0-2-230 0,14 0-98 0</inkml:trace>
  <inkml:trace contextRef="#ctx0" brushRef="#br0" timeOffset="21969.81">12664 4283 1575 0,'0'0'767'0,"0"0"-418"31,0 0 17-31,0 0-170 16,0 0-79-16,120-119-54 15,-84 94-44-15,-3 3 2 16,-2 5-21-16,-4 9-130 15,-9 8-184-15,-7 13-373 16,-9 9-38-16</inkml:trace>
  <inkml:trace contextRef="#ctx0" brushRef="#br0" timeOffset="22132.39">12800 4434 990 0,'0'0'745'0,"0"0"-413"0,0 0 138 16,0 0-220-16,0 0-11 0,0 0-109 15,0 0-29-15,127-71-64 16,-89 51-37-16,11-4-96 16,-11 6-412-16,-9 4-303 15</inkml:trace>
  <inkml:trace contextRef="#ctx0" brushRef="#br0" timeOffset="22807.7">13746 4002 1257 0,'0'0'585'15,"0"0"-92"-15,0 0-181 16,0 0-30-16,0 0-101 15,-79-102-25-15,58 84-29 16,-1 4-4-16,-2 2-63 16,-3 6-11-16,-4 2-5 15,0 4-34-15,0 0 11 0,2 12-12 16,0 8-9-16,4 8 3 16,4 8-3-16,9 6-8 15,3 8 7-15,9 4 2 16,0-1 4-16,0-1-5 15,17-6 1-15,4-4 1 16,-1-8-2-16,2-6-9 16,-2-8 7-16,0-6 4 15,-2-8-2-15,2-4 0 16,3-2 8-16,-4 0-1 16,3-16-7-16,-1-6 0 15,-4-8-1-15,-1-2 2 0,-5-6 11 16,0-4-11-16,-7 0 7 15,1 0-1-15,-2 5-7 16,-3 9 0-16,0 9 15 16,0 8 11-16,0 5 29 15,0 6-22-15,0 0-19 16,0 4-14-16,0 14-18 16,0 8 16-16,6 6 1 15,5 0 1-15,1 3 8 16,1-5-6-16,3-2-2 15,-1-4 0-15,5-6-9 16,5-6 0-16,6-8 8 0,4-4 1 16,10-4 11-16,2-20-11 15,1-8-48-15,-5-23-73 16,-14 8-242-16,-20 3-649 0</inkml:trace>
  <inkml:trace contextRef="#ctx0" brushRef="#br0" timeOffset="24746.54">17325 4249 426 0,'0'0'68'0,"0"0"-51"15,0 0 2-15,0 0 91 0,0 0-28 16,0 0 15-16,0 0-2 16,-3-26-4-16,3 22-17 15,0 0-5-15,0 2 12 16,0 0-65-16,0 2-16 15,-2 0-63-15,-4 2 6 16,1 6-9-16,1 0-176 0</inkml:trace>
  <inkml:trace contextRef="#ctx0" brushRef="#br0" timeOffset="26335.3">17325 4249 603 0,'-55'-82'212'0,"55"72"-89"0,0-5-87 16,-3 0-21-16,3-3-15 15,0 1-40-15,-2 3 40 16,0 0 27-16,-1 5 108 16,3 0 41-16,-2 4 35 15,2-2-3-15,-2 3 29 16,-1 0 24-16,1 1-36 15,0 0-39-15,2 1 5 16,0 2-55-16,0 0-33 16,0 0-25-16,0-2-45 15,0 2 1-15,0-6-8 0,2-2 4 16,19-8 18 0,8-6-24-16,10-10 8 0,11-6 0 15,8-8-17-15,6-4 25 16,7-5-5-16,3 1 26 15,4-2 14-15,0 2-22 16,-2 0 2-16,1 4-10 16,0 2-24-16,0 3 17 15,4 4-31-15,-1-2-5 16,2 5 10-16,1 0-11 0,-1 2-1 16,0 2 0-1,-1-2 1-15,-2 2 2 0,2-4-3 16,2-3 0-16,2 1-1 15,3-2-2-15,1-2 3 16,3 4 0-16,-1 0-1 16,-2 0 0-16,-2 4 1 15,-4 2 0-15,-3 4 6 16,0 1 0-16,-4 4-7 16,2-1 1-16,-3 4-1 15,4 1-8-15,-6 1 9 16,-1 4 0-16,-5 0-2 15,-7 6-11-15,-5 2 7 0,-4 2-8 16,-1 2-7 0,2-2 15-16,4-2 3 0,2 0 3 15,7-2-7-15,-1 2 2 16,4-2 5-16,-3 0-17 16,-1 2-4-16,-4 2 12 15,-5 0 3-15,-1 4 6 16,-5 0-1-16,2 2 2 15,-2 0-2-15,1 0 1 16,-2 2-8-16,4 8-1 16,-4 0 9-16,2-2 0 15,-1 0-4-15,-3 2 5 16,-1 0-1-16,0 2 0 16,-3 2 0-16,0 0-1 15,0 4 1-15,1 2 0 0,1 4-6 16,2 2 5-1,-2 2 1-15,0 1 0 0,1-1 1 16,-3-2-2-16,-1 0 1 16,-6 0 0-16,1-4 13 15,-1-2-7-15,-1 0 6 16,-3 0-1-16,0-4-10 16,-2 0 5-16,-2-2-6 15,-3-2 0-15,-2 2 6 16,1-2 3-16,-5-2-10 15,-3 2 1-15,-1-3 0 16,-1-2-4-16,-5 0 4 0,2-2 0 16,-1 1-6-16,-5 1 12 15,0-2-6-15,1-1 0 16,-3 1 0-16,-2-5 0 16,3 1 0-16,-3-1 0 15,0 0 28-15,0 0-27 16,0 0 11-16,-5-7-12 15,-6-8 0-15,-7-5 0 16,0-7 0-16,-2-8 0 16,1-7 3-16,-2-4 5 15,-1 0-10-15,-1 2 2 16,1 5 0-16,-2 6-3 16,-1 6 3-16,0 8 0 0,-2 4-6 15,4 8 18 1,0 0-12-16,3 1 0 0,5 4 1 15,1-1-4-15,3 0 3 16,5 2 0-16,3 1-3 16,1 0 15-16,2 0-12 15,0 0 0-15,0 0 1 16,0 0 11-16,0 0-12 16,0 0 0-1,0 0-1-15,0 5 5 16,0 9-4-16,15 4 0 15,6 4 1-15,6 3-4 16,4-1 3-16,4 2 0 0,3-2-2 16,-3-2 11-16,-1-4-7 15,-5-2-2-15,-5-2 0 16,-5-4 0-16,-9-2 0 16,-3 0-8-16,-5 0 7 15,-2 2 2-15,0 4 5 16,-6 8-5-16,-21 4-1 15,-9 6 3-15,-13 6-3 16,-8 5-1-16,-9 3 1 16,0 4 0-16,-3 0 11 15,6-4-2-15,8-2-8 16,10-10-2-16,12-6-5 16,8-5-1-16,9-10 7 0,8-3-9 15,1-1-61 1,-13-4-152-16,3-2-257 0,-8-3-461 0</inkml:trace>
  <inkml:trace contextRef="#ctx0" brushRef="#br0" timeOffset="27431.12">12860 5508 1565 0,'0'0'364'0,"0"0"-22"16,0 0-155-16,0 0-113 0,0 0-44 15,0 0 22 1,105-124 37-16,-76 86-21 0,-7-8 27 15,-7-1-31-15,-10-3 16 16,-5 2 30-16,-7 2-47 16,-20 4-6-16,-6 6-29 15,0 8-27-15,1 10 23 16,8 12-24-16,6 6 0 16,7 0-1-16,6 26-8 15,5 8 8-15,0 12 0 16,5 8-1-16,15 6 1 15,5 8 2-15,6 7-1 16,2 1 29-16,3 4-22 16,1 3 2-16,-1-5-9 15,-3-4 0-15,-6-6-1 0,-4-6 1 16,-5-8 0 0,-7-8-6-16,-5-10-44 0,-6-10-131 15,0-9-187-15,0-16-339 0</inkml:trace>
  <inkml:trace contextRef="#ctx0" brushRef="#br0" timeOffset="27634.89">12978 5781 497 0,'0'0'1419'15,"0"0"-945"-15,0 0-260 16,0 0-62-16,0 0-50 0,64-122-64 15,-21 90 0-15,3 0-37 16,6-3 7-16,-1 3-8 16,12-10-116-16,-15 8-152 15,-11 6-406-15</inkml:trace>
  <inkml:trace contextRef="#ctx0" brushRef="#br0" timeOffset="27901.36">13490 5027 1265 0,'0'0'347'0,"0"0"-11"16,0 0-21-16,0 0-8 16,0 0-82-16,0 0-62 15,0 0-53-15,-55 50-65 16,44 10 32-16,9 10 19 15,2 5-49-15,4 1 13 16,23-6-27-16,6-6-31 16,7-10 19-16,7-14-21 15,-1-13-12-15,4-13-15 16,14-14-120 0,-12-14-191-16,-14-13-485 0</inkml:trace>
  <inkml:trace contextRef="#ctx0" brushRef="#br0" timeOffset="28474.74">13960 5041 1267 0,'0'0'528'0,"0"0"-31"16,0 0-159-16,0 0-17 15,0 0-95-15,-17-112-13 16,17 101-65-16,0 7-55 16,0 4-93-16,13 7 14 0,16 19-13 15,11 14 0 1,5 8 23-16,6 8-18 0,-2 0-5 16,-4-1-1-16,-5-12-3 15,-9-6-5-15,-6-13 8 16,-10-10 0-16,-1-10 14 15,-8-4-5-15,-1-6 6 16,-1-20 0-16,-4-9-14 16,0-6-1-16,0-6 6 15,-2-1-5-15,-11-2 19 16,-6 2-8-16,1 4-12 16,5 10 0-16,3 12-6 15,5 12-12-15,5 10-109 0,0 8-249 16,17 16-237-1,2 0-191-15</inkml:trace>
  <inkml:trace contextRef="#ctx0" brushRef="#br0" timeOffset="28834.76">14551 5211 879 0,'0'0'1072'16,"0"0"-534"-16,0 0-285 15,0 0-44-15,22-118-60 16,3 92-98-16,-3 6-16 0,-2 10-16 16,-2 8-11-1,-3 2-8-15,-1 16 1 0,-3 14-1 16,-2 10 0-16,-4 2-3 16,-3 1-3-16,-2-7 6 15,0-8 0-15,4-10 1 16,5-8-1-16,7-10 1 15,5 0 18-15,9-6-19 16,3-11 0-16,3-1 0 16,-4 3 0-16,-9 2 10 15,-5 8-10-15,-7 5-1 16,-9 0 1-16,-2 11 0 16,0 18 9-16,-8 3 15 15,-15 8-22-15,-3 2 20 16,-5 2-22-16,0-4-8 0,-5-12-130 15,6-12-387-15,9-16-323 16</inkml:trace>
  <inkml:trace contextRef="#ctx0" brushRef="#br0" timeOffset="29102.43">14484 4886 1905 0,'0'0'561'16,"0"0"-272"-16,0 0-14 0,0 0-93 16,147-44-93-16,-102 44-9 15,2 17-2-15,0 15-52 16,-1 9-5-16,-4 10-21 16,-5 3 9-16,-8 0-9 15,-12 0 0-15,-5-6-6 16,-8-2-60-16,-4-1-131 15,0-13-173-15,0-16-380 0</inkml:trace>
  <inkml:trace contextRef="#ctx0" brushRef="#br0" timeOffset="29274.29">15074 4927 1716 0,'0'0'629'16,"0"0"-269"-16,0 0-105 16,121-95-138-16,-83 72-64 15,-4 2-53-15,-5 13-161 16,-10 4-341-16,-9 4-315 0</inkml:trace>
  <inkml:trace contextRef="#ctx0" brushRef="#br0" timeOffset="29446.3">15204 4979 1292 0,'0'0'606'0,"0"0"-112"16,0 0-176-16,0 0-105 15,0 0-5-15,0 0-103 16,115-97-70-16,-74 64-22 16,-1 0-13-16,-7-11-217 15,-6 6-364-15,-14 4-347 0</inkml:trace>
  <inkml:trace contextRef="#ctx0" brushRef="#br0" timeOffset="29869.6">15253 4401 1401 0,'0'0'669'0,"0"0"-172"16,0 0-45-16,0 0-280 15,0 0-137-15,0 0 26 16,0 0 8-16,20 87-54 15,5-41 13-15,2 0-28 16,-4-2 0-16,0-4 1 16,-5-6-1-16,-5-6-39 15,-4-8-25-15,-2-8-5 16,-3-4 8-16,-4-8-17 16,3 0 66-16,-3 0 4 0,0-8 16 15,2-10 2 1,2-2 8-16,3-4 6 0,6 0 27 15,3-2-28-15,6 2-4 16,7 4 20-16,2 4-31 16,3 5 19-16,1 11-27 15,1 0 6-15,-3 23-12 16,-4 13 6-16,-11 10 0 16,-7 4 3-16,-11 2 9 15,0-6-9-15,-13-3 9 16,-9-11 34-16,1-6 35 15,2-10-33-15,5-6-12 16,5-6-6-16,5-4-30 0,4-9-63 16,0-12-303-1,13-9-1060-15</inkml:trace>
  <inkml:trace contextRef="#ctx0" brushRef="#br0" timeOffset="30645.47">16850 5727 1267 0,'0'0'542'15,"0"0"0"-15,0 0-81 16,0 0-163-16,0 0-44 16,0 0-54-16,-44-104-61 15,48 76-88-15,21-5-24 0,6-7-15 16,5-2-12 0,4-6 17-16,-5 2-17 0,-8 2 6 15,-9 2-6-15,-11 6-34 16,-7 6 8-16,-2 3 1 15,-21 7-19-15,-2 8 26 16,2 8-3-16,0 4 8 16,3 0 12-16,7 22-21 15,6 9 11-15,7 9 10 16,0 7 1-16,5 8 0 16,16 9 2-16,8 4 16 15,2 7 16-15,6-2-5 16,-2-1-16-16,1-3-5 15,-3-3-7-15,-4-3 11 0,-4-9-12 16,-6-7 0-16,-5-8-28 16,-7-11-135-16,-7-15-176 15,-7-6-299-15,-13-7-380 0</inkml:trace>
  <inkml:trace contextRef="#ctx0" brushRef="#br0" timeOffset="30801.7">16846 5905 1635 0,'0'0'681'0,"0"0"-359"0,0 0-143 15,0 0-17 1,0 0-52-16,160-90-56 0,-98 54-54 16,28-28-4-1,-16 6-504-15,-10 0-629 0</inkml:trace>
  <inkml:trace contextRef="#ctx0" brushRef="#br0" timeOffset="31036.55">17405 5009 1759 0,'0'0'781'15,"0"0"-288"-15,0 0-310 0,0 0-102 16,-44 138 11-1,44-72 0-15,0 6 1 0,9 3-26 16,13-5-59 0,9-6 3-16,7-12-11 0,6-12-56 15,8-16-112-15,19-24-182 16,-11 0-375-16,-9-24-364 0</inkml:trace>
  <inkml:trace contextRef="#ctx0" brushRef="#br0" timeOffset="31348.9">17708 5252 1609 0,'0'0'792'15,"0"0"-154"-15,0 0-366 0,0 0-109 16,0 0-89-16,0 0-37 16,0 0 1-16,40-10-30 15,-9 38-7-15,5 8 5 16,2 4-6-16,0 4 0 15,-3-6 0-15,-8-4 9 16,-4-10-10-16,-8-8 1 16,-3-10 0-16,-8-6 4 15,0 0 8-15,1-20 24 16,-3-10 21-16,-2-10-46 16,0-8 16-16,0-6-15 15,0-5-11-15,-9 1 4 16,-3 6-5-16,4 8-60 0,1 14-55 15,7 24-130 1,0 6-363-16,0 0-153 0</inkml:trace>
  <inkml:trace contextRef="#ctx0" brushRef="#br0" timeOffset="31631.73">18185 5314 1714 0,'0'0'791'15,"0"0"-307"-15,0 0-246 16,0 0-48-16,0 0-92 16,151-66 2-16,-112 61-68 15,-8 5-16-15,-10 5 4 16,-4 21-11-16,-9 7-9 16,-8 10 0-16,0 3 0 0,-6 0 0 15,-10-6 0 1,3-8 0-16,4-10 2 0,7-12 8 15,2-10-16-15,4 0 6 16,21-16 0-16,13-14 21 16,6-12-21-16,14-36-107 15,-11 9-210-15,-14 1-734 0</inkml:trace>
  <inkml:trace contextRef="#ctx0" brushRef="#br0" timeOffset="31897.65">18454 4796 1780 0,'0'0'822'0,"0"0"-264"15,0 0-371-15,0 0-14 16,0 0-34-16,143 10-43 16,-94 18 0-16,0 9-72 15,-5 10-15-15,-3 8 3 16,-8 5-3-16,-8 6-4 15,-8-2-5-15,-10 2-1 16,-7-3-17-16,0-7-101 16,-4-6-32-16,-12-6-44 15,3-12-327-15,4-18-326 0</inkml:trace>
  <inkml:trace contextRef="#ctx0" brushRef="#br0" timeOffset="32201.7">19299 5047 2112 0,'0'0'863'0,"0"0"-484"16,113-82-61-16,-52 48-161 16,1 3-133-16,-11 8-24 0,-11 10-15 15,-15 13-216-15,-16 0-141 16,-9 32-251-16,-5 11 94 0,-24 9-55 15,-4 6 285-15,-3-4 299 16,5-4 60-16,7-10 300 16,8-9 137-16,7-13-119 15,9-11 109 1,0-7-187-16,9 0-55 0,18-1-30 16,9-20-92-16,6-4-78 15,7-8-17-15,-3-5-28 16,6-32-138-16,-12 10-467 15,-11-2-1065-15</inkml:trace>
  <inkml:trace contextRef="#ctx0" brushRef="#br0" timeOffset="32968.08">20471 4480 1418 0,'0'0'826'0,"0"0"-281"0,0 0-177 16,0 0-170-16,0 0-143 15,0 0-30-15,0 0-24 16,0 40-1-16,0-21 0 15,0-4 0-15,0-5 3 16,0-6-2-16,0-2-1 16,0-2 14-16,0 0-13 15,0 0 10-15,-9-2-11 16,-6-6 1-16,-8-2-4 16,-4 2 4-16,-4 5-1 15,-5 3 0-15,-3 3-2 16,-4 21 2-16,1 10 0 15,2 10 1-15,9 4 3 0,8 4 7 16,12 2 5 0,11-3 29-16,5-8-25 0,24-6 25 15,11-9 15-15,9-12-18 16,6-10 24-16,8-6-38 16,4-2-7-16,-3-18-4 15,-3-6-17-15,-5-2-6 16,10-19-171-16,-15 7-307 15,-8 0-672-15</inkml:trace>
  <inkml:trace contextRef="#ctx0" brushRef="#br0" timeOffset="33108.58">21226 4814 409 0,'0'0'1809'16,"0"0"-1149"-16,0 0-377 15,0 0-166-15,0 0-117 16,0 0-474-16,0 0-1084 0</inkml:trace>
  <inkml:trace contextRef="#ctx0" brushRef="#br0" timeOffset="49739.61">4199 8157 2038 0,'0'0'588'15,"0"0"-368"-15,0 0-53 0,0 0-59 16,0 0-30-16,0 0 24 16,-2-4-1-16,2 18-42 15,0 6 16-15,10 4-11 16,2 4-37-16,1 3-9 16,3-5 3-16,-3-4-13 15,-1-4 1-15,1-8 0 16,1-5-9-16,1-2 25 15,6-3 13-15,5-3 20 16,3-15 17-16,5-9-34 16,-1-4-23-16,-2 1-5 15,-6 6-13-15,-6 8 3 0,-7 10-3 16,-3 6-13-16,2 0 5 16,5 12 1-16,3 12 7 15,10 4 0-15,0 2 1 16,2-3-1-16,0-7 0 15,-4-6 0-15,0-8 13 16,-2-6-13-16,-3 0 9 16,2-14 1-16,-1-10-9 15,-1-5 15-15,-2-1-16 16,-2 2 0-16,-7 8 0 16,-4 8 0-16,-2 6 0 15,-3 6-1-15,2 0-26 16,7 8-12-16,5 10 17 0,6 4 13 15,6 0 8-15,1-1-28 16,0-8 10-16,-4-4 10 16,-2-5 4-1,-3-4 5-15,-3 0 0 0,2 0 0 16,-4-14 0-16,3-1 0 16,-5 0 6-16,-3 2-5 15,-4 5 0-15,-4 4 17 16,-2 2-5-16,0 2-5 15,0 0-8-15,0 0-20 16,0 2-154-16,0 4-570 16,0-4-878-16</inkml:trace>
  <inkml:trace contextRef="#ctx0" brushRef="#br0" timeOffset="57375.33">606 8765 952 0,'0'0'234'0,"0"0"28"15,0 0-80-15,0 0-24 16,0 0 73-16,0 0 49 15,-21-4-113-15,15 4-36 16,0 0 45-16,-2 0-37 16,-1 0-61-16,-1 0-13 15,-6 6-23-15,-4 8-3 0,-5 6 12 16,3 4-7-16,-1 4 10 16,6 2-11-16,3 4-27 15,6 2-1-15,3 0-3 16,5 3-4-16,0-7 5 15,7-4-11-15,11-6-1 16,3-6 20-16,4-6-12 16,0-4 0-16,0-4 6 15,-8 0-14-15,-3-2 9 16,-8 4-10-16,-6 0 0 16,0 6-12-16,0 6 12 15,-11 8 0-15,-7 2 5 16,-4 2-4-16,0 0-1 0,0-6 2 15,3-4-1 1,6-6 9-16,3-4-9 0,0-4-1 16,4-2 1-16,1 0-1 15,3-2 6-15,0 0-6 16,2 0 1-16,0 0-1 16,0 0-8-16,0 0-28 15,15 6 9-15,5 6 17 16,7 6 10-16,0 9 0 15,-5 2-12-15,-4 6-17 16,-5 5 7-16,-6 2 15 16,-7 4 7-16,0 0 1 15,0-2 16-15,0-1-16 0,-9-6 11 16,2-2 18 0,3-7-21-16,2-6 3 0,2-6-3 15,0-4-8-15,0-3 8 16,0-2-9-16,6-5 0 15,10-2-79-15,12-12-113 16,-1-14-382 0,-6-9-442-16</inkml:trace>
  <inkml:trace contextRef="#ctx0" brushRef="#br0" timeOffset="57906.8">741 9146 1132 0,'0'0'363'16,"0"0"-133"-16,0 0 130 15,0 0-51-15,0 0-60 16,0 0 2-16,0 0-51 15,0-86-47-15,0 86 0 16,0 0-44 0,0 0-55-16,0 5-39 0,0 20-14 0,3 9-1 15,1 10 12-15,0 6-12 16,6 6 10-16,-2-2 0 16,5-4-9-16,1-7 4 15,3-11-5-15,4-10 0 16,1-12 9-16,3-9-9 15,1-1 14-15,1-15-8 16,0-17-6-16,-3-8 15 16,-5-5-15-16,-6-1 0 15,-9 2 15-15,-4 0-14 16,0 6 10-16,0 7-3 16,0 10-2-16,-2 6 25 15,-2 10 13-15,1 3-1 0,1 2-20 16,0 0-23-16,2 10-15 15,0 12 9-15,0 10 3 16,11 6 3-16,3 4 0 16,3 4 0-16,-1 0-53 15,13 6-197-15,-3-12-385 16,-1-11-302-16</inkml:trace>
  <inkml:trace contextRef="#ctx0" brushRef="#br0" timeOffset="58101.84">1470 9363 2008 0,'0'0'634'0,"0"0"-451"0,0 0 3 16,0 0-65-16,0 0-45 31,0 123 4-31,0-78-36 0,0 1-23 16,-4-2-21-16,2-2-181 15,2-10-379-15,0-16-279 0</inkml:trace>
  <inkml:trace contextRef="#ctx0" brushRef="#br0" timeOffset="58508.53">1649 9039 2225 0,'0'0'754'16,"0"0"-486"-16,0 0-21 16,0 0-130-16,0 0-42 15,0 0-11-15,0 0-46 16,23 4 3-16,-4 21 3 16,3 4-22-16,2 6-2 15,-1-1 1-15,-1 0-1 16,-5-4 0-16,-1-6 0 15,-3-4-10-15,-1-8-23 16,-3-6-2-16,-5-4 17 16,0-2 17-16,-1 0 1 15,-1-4 9-15,1-18 12 0,-1-10-15 16,0-10 6-16,-2-12-11 16,0-7 13-16,0-1 2 15,-2 6-8-15,-5 8 8 16,0 14-5-16,3 14-2 15,2 12-9-15,2 8-6 16,0 0-189-16,0 18-391 16,0 2-83-16,0-6-830 0</inkml:trace>
  <inkml:trace contextRef="#ctx0" brushRef="#br0" timeOffset="59042.33">2042 8632 1938 0,'0'0'685'16,"0"0"-394"-16,0 0-55 15,0 0-120-15,0 0-59 16,108-106-40-16,-79 104-12 16,2 2-5-16,-4 6-19 15,-3 22 2-15,-4 9-10 16,-9 6-15-16,-6 8 15 15,-5 5 12-15,0-2 15 16,-10-4 0-16,-3-6 1 16,5-8 10-16,5-10-2 15,3-6 2-15,0-7-1 0,0-4-1 16,14-5 8-16,1 1-1 16,3-5-5-16,0 0 10 15,-1 0-12-15,-3 0-1 16,-5 0-7-16,-2-3 0 15,-7 3-1-15,0 0-8 16,0 4-10-16,0 13 18 16,0 2 1-16,0 3-1 15,4 1 2-15,5 0-2 16,9-2 0-16,4 1 0 16,5-4 1-16,4 2-9 0,-2 0 4 15,-5 0-32 1,-4 2 16-16,-6 4 2 0,-7 2 12 15,-7 2 5-15,0 4 1 16,-10 2 23-16,-9 0 2 16,-4-1-5-16,1-3-20 15,-7-4-62-15,9-10-433 16,4-10-432-16</inkml:trace>
  <inkml:trace contextRef="#ctx0" brushRef="#br0" timeOffset="59370.75">3119 8755 1846 0,'0'0'696'15,"0"0"-370"-15,0 0-9 16,0 0-134-16,0 0-42 15,0 0 16-15,0 0-25 16,-36-30-79-16,7 52-43 16,-9 7 7-16,1 12-7 15,-2 5 35-15,8 2-12 16,9 2-24-16,8-1 9 0,14-3-12 16,0-5-6-16,8-5 3 15,13-7-3-15,11-9 0 16,3-10 0-16,8-10-32 15,1 0-41-15,10-28-130 16,-12-4-281-16,-11-3-448 0</inkml:trace>
  <inkml:trace contextRef="#ctx0" brushRef="#br0" timeOffset="59547.26">2923 9057 2210 0,'0'0'767'0,"0"0"-458"16,0 0-67-16,0 0-177 16,0 0-26-16,135-84-25 15,-79 42-14-15,-11 8-246 16,-5 0-772-16</inkml:trace>
  <inkml:trace contextRef="#ctx0" brushRef="#br0" timeOffset="59730.92">3469 8686 1798 0,'0'0'929'0,"0"0"-457"0,0 0-173 16,0 0-162-16,0 0-71 15,0 0-27-15,120-118-29 16,-82 94-10-16,2-4-75 15,0-2-259-15,-11 6-395 16,-13 8-210-16</inkml:trace>
  <inkml:trace contextRef="#ctx0" brushRef="#br0" timeOffset="59998.81">3461 8596 1605 0,'0'0'897'0,"0"0"-418"0,0 0-127 15,0 0-150-15,0 0-119 16,0 0 43-16,0 0-32 16,-6 107-41-16,10-63-16 15,1 8-25-15,0 0-6 16,-1 2 3-16,-2-4-8 16,3-6 9-16,-1-4-9 15,3-5-1-15,6-9 0 16,5-8-1-16,4-6-14 15,9-9 15-15,9-3-6 16,5-1-66-16,2-21-88 16,6-20-143-16,-11 3-361 15,-15 3-275-15</inkml:trace>
  <inkml:trace contextRef="#ctx0" brushRef="#br0" timeOffset="60177.96">3417 8953 2588 0,'0'0'558'0,"0"0"-318"16,0 0-108-16,0 0-75 16,167-128-57-16,-120 86-33 0,-13 6-726 15</inkml:trace>
  <inkml:trace contextRef="#ctx0" brushRef="#br0" timeOffset="60538.42">4064 8370 1490 0,'0'0'1050'0,"0"0"-536"16,0 0-137-16,0 0-213 16,0 0-74-16,0 0 48 15,-71 128-42-15,52-64-26 16,1 5-17-16,5 3-23 15,7-2-6-15,6-6-24 16,0-8 0-16,4-8 0 16,16-8 0-16,9-8-3 15,5-7-72-15,30-20-87 16,-8-5-94-16,-7 0-531 0</inkml:trace>
  <inkml:trace contextRef="#ctx0" brushRef="#br0" timeOffset="60945.25">4662 8380 1795 0,'0'0'518'0,"0"0"-134"15,0 0-95-15,0 0-134 0,0 0-87 16,0 0-5 0,0 0-42-16,-83-12 6 0,64 14 32 15,4 2-15-15,1 0-4 16,3 0-1-16,-2 2 2 16,-5 0 1-16,-4 4-2 15,-5 6 1-15,-2 8-10 16,0 4-1-16,2 8-3 15,5 6 9-15,2 4-3 16,7 7-13-16,3-2 1 16,8 0 6-16,2-3-17 15,0-8 2-15,16-4-12 16,9-10-7-16,3-6-2 16,9-8-57-16,7-10-12 15,7-2-17-15,18-34-133 0,-11-6-352 16,-12-2-395-16</inkml:trace>
  <inkml:trace contextRef="#ctx0" brushRef="#br0" timeOffset="61306.35">4444 8696 1974 0,'0'0'504'15,"0"0"-132"-15,0 0-133 0,0 0-117 16,0 0-73-16,0 0 75 15,0 0-50-15,21 12-20 16,-1-12-5-16,6 0-10 16,8 0-10-16,2-4-29 15,-5-5-40-15,-4-1-8 16,-12 1 11-16,-9 5 37 16,-4 4 15-16,-2 0 63 15,0 0 42-15,0 0-34 16,0 0-23-16,0 0-9 15,0 0-42-15,0 14-11 16,0 8-1-16,0 9 1 16,0 1 20-16,0 2-13 15,0-2-7-15,3-4 14 0,4 0-15 16,0-4-10-16,-3 0-146 16,4-4-183-16,-3-8-301 15,2-6-390-15</inkml:trace>
  <inkml:trace contextRef="#ctx0" brushRef="#br0" timeOffset="61604.72">4776 8233 1916 0,'0'0'868'0,"0"0"-373"0,0 0-176 15,0 0-125-15,0 0-101 16,0 0-15-16,143 14-35 16,-105 17-22-16,0 9-5 15,-3 7-15-15,-4 12 4 16,-4 3-5-16,-9 6 0 16,-7 2 2-16,-9 2-2 15,-2-3-3-15,-8-7-3 16,-17-4 6-16,-10-4-1 15,-7-8 1-15,-14 2-113 16,6-13-143-16,15-17-533 0</inkml:trace>
  <inkml:trace contextRef="#ctx0" brushRef="#br0" timeOffset="61777.21">5499 8739 2796 0,'0'0'922'0,"0"0"-765"15,0 0-157-15,0 0-171 16,0 0-3110-16</inkml:trace>
  <inkml:trace contextRef="#ctx0" brushRef="#br0" timeOffset="-176626.44">7226 8347 1750 0,'0'0'335'0,"0"0"-111"16,0 0 101-16,0 0-92 15,0 0-116-15,0 0-34 16,25-46 33-16,-25 46-2 16,6 13-34-16,2 15-18 15,7 10 28-15,10 10-51 0,8 4-17 16,13-2 1-1,4-8-16-15,10-12-1 0,8-15-6 16,-1-15 0-16,-1-11 0 16,-3-23 0-1,-7-12 0-15,-8-2 20 0,-7 0-19 16,-10 8 12-16,-5 11-13 16,-6 18-3-16,-1 11-8 15,4 6 7-15,6 26 4 16,8 14 13-16,5 4-4 0,9-2-8 15,2-6-1-15,3-8 0 16,0-14 6-16,0-13-5 16,2-7-1-16,0-9 27 15,-3-19-25-15,1-6 9 16,-5-2-11-16,-9 4 0 16,-9 6 3-16,-8 6-3 15,-9 10 0-15,-5 8-6 16,2 2-1-16,10 0 7 15,59 20-12-15,-2 2-210 16,9-8-547-16</inkml:trace>
  <inkml:trace contextRef="#ctx0" brushRef="#br0" timeOffset="-175860.14">12989 8320 2227 0,'0'0'623'16,"0"0"-394"-1,0 0 52-15,0 0-171 0,0 0-83 16,0 0 2-16,0 0-28 16,85 104 4-16,-51-70 22 15,5-6-20-15,13-6 16 16,13-10-17-16,10-10 4 15,8-2 1-15,6-14-10 16,-5-16-1-16,-2-4 11 16,-5-6-10-16,-11 0 13 15,-7 1-13-15,-13 7 5 0,-6 6-2 16,-6 6-4 0,-8 11-4-16,-2 4 3 15,1 5 2-15,0 0 21 0,2 16-7 16,4 2-6-16,7 3-8 15,4-6-1-15,5-3-16 16,7-9-35-16,0-3 19 16,7-4 31-16,3-21 2 15,4-7-1-15,3-5 10 16,2-4-2-16,-1-1-2 16,-8 8 34-16,-9 6-4 15,-12 12-1-15,-11 10-14 16,-12 6 7-16,-3 2-5 15,1 18-22-15,6 8 15 0,5 2-5 16,10-2-10-16,3-8 10 16,2-8-10-16,3-12 6 15,-1 0-7-15,2-12 6 16,-4-14-6-16,3-4 0 16,-3-2 1-16,-1 2 21 15,-7 2-21-15,-5 8 8 16,-9 6-6-16,-4 8-3 15,-7 6 0-15,-2 0 11 16,0 0-5-16,5 4-6 16,12-4-31-16,-2 0-482 15,3-2-1241-15</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20:32.754"/>
    </inkml:context>
    <inkml:brush xml:id="br0">
      <inkml:brushProperty name="width" value="0.05292" units="cm"/>
      <inkml:brushProperty name="height" value="0.05292" units="cm"/>
      <inkml:brushProperty name="color" value="#FF0000"/>
    </inkml:brush>
  </inkml:definitions>
  <inkml:trace contextRef="#ctx0" brushRef="#br0">15514 5041 1594 0,'0'0'384'0,"0"0"-164"0,0 0 30 15,0 0 8-15,0 0-133 16,0 0-53-16,135-112-17 16,-74 92 8-16,5 3 27 15,6 7 3-15,1 10-29 16,0 0-14-16,-5 21-49 16,-9 23 23-16,-9 30-20 15,-19 40 2-15,-25 49 18 16,-6 17 15-16,-29 1-12 15,-8-11 9-15,6-24-28 16,10-1 14-16,13-7-7 0,8-10-14 16,8-25 17-16,21-25-18 15,4-22 1-15,13-14 1 16,14 2 4-16,15-8-7 16,35-7 1-16,25-29-14 15,23-14-17-15,-15-26 17 16,-31-5 13-16,-43 7 0 15,-29 10-15-15,-5-2 10 16,-4 2-5-16,-6 2 11 16,-13 12 6-16,-12 10-6 0,0 4 18 15,-25 22 32-15,-8 24-49 16,-12 38-1-16,-2 41 0 16,18 35-1-16,21 9-8 15,12-7 3-15,38-20 6 16,12-24-7-16,-4-17-4 15,-5-21 2-15,-11-16-15 16,-1-6-6-16,3 8 29 16,1 9-17-16,4 7 6 15,-8-6 11-15,-6-2-30 16,-7-2 30-16,-11-1-56 16,-9-3 23-16,-16-2 33 15,-26 0 1-15,-16-3 4 0,-11-8 78 16,-3-5-10-1,1-7 14-15,5-11-38 0,12-12-33 16,14-10-15-16,18-28-2 16,9-22-209-16,11-12-510 0</inkml:trace>
  <inkml:trace contextRef="#ctx0" brushRef="#br0" timeOffset="163.01">18047 8173 1785 0,'0'0'130'0,"0"0"-130"0,0 0-756 0</inkml:trace>
  <inkml:trace contextRef="#ctx0" brushRef="#br0" timeOffset="2522.36">17783 4932 428 0,'0'0'1174'16,"0"0"-922"-16,0 0-86 15,0 0-68-15,0 0-40 16,0 0 10-16,0 0 51 16,0 0-10-16,0 0-2 15,0 0 28-15,0 0-30 16,0 0-10-16,0 0-30 15,0 0-31-15,0 0 11 0,0 0-26 16,0 0-7-16,0 0 1 16,0 0-13-16,0 0 0 15,0 0 7-15,0 0-6 16,0 0 7-16,0 0 1 16,0 0 11-16,0-9 1 15,-4-5-2-15,-2-6 50 16,4-2-16-16,2-4-22 15,0 1 6-15,0 3-16 16,10 4 3-16,6 2 8 16,7 2-26-16,1 6 4 15,5 2-9-15,2 6 0 16,2 0 9-16,-2 8-9 0,1 16-1 16,-3 8 3-1,-5 8 5-15,-3 5-11 0,-8 1 3 16,-4-2 0-16,-2-2-2 15,-5-6 2-15,-2-6 0 16,0-8-3-16,0-8 9 16,0-6-6-16,0-2 0 15,0-6 0-15,0 0 12 16,0 0-10-16,0 0 11 16,0 0 7-16,0 0-20 15,0 0 7-15,0 0-7 16,0-8-1-16,0-2-8 0,0-2 9 15,0-6-9-15,0-4 7 16,0-6-4-16,-2-6 6 16,0-6 0-16,-3-3 1 15,-2 0 2-15,-2-4-3 16,-2 5 0-16,-3 2-7 16,-1 8 14-16,-1 8-7 15,-3 8 14-15,-1 10-13 16,-3 6 46-16,-2 0-35 15,2 18-5-15,-2 12-1 16,2 12 2-16,3 10-8 16,5 9 0-16,4 1 0 15,4 0 0-15,7-6-5 0,0-4 5 16,0-12-1 0,13-8-6-16,7-10 6 0,9-13 1 15,2-9 0-15,6-4-7 16,-2-25 7-16,-2-9 0 15,-4-8 3-15,-9-8 5 16,-6-2-8-16,-8 6 0 16,-6 10 1-16,0 15 9 15,0 14 8-15,0 11 20 16,0 1-7-16,0 27-22 16,5 12-7-16,8 9-2 0,7 1 4 15,5-4-11-15,4-6 7 0,4-10 0 16,2-12-1-16,4-12 10 15,-3-6-8-15,-5-12-1 16,-8-18 0-16,-4-8 16 16,-13-6-16-16,-6-6 0 15,0-6 8-15,-13 2-7 16,-14 1-1-16,3 11 1 16,-1 14 0-16,10 14 38 15,6 8-27-15,9 6-12 16,0 0-1-16,0 18-20 15,20 2 21-15,6 3-6 16,10-2-6-16,3-5 3 16,0-2-28-16,-5-4-5 15,-5 1 24-15,-7 0-17 16,-7 4 35-16,-6 3-6 0,-1 4 6 16,-2 2-4-16,-2 0 4 15,3-2 0-15,5-2-6 16,5-8 10-16,8-6-4 15,8-6 0-15,7 0 1 16,5-24 2-16,-3-8-3 16,-5-8 0-16,-8-6 8 15,-10-7-7-15,-13-3 10 16,-6 2 4-16,0 4 0 16,-22 10 30-16,-2 16-11 15,-1 18 26-15,3 6 3 16,1 26-51-16,10 20 0 15,9 10-12-15,2 2 0 0,17-6-1 16,26-10-18 0,11-16-62-16,13-17-36 0,4-9-62 15,22-49-185-15,-16-2-469 16,-20-6-729-16</inkml:trace>
  <inkml:trace contextRef="#ctx0" brushRef="#br0" timeOffset="3460.2">19428 4445 1908 0,'0'0'819'0,"0"0"-474"0,0 0-58 16,0 0-99-16,0 0-106 16,0 0-23-16,150-20-19 15,-106 20-17-15,-4 0-2 16,-4 9-20-1,-7 14 7-15,-11 8-5 0,-8 5-3 16,-10 0-14-16,0 0-32 16,0-4-22-16,-4-8 4 15,-2-8 23-15,3-10 13 16,3-6 10-16,0 0-14 16,9-20 23-16,11-10 8 15,3-6 1-15,2-4 5 16,-4 3 11-16,0 6 11 0,-4 7 5 15,-3 9-16 1,-1 11-2-16,1 4-7 0,-1 6 1 16,3 18 11-16,1 8-18 15,1 3-1-15,-1-5-22 16,0-4-71-16,-2-12-9 16,1-10 36-16,-3-4 30 15,-2-10 36-15,0-18 6 16,-2-4 9-16,0-3 27 15,0 2 0-15,-2 6 13 16,-1 9 1-16,-1 9 17 16,-3 6 10-16,3 3-53 15,3 6-21-15,8 18 7 0,6 3-16 16,5-1-1 0,6-2 0-16,1-6-53 0,-3-10-2 15,-7-6 5-15,-7-2 26 16,-11-5 24-16,-6-13-8 15,0-5 8-15,-2-8-4 16,-19 1 5-16,-3-4 1 16,-7 4-1-16,-3 4 0 15,-1 10 0-15,1 10-4 16,10 6 4-16,6 2 0 16,16 20-4-16,2 2 3 15,18-3 1-15,21-10 0 16,13-9-20-16,4-2-37 15,2-26 11-15,-8-14 1 16,-7-10-28-16,-14-6 46 0,-11-6 21 16,-13-2 6-16,-5-1 15 15,-5 5 44-15,-15 8 65 16,-2 12-24-16,3 18 1 16,7 18 5-16,7 8-55 15,5 40-42 1,0 20 2-16,7 14-10 0,13 7 7 15,2-3-6-15,2-4 4 16,-1-8-3-16,-3-11-3 16,-5-13 0-16,-4-15-1 15,-3-14 7-15,-4-13-5 16,-2-4 17-16,0-16-6 0,3-20 23 16,5-14-10-16,4-11-5 15,4-1-11-15,2 6-9 16,3 14-21-16,-3 38-111 15,-7 4-210-15,-11 18-646 0</inkml:trace>
  <inkml:trace contextRef="#ctx0" brushRef="#br0" timeOffset="4421.13">18641 5775 1418 0,'0'0'534'0,"0"0"-243"15,0 0 218-15,0 0-198 16,0 0-91-16,0 0-52 0,0 0-59 16,-60-14-61-1,25 56-47-15,1 10 16 0,8 6-17 16,15 3 0-16,11-3 5 15,6-2-5-15,30-6 0 16,11-4 11-16,-1-8-11 16,-1-6 0-16,-9-4 0 15,-16-1-5-15,-15-6 4 16,-5 1 1-16,-12-2 0 16,-22-6-1-16,-3-5 1 15,-3-9-1-15,5 0-8 16,3-27 9-16,14-11-11 15,14-10-7-15,4-6-6 16,22 2 24-16,18 2-19 0,9 12 18 16,2 10-4-1,-1 14 3-15,-4 14-8 0,-9 0 7 16,-2 22 3-16,-11 12-8 31,-2 6 7-31,-6 0-1 0,-3-2-58 16,-2-8-24-16,-1-8 34 15,-4-8-12-15,3-12 25 16,-3-2-7-16,8-8 11 16,-1-20 33-16,3-8 0 15,-1-2 0-15,-3 2 1 16,-3 6 5-16,-3 11 5 16,0 12 44-16,2 7-26 15,1 0-10-15,6 11-17 0,7 12-2 16,7 3 9-16,7-4-9 15,7-8-2-15,3-10 1 16,3-4-38-16,-5-18 7 16,-4-18-2-16,-9-12 25 15,-8-11 3-15,-14-5 4 16,-9-6 2-16,0-8 26 16,-11-2-10-16,-14 1 41 15,-4 9-1-15,2 18 47 16,8 20 38-16,5 24-38 15,10 10-32-15,4 40-54 16,2 24-16-16,25 29 11 0,12 25-11 16,20 22 7-1,-1-13 37-15,-9-27-44 0,-14-30 7 16,-8-20 4-16,0 4-12 16,0 5 0-16,-3-1-129 15,-19-8-183-15,-5-18-410 16,0-14-570-16</inkml:trace>
  <inkml:trace contextRef="#ctx0" brushRef="#br0" timeOffset="5032.21">19504 6060 1532 0,'0'0'908'0,"0"0"-423"15,0 0-304 1,78-105-58-16,-29 59-78 0,2-6-39 15,-6-6-6 1,-11-6-72-16,-15-8-32 0,-13-3 43 16,-6-5 9-16,-6 2 7 15,-21 6 30-15,-4 14 15 16,0 15 18-16,2 25 97 16,7 18 2-16,4 13-26 15,11 49-28-15,7 40 34 16,27 32 16-16,27 13-2 15,5-25-8-15,-3-30-1 16,-11-32-43-16,-1-3-22 16,6 5-14-16,0 6-22 15,2 0 0-15,-14-12 0 0,-11-8 0 16,-11-11 5 0,-12-8-6-16,-4-4-18 0,-9-10-40 15,-20-8-70-15,-12-7-2 16,-7-7-10-16,-8-29-29 15,0-14-18-15,0-12-100 16,8-2 64-16,7 2 137 16,15 8 86-16,12 7 7 15,14 11 124-15,0 3-4 16,14 2 14-16,12-1 7 16,7 4-6-16,4 0-16 15,1 4-41-15,-1 4-17 0,1 6-29 16,-5 10-15-1,-4 4 15-15,-4 2-8 0,-5 20 20 16,-2 8 0-16,-7 2-33 16,-2 0-18-16,-2-6-1 15,-7-10-158-15,0-8-178 16,0-8-660-16</inkml:trace>
  <inkml:trace contextRef="#ctx0" brushRef="#br0" timeOffset="5157.37">20004 5386 2154 0,'0'0'705'0,"0"0"-540"16,0 0-118-16,0 0-47 16,119 52-765-16</inkml:trace>
  <inkml:trace contextRef="#ctx0" brushRef="#br0" timeOffset="5563.9">20482 5484 1827 0,'0'0'647'0,"0"0"-161"16,0 0-259-16,0 0-77 15,0 0-92-15,0 0-41 16,0 0 29-16,-73 155-22 16,73-99-7-16,2-4-2 15,20-10-15-15,12-14 1 16,4-16-1-16,6-12-5 16,3-6 5-16,-1-22 0 15,-1-8 1-15,-5-6 6 16,-6-2-6-16,-5-1 31 0,-5 3 55 15,-9 4-11 1,-3 8 11-16,-5 12-24 0,-3 10-9 16,0 8 0-16,3 2-48 15,2 22 0-15,4 8 0 16,3 4-6-16,-1-2-10 16,-1-5-119-16,-7-18-156 15,-3-8-307-15,-4-3-353 0</inkml:trace>
  <inkml:trace contextRef="#ctx0" brushRef="#br0" timeOffset="5689.44">20832 5149 1852 0,'0'0'633'0,"0"0"-435"0,0 0-3 15,0 0-195-15,118 57-6 16,-64-38-468-16,-13-1-487 0</inkml:trace>
  <inkml:trace contextRef="#ctx0" brushRef="#br0" timeOffset="6463.04">21180 5446 1294 0,'0'0'673'16,"0"0"-160"-16,0 0-15 15,0 0-206-15,0 0-132 16,0 0-69-16,129-88-49 15,-116 55-13-15,-6 1-19 16,-5 5-10-16,-2 3 22 0,0 3-22 16,-14 9-8-16,-3 12-4 15,-7 0-42-15,-6 22 36 16,4 18 12-16,3 13 2 16,10 3-4-16,11 0 8 15,2-4 0-15,13-14-1 16,18-12-35-16,10-16 15 15,3-10 4-15,5-8 17 16,0-22 4-16,-4-6-4 16,-5-2 0-16,-5-4-1 0,-6 2 9 15,-2 1 1 1,-10 3 0-16,-1 7-3 0,-5 8 4 16,-3 12-10-1,-2 9-6 1,1 0 6-16,1 18 0 0,-1 8 8 15,2 2-8-15,-4-5-6 16,-1-6-44-16,-2-7-26 16,-2-10 58-16,0 0 18 15,2-4 13-15,0-16 17 16,8-2-19-16,-1 1-11 16,6 7 24-16,3 6-15 15,5 7-3-15,3 1 15 16,3 0-21-16,2 5 7 15,1 2-7-15,-4-7-2 16,1 0-19-16,-7-18-21 16,-1-15 15-16,-10-9 18 15,-7-8 8-15,-4-4 1 0,0-8 0 16,0-8 8-16,-15-8 17 16,-8-2-24-16,-4-1 14 15,3 11 20-15,4 20 13 16,6 20 28-16,10 24-22 15,4 6-42-15,0 38-2 16,16 18-9-16,6 12 7 16,2 10 23-16,5 1-2 15,0-3-4-15,5-6-24 16,3-12 0-16,6-12-1 16,6-16 0-16,2-17-55 15,3-13-8-15,-5-11-59 0,-4-25-77 16,-12-14-109-16,-18-38-152 15,-7 10-88-15,-8 3-310 0</inkml:trace>
  <inkml:trace contextRef="#ctx0" brushRef="#br0" timeOffset="6635.27">21608 4903 1113 0,'0'0'1102'0,"0"0"-613"15,0 0-133-15,0 0-76 16,156-35-142-16,-65 5-93 16,11-8-45-16,25-32-77 0,-25 10-429 15,-21 4-548-15</inkml:trace>
  <inkml:trace contextRef="#ctx0" brushRef="#br0" timeOffset="6729.64">22472 4578 1305 0,'0'0'0'0,"0"0"-491"0</inkml:trace>
  <inkml:trace contextRef="#ctx0" brushRef="#br0" timeOffset="7058.15">21028 6256 1377 0,'0'0'977'0,"0"0"-601"16,0 0-75-16,76-118-158 0,-5 70-54 15,18-4-61-15,12-2-14 16,3-1-1-16,1 7-12 16,-9 4-1-16,-14 6-7 15,-18 10-31-15,-21 10-34 16,-25 12-25-16,-18 6-54 16,-16 4-49-16,-62 44-7 15,5-2-322-15,0 2-498 0</inkml:trace>
  <inkml:trace contextRef="#ctx0" brushRef="#br0" timeOffset="7230">21048 6354 1952 0,'0'0'585'0,"0"0"-118"0,0 0-207 16,0 0-169-16,178-86-61 15,-87 42 2-15,9-4-23 16,4-2 7-16,-4 2-16 15,-7 2-33-15,21-16-120 16,-25 13-410-16,-18 7-423 0</inkml:trace>
  <inkml:trace contextRef="#ctx0" brushRef="#br0" timeOffset="7354.89">22333 5729 2297 0,'0'0'776'16,"0"0"-442"-16,0 0-145 0,0 0-189 16,0 0-113-16,0 0-707 15</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21:25.485"/>
    </inkml:context>
    <inkml:brush xml:id="br0">
      <inkml:brushProperty name="width" value="0.05292" units="cm"/>
      <inkml:brushProperty name="height" value="0.05292" units="cm"/>
      <inkml:brushProperty name="color" value="#FF0000"/>
    </inkml:brush>
  </inkml:definitions>
  <inkml:trace contextRef="#ctx0" brushRef="#br0">14577 6770 1448 0,'0'0'490'0,"0"0"-264"15,0 0-8 1,0 0-71-16,0 0-25 0,0 0-19 16,-4 0 22-1,4 0-5-15,0 0-50 0,0 0-6 16,0 8-32-16,0 7-14 15,12 12 24-15,7 5-27 16,6 4-14-16,2 2 8 16,6-4-8-16,1-4-1 15,1-8 7-15,3-10-6 16,2-6 27-16,2-6-14 16,0-2-1-1,3-18 29-15,0-6-30 16,2-2 1-16,-3 2-2 15,-3 2-11-15,-6 6 0 0,-4 8-1 16,-2 4-2 0,-2 6-5-16,-1 0 4 0,5 2 4 15,2 12-2-15,-2 4-2 16,2 0-2-16,3 0 4 16,-3-6 2-16,2-2 7 15,1-8-6-15,4-2-1 16,1 0 0-16,3-12 1 15,3-8 2-15,1-6-3 16,0-2-2-16,-4-3-5 16,-3 4 4-16,-10 3 3 15,-8 7 0-15,-2 9-9 16,-5 8 9-16,-1 0-18 0,5 14 11 16,5 8 1-1,1 5 8-15,7-1-2 0,4-4 4 16,3-4-1-16,4-8 6 15,1-8-8-15,3-2 5 16,4-2 7-16,-3-14-12 16,0-6 9-16,-4 0-4 15,-3 0-6-15,-5 1 8 16,-3 7-8-16,-3 6-8 16,-4 7 8-16,-2 1-7 15,4 0 7-15,2 9-1 16,6 9-4-16,6 3-2 15,1-6 7-15,8 0 0 16,-1-7 5-16,2-6-5 16,1-2 9-16,0 0-9 0,1-7 1 15,-2-8 5-15,1-3-6 16,2-4 0-16,0 0 0 16,-5 5 1-16,-6 6-1 15,-6 7 0-15,-5 4-8 16,-5 0 8-16,-2 15-20 15,0 7 10-15,4 3 9 16,2-5-5-16,5-6 6 16,2-6 1-16,0-8 1 15,-2 0 16-15,0-13-8 0,-3-6-1 16,-2-3 18 0,-6 0 3-16,-4 2 6 0,-5 1-3 15,-5 8-16 1,-4 4-11-16,-5 4-6 0,-2 3-17 15,-2 0-2-15,0 0-8 16,0 14-72-16,-8 4-187 16,-10-4-559-16</inkml:trace>
  <inkml:trace contextRef="#ctx0" brushRef="#br0" timeOffset="1236.52">3141 8041 671 0,'0'0'1176'0,"0"0"-827"0,0 0-55 15,0 0-104-15,0 0-17 16,0 0 16-16,0 0 14 15,112-16-47-15,-64 10-51 16,12-2-35-16,11 0-35 16,12-2-11-16,6 0-19 15,-1-2-4-15,-11 2 2 16,-11 2-3-16,-20 4-1 16,-19 0-64-16,-17 4-49 15,-10 0-3-15,0 0-62 16,-50 13-152-16,-4 6-396 0,-8 3-187 15</inkml:trace>
  <inkml:trace contextRef="#ctx0" brushRef="#br0" timeOffset="1430.44">3101 8300 225 0,'0'0'1431'16,"0"0"-1033"-16,0 0-29 0,0 0-12 15,0 0-195-15,0 0-13 16,0 0 25-16,109-8-14 15,-45-9-67-15,13-1-52 16,8-4-16-16,1-2-25 16,-1 4 1-16,-7 0-2 15,-13 6-80-15,-17 6-94 16,-7 8-104-16,-20 0-315 16,-5 0-297-16</inkml:trace>
  <inkml:trace contextRef="#ctx0" brushRef="#br0" timeOffset="2369.25">6044 7836 1549 0,'0'0'516'0,"0"0"-172"0,0 0 11 15,0 0-116-15,0 0-129 16,0 0-6-16,0 0-1 15,16 0-28-15,9 0 0 16,12 0-6-16,14-4-41 16,11-4-8-16,13-2-5 15,2-4-15-15,-3 0 2 16,-5 2-2-16,-15 0-9 16,-15 2-65-16,-14 6-19 15,-14 2-28-15,-11 2-5 16,-17 0-168-16,-17 14-336 15,-9 0-329-15</inkml:trace>
  <inkml:trace contextRef="#ctx0" brushRef="#br0" timeOffset="2572.36">5998 8075 1054 0,'0'0'903'15,"0"0"-628"-15,0 0 52 16,0 0-12-16,0 0-159 15,0 0-71-15,0 0 66 16,122 0-40-16,-55-8-56 16,6-6-17-16,10-2-37 15,-3 0 0-15,-9 2-1 16,-13 4-24-16,-20 3-61 0,-13 3-27 16,-17 4-46-1,-5 0-209-15,-3 0-386 0</inkml:trace>
  <inkml:trace contextRef="#ctx0" brushRef="#br0" timeOffset="4465.12">15959 2408 1400 0,'0'0'663'0,"0"0"-452"15,0 0 157-15,0 0-56 16,4-120-122-16,-4 89-82 16,-13 0 30-16,-7 0-44 15,-5 2-34-15,-6 2-24 16,-4 5-25-16,-7 10 5 16,-10 10-14-16,-6 2-2 15,-2 14 5-15,-3 20-4 0,3 10 0 16,7 13 0-1,10 7-1-15,12 6 0 0,16 2-7 16,13-2 7-16,2-6-2 16,17-10 1-16,19-9 1 31,9-11 7-31,6-16-7 16,4-10 5-16,8-8-4 15,-1-12 6-15,0-24 0 16,-1-14 4-16,-3-30 17 15,-11-37-11-15,-14-43 2 16,-14-21 3-16,-19 3-22 16,0 39 0-16,-17 51 23 15,1 30-7-15,1 20 35 0,2 4 12 16,-3 6-18-16,5 4-4 16,2 12-22-16,5 8 1 15,-1 4-20-15,1 0-10 16,-3 24-1-16,1 18 11 15,-1 28 7-15,4 38 3 16,3 29-10-16,7 11 0 16,15-23-1-16,1-34-12 15,-6-30 13-15,6-9 1 16,1 6-1-16,8 2 1 16,5 4-1-16,1-11-1 15,7-9 1-15,1-11-9 0,4-6-3 16,4-11-97-16,10-16-104 15,-16 0-148-15,-9-14-462 0</inkml:trace>
  <inkml:trace contextRef="#ctx0" brushRef="#br0" timeOffset="4825">16630 1514 1685 0,'0'0'549'0,"0"0"-222"0,0 0 49 16,0 0-127-16,0 0-122 16,0 0-36-16,0 0-41 15,-65 48-16-15,28 22 50 16,-4 38 3-16,8 37-1 15,15 15-23-15,18-3-2 16,15-19-17-16,23-40-35 16,5-22 18-16,-3-20-20 15,7-9-5-15,8 0 17 16,13 2-18-16,5-5 5 16,-4-14-6-16,-11-14-117 15,-2-16-102-15,-19-24-434 0,-12-12-681 16</inkml:trace>
  <inkml:trace contextRef="#ctx0" brushRef="#br0" timeOffset="5137.47">17016 1864 1607 0,'0'0'1057'0,"0"0"-605"15,0 0-3-15,0 0-242 16,0 0-103-16,0 0-26 16,0 0-41-16,84 21-11 0,-47 25 2 15,8 16-20 1,2 10 5-16,2 4-7 0,5 4-4 16,-4-7-1-16,2-7-1 15,-3-12 0-15,-9-10-6 16,-4-10 3-16,-12-12-73 15,-8-8-112-15,-11-14-157 16,-5 0-371-16,0-2-312 0</inkml:trace>
  <inkml:trace contextRef="#ctx0" brushRef="#br0" timeOffset="5363.68">17454 1823 1532 0,'0'0'1075'0,"0"0"-611"16,0 0-91-16,0 0-123 16,0 0-136-16,0 0-96 15,0 0-17-15,-87 22 4 16,63 34-4-16,-5 14-2 16,-9 26 1-16,0-6 0 0,1 6-1 15,-2-1 7-15,8-21-2 16,0 5-4-16,6-14-42 15,10-12-105-15,15-23-196 16,0-15-447-16,15-15-745 0</inkml:trace>
  <inkml:trace contextRef="#ctx0" brushRef="#br0" timeOffset="5567.74">18011 2212 1891 0,'0'0'1120'0,"0"0"-867"16,0 0 91-16,0 0-111 15,-14 138-125-15,-3-78-63 16,-8 6-45-16,-4-1 0 16,-2-5-33-16,-2 0-197 15,8-18-327-15,10-20-456 0</inkml:trace>
  <inkml:trace contextRef="#ctx0" brushRef="#br0" timeOffset="5832.87">18161 1702 350 0,'0'0'2278'16,"0"0"-1581"-16,0 0-395 15,0 0-99-15,0 0-92 16,0 0-53-16,0 0-10 16,115 92-37-16,-66-44-5 15,3 3-6-15,4-5 0 16,-3-6-24-16,-6-8-162 0,-3-16-280 16,-11-10-265-16,-12-6-731 15</inkml:trace>
  <inkml:trace contextRef="#ctx0" brushRef="#br0" timeOffset="6036.2">18591 1580 2065 0,'0'0'833'16,"0"0"-304"-16,0 0-263 16,0 0-103-16,0 0-115 15,0 0-37-15,0 0 34 16,-68 171-30-16,53-55 4 15,2-4-14-15,1-10 2 0,4-16-7 16,3-23 0-16,-4 3-10 16,2-4-107-16,-1-10-113 15,3-18-256-15,1-18-375 0</inkml:trace>
  <inkml:trace contextRef="#ctx0" brushRef="#br0" timeOffset="6398.36">18668 1179 2270 0,'0'0'671'15,"0"0"-423"-15,0 0 61 16,0 0-123-16,0 0-95 15,154 110-11-15,-94-32-11 16,9 36-21-16,-1 47-6 16,-13 16-33-16,-24-3-3 15,-22-14 1-15,-9-31-7 16,-13-27 0-16,-12-26 0 16,1-22 1-16,-5-8 2 0,-6 3-2 15,-8 1 13-15,-1 2-7 16,1-10-7-16,3-8 0 15,6-8-5-15,8-8-107 16,10-18-136-16,7 0-309 16,9-16-680-16</inkml:trace>
  <inkml:trace contextRef="#ctx0" brushRef="#br0" timeOffset="6570.1">19547 2653 2812 0,'0'0'614'0,"0"0"-515"0,0 0-99 16,0 0-274-16,0 0-1582 0</inkml:trace>
  <inkml:trace contextRef="#ctx0" brushRef="#br0" timeOffset="16472.32">28662 9483 1013 0,'0'0'337'0,"0"0"-81"16,0 0 17-16,0 0-34 15,0 0-55-15,0 0-21 16,-121-33 56-16,99 29-59 16,-1 1-30-16,2-1-20 15,-6 0-21-15,0 0-13 16,-2 1-20-16,2 1-21 16,-2 2-8-16,0 0-4 15,0 0-4-15,0 0-5 16,-4 10-7-16,-5 12-6 15,-2 6 15-15,-3 9-15 16,1 5 0-16,5 8 8 16,3 4-9-16,7 4 12 15,7 7-4-15,5-1-8 0,7 4 9 16,6 0-9-16,2-2 1 16,0 2 0-16,0-1-1 15,10-3 15-15,7-2-14 16,4-2 6-16,5-4 8 15,6 0-7-15,3-4 2 16,7-3 4-16,3-4-13 16,1-2 0-16,4-3-1 15,0-4 1-15,4-2 7 16,0-4-7-16,2-4-1 16,2-4 0-16,-3-4 1 15,-2-4 4-15,1-6-5 0,0-2-2 16,-3-6 2-16,-2 0-6 15,3 0 6-15,0-4 0 16,0-10 1-16,-3 0 6 16,-2-2-7-16,-6 0 0 15,2-2-2-15,-5-2-4 16,2-2 6-16,-5-2 0 16,0-4 0-16,-4-2 4 15,-2 0-4-15,-3-4 0 16,-4 1 7-16,-1 1-7 15,-4-1 16-15,-3 0 4 0,-3-1-2 16,-5 2 19 0,-4-4-13-16,-2-2 8 0,0-2 8 15,0-4-16-15,-4-5-1 16,-11 2-2-16,-3-4 0 16,-5 1 7-16,2 0-19 15,-2 4 9-15,-2 2 11 16,1 2-22-16,-2 4 10 15,-3-1-4-15,0 3-4 16,-2 2 14-16,-3 2-23 16,1 2 0-16,-2 2 16 15,0 2-15-15,0 0-1 16,-5 2 0-16,-5 2 1 16,-2 2-2-16,-2 4-6 15,-5 3-11-15,1 8-3 0,-2 5-80 16,-28 8-160-16,16 12-581 15,9 4-982-15</inkml:trace>
  <inkml:trace contextRef="#ctx0" brushRef="#br0" timeOffset="18060.97">32138 9539 1273 0,'0'0'371'16,"0"0"-37"-16,0 0-20 16,0 0-111-16,0 0-66 15,0 0-31-15,0 0 16 16,-123-89 5-16,103 82-31 15,-5 0-21-15,0 2-3 16,-4 0-20-16,-2 4-11 0,-4 1-3 16,-1 0 4-16,1 0-6 15,-3 6-10-15,-1 7 1 16,2 8-5-16,-1 3-4 16,5 8 8-1,-1 4-8-15,5 6 6 16,2 2 9-16,3 4-24 15,4 4 4-15,2 1 2 16,7 2-7-16,2 2 7 16,2 1-3-16,3 2 1 15,2 0 14-15,2-2-12 0,0 1 6 16,0-8-7-16,0 0-7 16,0-5 8-16,0-4-9 15,0-4 2-15,0-4 1 16,0-2-8-16,0 0 1 15,2-4 7-15,2 1-3 16,3-5 0-16,4-1 0 16,2 2 4-16,6-1-2 15,0-2-7-15,8-2 8 16,2 0 6-16,4-2 0 16,5-2-2-16,1 0-7 15,-2 0 2-15,3-4-8 16,-2 2 1-16,-2-4-1 0,0 2 0 15,-1-4 0-15,1 0 5 16,-3-4-5-16,2 0 0 16,-3 0 0-16,-1-2-1 15,-4-2 1-15,0 2 2 16,-1-2-2-16,1 0 0 16,-2 0 1-16,1 0-1 15,1 0 1-15,2-5 5 16,-2-6-4-16,-1-1-2 15,1-2 0-15,0-2 0 16,2-2 0-16,-5 0 1 16,1-2 0-16,-1 0-1 0,1 0-2 15,0-4 1-15,-1 0 1 16,-2-2 1-16,-4-3-1 16,0 0-2-16,-2 0 2 15,-6 0 0-15,-3 2 0 16,-2 1 0-16,-5 0 0 15,0 0 1-15,0-2 0 16,-3-2 7-16,-12-4-7 16,-3-4-1-16,-2 0 8 15,-4-4-2-15,-1-3-6 16,0-1 13-16,4 0-11 16,-2 0 11-16,3 0 1 15,2 4-7-15,-2 0 7 0,0 4-14 16,-2 1 1-16,-5 4 22 15,-2 1-22-15,-6 3 12 16,-6 3-13-16,-5 2 0 16,-4 0 0-16,0 4 0 15,-6 0 0-15,-7 2 0 16,-1 2 0-16,-10 4 0 16,-6 6 0-16,-9 4 0 15,-50 2-80-15,24 0-384 16,12 0-787-16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23:21.548"/>
    </inkml:context>
    <inkml:brush xml:id="br0">
      <inkml:brushProperty name="width" value="0.05292" units="cm"/>
      <inkml:brushProperty name="height" value="0.05292" units="cm"/>
      <inkml:brushProperty name="color" value="#FF0000"/>
    </inkml:brush>
  </inkml:definitions>
  <inkml:trace contextRef="#ctx0" brushRef="#br0">1458 6477 1298 0,'0'0'348'16,"0"0"3"-16,0 0-60 15,0 0-124-15,0 0-34 16,0 0 50-16,-8-2 2 0,6 2-59 15,2 0-23-15,-2 0-17 16,2 0-35-16,0 0-13 16,0 0-38-16,0 0-4 15,6 14 4-15,12 8 6 16,7 4 4-16,8 2-9 16,7 0 0-16,6-4-1 15,6-8-5-15,4-8 0 16,0-8 5-16,-3 0 0 15,0-8 7-15,-1-14-6 16,-1-4 0-16,-4 2 4 16,-5 0-5-16,-4 6-9 0,-7 6 8 15,-4 8-17-15,-3 4 17 16,-1 0-7-16,3 6 8 16,1 12-1-16,2 2-11 15,5 0 5-15,1 0 7 16,3-4 0-16,3-6-1 15,1-4 1-15,4-4 0 16,1-2 2-16,-1 0-2 16,-3-12 0-16,-3-4 2 15,-6 0-1-15,-3 4 12 16,-7 2-12-16,-1 2-1 16,-4 6 8-1,4 2-8-15,-3 0-9 0,2 0 9 16,0 4-1-16,3 6 1 15,2 0 0-15,4-2 0 16,0-4 5-16,1-4-5 16,3 0 0-16,3 0 0 15,0-2 0-15,2-12 0 16,-2 0 0-16,-5-2 0 16,-4 2 0-16,-4 2 0 15,-8 4 0-15,-3 4 0 16,-3 4-4-16,1 0 4 15,3 0 0-15,5 14 1 0,5 4-7 16,4 0 1 0,6-2 5-16,5-4 0 0,4-8 1 15,6-4 5-15,1 0-4 16,0 0-1-16,-2-16 13 16,-5 0-14-16,-3-2 2 15,-7 0 2-15,-1 2 2 16,-4 2-4-16,-2 4-2 15,-4 6 0-15,2 2 0 16,2 2 0-16,2 0 0 16,2 7 1-16,5 6-1 15,-1 1 18-15,2-2-10 16,0 0-7-16,-1-2 9 0,4-6-9 16,3-2-1-16,1-2 0 15,5 0 1-15,2-2 5 16,2-10-6-16,-1-2 0 15,-8 0 6-15,-8-2-5 16,-9 3-1-16,-9 6 6 16,-10 0-5-16,-3 7 34 15,-3 0-35-15,4 0-2 16,6 7 1-16,8 4 2 16,4 2-1-16,10-3 0 15,4-6 0-15,6-4 8 16,6 0-8-16,5-10 1 15,3-16 14-15,0-5-14 16,-2-2-1-16,-3-3 0 16,-9 5 1-16,-4 5 4 0,-9 8-5 15,-6 8 0-15,-4 8-8 16,-6 2 2-16,5 0 5 16,3 4 0-16,6 8-1 15,6 0 2-15,7-2 0 16,8-4 0-16,1-4 4 15,4-2-2-15,-3 0-2 16,-8 0 7-16,-6-10-5 16,-11 2 55-16,-12 0 3 15,-6 4-2-15,-7 3 25 16,-2 1-44-16,0-3-9 16,0 3-27-16,0-6-3 0,-4 0-113 15,-11-2-547-15</inkml:trace>
  <inkml:trace contextRef="#ctx0" brushRef="#br0" timeOffset="2434.67">9865 6501 1681 0,'0'0'540'0,"0"0"-218"16,0 0 173-16,0 0-252 15,0 0-107-15,0 0-31 16,0 0 10-16,-17 0-34 15,17 0 3-15,0 0-33 16,21 0-16-16,20-4-13 16,41-6-10-16,57-6-1 15,56-5-11-15,24 0-6 16,-10 1 6-16,-49 6-1 16,-63 5 0-16,-42 8 1 15,-24-2-25-15,-10 2-17 0,-9 1-27 16,-8 0 15-16,-4 0-3 15,-12 0-42-15,-42 10-195 16,8 2-418-16,-8-1-283 0</inkml:trace>
  <inkml:trace contextRef="#ctx0" brushRef="#br0" timeOffset="2796.52">9881 6679 1440 0,'0'0'331'0,"0"0"19"16,0 0 20-16,0 0-80 15,0 0-96-15,0 0-23 16,0 0-21-16,-2 8-80 16,48-8-18-16,46-2 35 15,55-14-43-15,60-4-19 16,25-4-7-16,-5 2-17 15,-33 4 8-15,-65 8-8 16,-40 0 1-16,-35 6 8 16,-27 0-10-16,-8 2 0 15,-7 0 0-15,-3 2 53 16,-7 0 56-16,-2 0-47 16,0 0-35-16,0 0-20 0,0 0-7 15,0 0-9-15,0 0-39 16,0 0-54-16,0 0-64 15,6 0-125-15,1 0-365 16,0-2-576-16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31:11.687"/>
    </inkml:context>
    <inkml:brush xml:id="br0">
      <inkml:brushProperty name="width" value="0.05292" units="cm"/>
      <inkml:brushProperty name="height" value="0.05292" units="cm"/>
      <inkml:brushProperty name="color" value="#FF0000"/>
    </inkml:brush>
  </inkml:definitions>
  <inkml:trace contextRef="#ctx0" brushRef="#br0">4830 15306 2393 0,'0'0'584'0,"0"0"-359"0,0 0 1 16,0 0-70-16,0 0-116 16,0 0-39-16,25 10 12 15,-4 4-13-15,6 0 0 16,7-2 2-16,4 0 7 16,2-6-3-16,2-2-4 15,-1-4-1-15,-1 0 13 16,-1-4-14-16,1-10 0 15,1 2 6-15,-1 2 2 16,0-2-16-16,-5 6 8 16,2 6 0-16,-6 0-7 15,0 0-2-15,-2 0 9 16,0 4-6-16,-1 10 10 0,1-2-13 16,0 0 3-16,0 0-22 15,2-2 14-15,3-6-34 16,-1-4 3-16,1 0 36 15,0-2 9-15,-3-6 8 16,-4-4-1-16,1 2 13 16,1 6 26-16,0 2-25 15,4 2 5-15,1 0-7 16,2 0-5-16,2 6-14 16,1-6 0-16,24 0-116 15,-10-22-380-15,-3-8-545 0</inkml:trace>
  <inkml:trace contextRef="#ctx0" brushRef="#br0" timeOffset="828.7">8163 15159 1197 0,'0'0'586'0,"0"0"-359"0,0 0 60 16,0 0-85-16,116 50-70 16,-70-46-76-16,4-4-7 15,4 0 30-15,-2-13 15 16,2-11 8-16,-2-5-17 16,-6 1-13-16,-1-2-18 15,-5 6-21-15,-7 6-11 16,1 8 16-16,-5 8-4 15,2 2-3-15,0 2 2 16,2 16-19-16,3 2 1 16,2-2-10-16,2-6-4 15,2-4 10-15,1-8-11 16,-1 0 8-16,-2 0-7 16,-1-12 0-16,-6-2-1 0,-2 4 0 15,-2 0 0-15,-5 8 0 16,0-2 0-16,-1 4 1 15,2 0 7-15,2 0-7 16,-1 4 31-16,0 2 19 16,3 2-9-16,-2 0 14 15,2-2-19-15,5 6-7 16,1-6 0-16,4 6-22 16,1-8 2-16,2 2-9 15,0-6 7-15,0 0 4 0,-4 0-11 16,-2-10 6-1,-7-4 5-15,-7 0-11 0,-6 2-1 16,-9 6 0-16,-5 4 0 16,-2 2 0-16,0 0 0 15,-25 18-145-15,-4 4-364 16,0-1-812-16</inkml:trace>
  <inkml:trace contextRef="#ctx0" brushRef="#br0" timeOffset="1995.91">4097 16722 1300 0,'0'0'870'15,"0"0"-565"-15,0 0 47 16,0 0-97-16,0 0-145 16,0 0-52-16,0 0 10 15,87 64-12-15,-47-38-38 16,5 0-17-16,8-8 18 15,0-4-19-15,3-10 0 0,0-4 9 16,-3-4-8 0,1-18 26-16,-5-4-15 0,-3-2-11 15,-5 2 14 1,-5 2-15-16,-7 3 0 0,-3 11-1 16,-4 10 1-16,3 0 0 15,2 9 16-15,4 9-2 16,6 4 14-16,3 0-27 15,5-4-1-15,2-8 1 16,0-6 5-16,-1-4 6 16,-1-4-11-16,-3-14 8 15,-1-4 15-15,-3-6-18 16,-3 2 3-16,-4 3 12 0,-4 1-15 16,-2 12 10-1,-6 6-8-15,4 4 22 0,2 0 22 16,4 14-17-16,4 8-10 15,7-4-1-15,5 0-18 16,3-4 9-16,4-5-14 16,-1-9 0-16,2 0-1 15,-5-5 0 1,-7-13-24-16,-9 0-19 0,-14 4-55 16,-18 14-140-16,-7 0-409 15,-19 0-859-15</inkml:trace>
  <inkml:trace contextRef="#ctx0" brushRef="#br0" timeOffset="3030.17">2443 17584 1699 0,'0'0'506'16,"0"0"-206"-16,0 0 30 16,0 0-127-16,0 0-112 15,0 0-22-15,0 0 12 16,45 0 18-16,2 0 12 15,17 0-45-15,42 0-11 16,39-18 8-16,30-18-40 0,-7 1 1 16,-39 3-24-16,-47 14 12 15,-35 10-24-15,-7-2-9 16,-9 2-21-16,-7 4 18 16,-17 4-24-16,-7 0 10 15,-4 0-61-15,-36 18-118 16,2 3-338-16,-3-3-224 0</inkml:trace>
  <inkml:trace contextRef="#ctx0" brushRef="#br0" timeOffset="3429.27">2551 17812 18 0,'0'0'1303'0,"0"0"-1007"16,0 0 54-16,0 0-3 16,0 0-47-16,0 0-93 15,0 0-62-15,-21 0 0 16,21 0-53-16,0 0 16 16,0 0-17-16,0 0-19 15,0 0 6-15,5-4-38 16,24-2-7-16,22-2 15 15,41-10-25-15,48-14 10 16,42-16-24-16,9 2-9 16,-38 6 5-16,-48 10-5 15,-54 20 0-15,-22 2-1 0,-7 4-2 16,-8 0 3-16,-6 2 8 16,-6 2 10-16,-2 0 28 15,0 0-28-15,0 0-17 16,0 0-1-16,0 0-3 15,3 0-7-15,-3 0-53 16,8 0-89-16,2 0-164 16,1 0-484-16</inkml:trace>
  <inkml:trace contextRef="#ctx0" brushRef="#br0" timeOffset="3601.03">4331 17441 1800 0,'0'0'1453'15,"0"0"-1453"-15,0 0-51 16,0 0-277-16,0 0-1128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08T04:03:09.620"/>
    </inkml:context>
    <inkml:brush xml:id="br0">
      <inkml:brushProperty name="width" value="0.05292" units="cm"/>
      <inkml:brushProperty name="height" value="0.05292" units="cm"/>
      <inkml:brushProperty name="color" value="#FF0000"/>
    </inkml:brush>
  </inkml:definitions>
  <inkml:trace contextRef="#ctx0" brushRef="#br0">5906 7265 1177 0,'0'0'662'0,"0"0"-183"16,0 0-183-16,0 0-38 16,0 0-64-16,0 0-101 0,0-83-8 15,0 79 18 1,0 3 11-16,0 1-19 0,0 0-28 15,0 0-31-15,0 8-36 16,0 7-12-16,0 12 12 16,0 7 6-16,2 2 5 15,9 2-4-15,3-2-7 16,-1-6 5-16,5-6-4 16,2-4-2-16,4-8-4 15,6-6 5-15,9-6 9 16,15 0-8-16,11-4 11 15,13-16 7-15,6-4-18 16,3-2 10-16,-2 6-11 16,-10 6-2-16,-9 8-4 0,-16 6-3 15,-9 0 2-15,-13 10 6 16,-3 12-12-16,0 2 12 16,-1 2 1-16,3 0 0 15,2-2 7-15,2-6-7 16,5-7-2-16,1-6 2 15,9-5 2-15,4 0 7 16,6-8 0-16,4-10-8 16,3 0 9-16,-3-1-10 15,-2 2 1-15,-4 5-1 16,-4 8 0-16,-3 4 0 16,-2 0-10-16,-2 8-11 0,-4 12 20 15,-1 0 1-15,-5 2 0 16,1-4-1-16,-5-4-4 15,2-3 5-15,2-5 0 16,8-5 0-16,5-1 1 16,8 0 1-16,8-14-1 15,3-4 9-15,-1-1-10 16,-6 2 9 0,-6 3-9-16,-10 6-7 15,-9 6 6-15,-6 2-8 0,-4 0 0 16,-2 5 3-16,4 6 5 15,2 1 0-15,2 2-72 16,6 3-101-16,15 5-154 16,-10-4-409-16,-5 1-1412 0</inkml:trace>
  <inkml:trace contextRef="#ctx0" brushRef="#br0" timeOffset="1202.74">7413 9878 1886 0,'0'0'766'15,"0"0"-454"-15,0 0-84 16,0 0-52-16,0 0-92 0,0 0-66 15,0 0-17-15,21 56 34 16,-7-16-4-16,5 0-19 16,6-4-12-16,4-8 15 15,5-12-3-15,4-12-11 16,4-4 25-16,4-10 29 16,6-18-2-16,2-10-4 15,2-4-29-15,-4 2-8 16,-2 1-7-16,-6 14-5 0,-3 10-14 15,-4 14-1-15,-3 1-4 16,1 27 10-16,1 16 1 16,2 3 8-16,2 4 0 15,0-6 0-15,0-8-11 16,-2-7 4-16,-2-14-3 16,-3-9 9-16,1-6 1 15,1 0 0-15,6-6 11 16,3-16 0-16,5-2-6 15,0-6-4-15,2 0-1 16,-6 2 10-16,-8 6-9 16,-8 4 1-16,-11 10 2 15,-7 4-4-15,-5 4-6 0,-2 0-3 16,2 0-1-16,5 4 9 16,12 6 0-16,8 4-4 15,35 0-143-15,-5-4-322 16,-1-4-575-16</inkml:trace>
  <inkml:trace contextRef="#ctx0" brushRef="#br0" timeOffset="1641.03">9902 9938 1635 0,'0'0'693'0,"0"0"-345"16,0 0-84-1,0 0-46-15,0 0 14 0,0 0-88 16,137 16-22 0,-52-10-43-16,46-4-13 0,65-2-22 15,41-14-19-15,24-15 2 16,10-7-13-16,-14 4-1 16,-1-1 10-16,-18 7-13 15,-36 3 15-15,-54 11-25 16,-55 4 0-16,-41 4-6 15,-31 4 6-15,-5 0-2 16,-9 0 1-16,-7 0-41 16,0 0-71-16,-46 4-166 15,-4 10-327-15,-8-2-300 0</inkml:trace>
  <inkml:trace contextRef="#ctx0" brushRef="#br0" timeOffset="2011.36">10367 10136 1631 0,'0'0'942'0,"0"0"-423"16,0 0-224-16,0 0-55 0,113-19-48 31,12 4-81-31,60 3-37 0,40 2-43 0,21 6-13 15,12 4 0-15,-9 0-17 16,0 0 14-16,-14 12-15 16,-31 0-8-16,-50-4 7 15,-51-2-11-15,-47-3 12 16,-25-3 0-16,-11 0 0 16,-7 0 12-1,-4 0 6-15,-9 1-18 16,0-1 0-16,0 0 0 15,0 2 0-15,0-2 0 16,0 0 0-16,0 0 0 0,0 2-56 16,4-2-182-16,3-10-484 15,0-10-667-15</inkml:trace>
  <inkml:trace contextRef="#ctx0" brushRef="#br0" timeOffset="2205.57">13573 10297 2799 0,'0'0'747'0,"0"0"-636"16,0 0-94-16,125-8-17 16,-48-12-367-16,-5-6-1026 0</inkml:trace>
  <inkml:trace contextRef="#ctx0" brushRef="#br0" timeOffset="5071.68">26857 4191 1783 0,'0'0'252'16,"0"0"-134"-16,0 0 0 16,0 0-40-16,0 0 35 15,0 0 9-15,10 0 25 16,-2 2 10-16,-4-2-9 0,3 0-6 16,1 0-35-1,4 0-15-15,5 0-18 0,8-12-19 16,2-6-14-16,2-8-22 15,0-6-10-15,-2-9 3 16,-8 0-10-16,-5-4 7 16,-7 5 15-16,-7 8-18 15,0 8-6-15,-17 10-6 16,-8 10-36-16,-12 4 31 16,-5 14 4-16,-4 20-4 15,-1 12 10-15,5 6-1 0,8 4 2 16,10-4-8-16,10-3 7 15,14-5-5-15,0-8 6 16,14-4 0-16,19-6 0 16,11-6 15-16,12-6 3 15,4-6-10-15,5-8-7 16,-3 0 8-16,-4-16-9 16,0-26-109-16,-14 2-354 15,-15 2-346-15</inkml:trace>
  <inkml:trace contextRef="#ctx0" brushRef="#br0" timeOffset="5464.96">27374 4177 1167 0,'0'0'758'0,"0"0"-488"16,0 0 62-16,0 0-176 16,120-18-93-16,-103 18-47 15,-3 0-14-15,-7 8-4 0,-7 4-8 16,0 2-46-16,0 2 43 16,-11 0 13-16,-1 2 0 15,8-2 6-15,4 2-5 16,0-2 12-16,6 2-7 15,21 2 8-15,4-2 1 16,7 2-15-16,-1 0 7 16,-4 0-7-16,-6 1 0 15,-12-2 0-15,-9-2-5 16,-6-3-10-16,0-1 5 16,-21-3 10-16,-10-3 7 0,-10-3 23 15,-3-2-7-15,-8-2-7 16,1 0-16-16,0 0-124 15,10-6-259-15,20-5-346 16</inkml:trace>
  <inkml:trace contextRef="#ctx0" brushRef="#br0" timeOffset="6741.09">28209 4345 1491 0,'0'0'598'16,"0"0"-255"-16,0 0-59 16,0 0-132-16,0 0-58 15,0 0 11-15,0 0-14 16,116-106-26-16,-91 78-2 15,-1-4-24-15,5-10 2 16,2-8-17-16,6-11-9 16,2-9-5-16,1-4-10 0,-2-2 0 15,-9 4 7 1,-7 9-6-16,-11 13 7 0,-9 14-8 16,-2 14 0-16,0 14 2 15,-4 8-2-15,-16 0-31 16,-9 26 25-16,-9 16 0 15,-4 12 4-15,0 18 2 16,-1 25 0-16,12-3 0 16,9 3-23-16,8-3-26 15,14-25-2-15,0 4-3 16,0-15 28-16,14-16-5 16,3-12 12-1,6-12 19-15,4-12 6 0,4-6 8 16,4-4 70-16,5-18-26 15,3-4-15-15,-1-2-23 16,-4 0-11-16,-9 4-2 16,-11 8-7-16,-7 6 0 15,-9 10 0-15,-2 0-16 16,0 6-10-16,0 16 25 0,0 6-1 16,0 0 2-1,0 0-16-15,2-4 1 0,12-4 3 16,-3-8 12-16,2-8 8 15,-1-4 3-15,-2 0 11 16,-1-11-7-16,1-10-9 16,-4-5-5-16,-2-4 1 15,-4-4-1-15,0-2 2 16,0-2-3-16,-15 6-15 16,-1 6 5-16,1 7-8 15,8 10 18-15,2 7-8 16,5 2-13-16,0 0-28 0,9 6 25 15,11 8 24 1,9 2 5-16,5 0-4 0,3-2 1 16,2 0-2-16,-8-2 1 15,-4 0 7-15,-10-2-7 16,-3 0 0-16,-5 0-1 16,-5 6 0-16,3 2-8 15,-3 4 7-15,0 2-1 16,6-2 2-16,-1 2-7 15,7-4-16-15,1 0-2 16,3-6 7-16,3-4 16 0,-4-7 2 16,2-3 0-1,-8-3 22-15,-4-15 14 0,-4-8 20 16,-5-2-14-16,0-6-8 16,0-2-3-16,0 0-5 15,-10 4-14-15,6 4 3 16,-1 6-5-16,5 6 2 15,0 6 2-15,7 4-14 16,17-1 0-16,12 4-8 16,11-3-22-16,7-3 0 15,8-2-19-15,-1-5 9 16,-2-11-13-16,-8-5-40 16,-9-9 33-16,-7-8 23 15,-16 1 22-15,-7 4 15 16,-8 8 22-16,-4 10 61 15,0 10-8-15,-2 12-68 16,-14 4-7-16,-1 18-7 16,-6 20 7-16,-2 16 1 15,3 10 1-15,-2 10 4 16,1 9 3-16,3-1-9 16,-2 2 9-16,2 3-2 15,2-5-6-15,3-1 16 16,3-4-17-16,3-9 6 15,3-8-6-15,2-14-55 16,-4-13-168-16,-9-19-114 0,3-10-292 16,-1-4 8-16</inkml:trace>
  <inkml:trace contextRef="#ctx0" brushRef="#br0" timeOffset="7002.68">29437 4273 1508 0,'0'0'562'0,"0"0"-66"16,0 0-111-16,0 0-101 16,85-110-151-16,-39 104-89 15,12 6-31-15,9 7-7 0,0 26-6 16,-7 5 0-16,-13 8-7 16,-14 0-37-16,-22-2-35 15,-11-6-18-15,-6-6 5 0,-28-6 32 16,-8-8 45-16,-9-1 14 15,-3-5-13-15,-19-5-209 16,13-3-308-16,12-1-522 0</inkml:trace>
  <inkml:trace contextRef="#ctx0" brushRef="#br0" timeOffset="7128.69">29615 4674 1592 0,'0'0'0'0,"0"0"-111"0</inkml:trace>
  <inkml:trace contextRef="#ctx0" brushRef="#br0" timeOffset="8094.82">28728 7092 1650 0,'0'0'272'0,"0"0"-190"0,0 0 27 16,0 0-65-16,0 0 80 16,0 0 41-16,80-18 10 15,-44-14-39-15,2-10-1 16,0-6 12-16,-3-6 3 16,-6-2-32-16,-6-1-25 15,-12 3-3-15,-11 8-17 0,0 12-20 16,-18 14-1-16,-20 16-52 15,-15 4-3-15,-9 36-10 16,-6 21 11-16,6 12 2 16,11 12 0-16,20 5 0 0,17-4-6 15,14-6 6 1,10-8 1-16,25-15 5 0,9-13 4 16,12-14 1-16,4-14 4 15,5-12-6-15,-5 0-9 16,-2-16-78-16,7-38-217 15,-14 1-515-15,-9 3-598 0</inkml:trace>
  <inkml:trace contextRef="#ctx0" brushRef="#br0" timeOffset="8605.71">29335 7018 1920 0,'0'0'706'0,"0"0"-355"16,0 0-104-16,0 0-126 15,0 0-35 1,0 0 32-16,0 0-38 0,-31 142-44 16,8-95-26-16,-2-5-9 15,1-6-1-15,-1-6-1 16,5-6-27-16,4-8-37 16,6-2-28-16,5-8 23 15,5-2 8-15,0-4 38 16,9 0 23-16,16 0 1 15,6 0-1-15,4 0-8 0,1 0-1 16,-3 0-1 0,-2 10 10-16,-4 2-74 15,-6 0-120-15,-8-2-75 0,-2 0-65 16,-4-4-20-16,-1-4 8 16,1-2 93-1,-3 0 162-15,0-18 92 0,-1-8 153 16,2-6 82-16,-3-4 43 15,2 0 38-15,3 0-6 16,-3 4-8-16,0 10-73 16,0 5-20-16,-4 16-32 15,0 1-120-15,0 12-57 16,-10 22-7-16,-3 8 7 0,-3 8 7 16,3 2-7-1,6 0 0-15,2-4-9 16,5 6-204-16,0-15-342 15,0-11-386-15</inkml:trace>
  <inkml:trace contextRef="#ctx0" brushRef="#br0" timeOffset="9094.81">30235 7297 2256 0,'0'0'706'0,"0"0"-360"16,0 0-92-16,33-104-132 15,-27 46-53-15,-6-29-35 16,0-37-22-16,-29-26 0 16,-2 5-11-16,0 31 18 15,13 40-17-15,11 29-1 16,5 3 11-16,2 8-11 0,5 5 23 15,21 14-7 1,10 15-17-16,7 0-11 0,-3 15-2 16,-3 12-16-16,-8 9-46 15,-15 9-9-15,-14 3 20 16,0 6 4-16,-27 2-12 16,-20 2-2-16,-9-4 34 15,-10-6 19-15,-3-5 19 16,6-10 2-16,12-6-6 15,17-7 6-15,19-8 12 16,15-4 20-16,7-4 28 16,35-4 96-16,22 0-24 15,35 0-84-15,-1 0-14 16,4 0-14-16,-2 0-19 0,-28 0 11 16,-7 0-12-1,-23 0-7-15,-24 4-70 16,-22 26-179-16,-28 0-432 0,-6 6-30 0</inkml:trace>
  <inkml:trace contextRef="#ctx0" brushRef="#br0" timeOffset="9504.12">29325 8365 1382 0,'0'0'321'0,"0"0"-42"0,0 0 72 16,145-40-79-1,-111 15-83-15,-8-4-28 0,-5 0 59 16,-13 0-68-16,-5 5-51 15,-3 4-2-15,-9 6-40 16,-22 8-55-16,-14 6-4 16,-11 0-1-16,-9 24 1 15,3 8 0-15,4 6 7 16,14 2-7-16,13 1 0 16,17-4-1-1,14 0 1-15,5-7 16 0,30-4 41 16,14-8 15-16,13-4-25 15,10-8-34-15,-3-4-13 0,-2-2-4 16,-11 0-121-16,0 0-182 16,-17 2-504-16,-10 4-628 0</inkml:trace>
  <inkml:trace contextRef="#ctx0" brushRef="#br0" timeOffset="9897.27">29784 8618 71 0,'0'0'1916'0,"0"0"-1219"16,0 0-163-1,0 0-245-15,0 0-109 0,0 0-115 0,0 0-62 16,0-28-3-16,-2 42-20 16,-4 6 19-16,1 5 0 15,3 1 0-15,2 2 1 16,2 0 0-16,20-1-30 15,7 2 10 1,10-5 4 0,2 0 2-16,4 0-14 15,-2-2-19-15,-6-2-1 16,-6 2-18-16,-10 0 11 16,-13-2-2-16,-8 0-6 15,0-4 0-15,-20 0 9 0,-11-4 41 16,-7-2 13-16,-4-3 0 15,-5-6 16-15,3-1 1 16,-1 0-11-16,5 0-6 16,4-19-73-16,10-2-466 15,9-3-439-15</inkml:trace>
  <inkml:trace contextRef="#ctx0" brushRef="#br0" timeOffset="10064.18">29923 8628 1637 0,'0'0'977'0,"0"0"-255"0,0 0-268 16,0 0-280-16,129-84-42 15,-85 72-132-15,-3 4 0 16,-6 2 0-16,5-2 0 16,-9 4-275-16,-6-2-1001 0</inkml:trace>
  <inkml:trace contextRef="#ctx0" brushRef="#br0" timeOffset="11110.58">28599 10126 599 0,'0'0'1503'0,"0"0"-1132"16,0 0 97-16,136-140-180 15,-103 90-113-15,-8 0-75 16,-14 6-29-16,-11 9 16 0,-2 15 1 16,-30 14-47-1,-16 6-35-15,-12 15-6 0,-5 18-9 16,0 10 8-16,12 4 0 15,14 0-10-15,22-1-7 16,17-6-34-16,11-6-16 16,34-12 25-16,13-10 26 15,9-12 16-15,-1 0-5 16,-1-22 6-16,-9-8 0 31,-10-6 1-31,-7-2 10 0,-13 2 34 16,-8 6-12-16,-10 10 42 0,-5 12-12 15,-3 8-44-15,0 0-19 16,-7 26-18-16,-4 6 17 16,3 6 1-1,8 2-5-15,0-6 4 0,15-6-13 16,14-9-2-16,6-14 15 16,3-5 1-16,1 0 0 15,-6-22 0-15,-6-8 1 16,-8-8 4-16,-9-2 1 15,-6-4 14-15,-4 0 14 16,0 8-10-16,-4 8 11 16,-4 12-2-16,4 7-26 0,4 9-4 15,0 0-3-15,0 4-25 16,20 14 25-16,12 6-1 16,5 2-8-16,7 5 8 15,-1-1-13-15,-7-2 5 16,-9 0 0-1,-14-2 2-15,-13 2-2 0,0 2 7 16,-5 2-6-16,-8 2 7 16,4-2 1-16,4-1-1 15,5-4 0-15,10-4-5 16,23-5 5-16,12-9-5 16,10-9 5-16,8 0 1 15,1-21 0-15,-1-13 2 0,-5-15-1 16,-5-6 0-16,-8-12 14 15,-12-1-14-15,-11 6 9 16,-15 10 16-16,-7 17 8 16,-9 17-1-16,-22 17-33 15,-7 2 1-15,0 30-2 16,2 15-5-16,15 6 6 16,13 6 1-16,8 0-1 15,27 0 10-15,27-4 1 16,17-5-5-16,14-9-6 0,11-6-9 15,20-8-123-15,-23-8-344 16,-22-8-598-16</inkml:trace>
  <inkml:trace contextRef="#ctx0" brushRef="#br0" timeOffset="11597.98">28031 11121 1859 0,'0'0'651'15,"0"0"-135"-15,0 0-161 16,0 0-118-16,0 0-143 16,0 0 19-16,18 154 8 15,-18-35-43-15,-23 35-6 32,-12 5-72-32,-5-27 0 0,6-36 0 0,12-40 0 15,2-14 0-15,-3-2 0 16,4-3-126-16,-2-14-180 0,6-15-310 15,8-8-258-15</inkml:trace>
  <inkml:trace contextRef="#ctx0" brushRef="#br0" timeOffset="11865.33">27899 11233 1825 0,'0'0'786'0,"0"0"-211"16,0 0-230-16,0 0-110 15,0 0-94-15,146-86-57 16,-98 78-24-16,4 4-39 16,-1 4-15-16,-7 0-6 0,-10 12-14 15,-16 14-13-15,-18 12-19 16,0 11 5-16,-27 5-5 16,-16 0-4-16,-10-4-16 15,-7-6-30-15,-7-12 15 16,-5-8 15-1,6-10 33 1,8-8-34-16,20-6-110 16,18 0-184-16,20-2-461 0</inkml:trace>
  <inkml:trace contextRef="#ctx0" brushRef="#br0" timeOffset="13672.33">28728 11556 1905 0,'0'0'701'16,"0"0"-161"-16,0 0-270 15,0 0-75-15,9-102-83 16,-24 82-32 0,-16 4-23-16,-10 8-39 0,-5 8-18 15,-4 0-1-15,2 18-8 16,3 14 2-16,11 4-2 15,12 2-2-15,13-2-38 0,9-8 1 16,9-6 16 0,24-10 32-16,10-8 11 0,6-4 7 15,4-1-2-15,-1-16-8 16,-4-3 2-16,-7-4-1 16,-5 2 18-16,-12 0 20 15,-6 4-16-15,-7 8-4 16,-9 4-3-16,-2 6-24 15,0 0-16-15,0 8-27 16,0 14 37-16,0 4 6 16,0 2 0-16,13-4 1 15,8-4-1-15,0-9 2 16,6-8 2-16,2-3-3 0,-2 0 0 16,-2-16 0-1,-7-4 0-15,-3-6 7 0,-4-2-4 16,-4 0-4-1,0 2 0-15,-5 6 0 0,2 8 0 16,3 6 0-16,5 6 0 16,9 0-36-16,10 0 23 15,10 16 4-15,3 4 9 16,4 2 0-16,-9 4-8 16,-7 0 7-16,-14 0-12 15,-14 0 1-15,-4 0 4 16,0 2-1-16,-14-2 9 0,3 1 0 15,3-4-1-15,6 0 0 16,2-5-38-16,6-4-12 16,23-6 18-16,11-4 15 15,9-4-2-15,4 0 20 16,3-22 0 0,-2-9 1-16,-4-6 0 15,0-12 5-15,-11-1 9 16,-5 0 0-16,-14 8 9 15,-15 8 44-15,-5 12-26 16,-16 12-3-16,-24 10-39 16,-11 0-14-16,-5 16 13 0,0 16-7 15,10 2 6-15,11 2 2 16,12-4-7-16,13-4 6 16,10-7-9-16,6-6 10 15,21-8 1-15,8-7 10 16,7 0-1-16,0-7 1 15,3-13-4-15,-7-4 7 16,-5 0-5-16,-6 2-3 16,-9 8 10-16,-9 4 7 15,-7 8-4-15,-2 2-19 0,0 2-10 16,0 20-7 0,0 6 17-16,0 4 0 0,0 0 3 15,0-2-3-15,13-7-8 16,9-7 8-16,5-13 0 15,4-3 12-15,5-6-10 16,-1-17 7-16,4-9 3 16,-3-8-12-16,-3-11 6 15,0-5 4-15,-2-12-10 16,1-9 8-16,-6-5-1 16,-4 4-5-16,-8 8 26 15,-10 16-26-15,-4 22 5 0,0 24 1 16,-11 8-8-16,-18 38-14 15,-16 34 14-15,1 8 0 16,-1 11 4-16,7 5-4 16,21-16-9-16,8 6 7 15,9-8-4-15,14-14 5 16,23-14 0-16,10-15 1 16,8-21 1-16,8-14 8 15,1-12-8-15,6-30 19 16,10-35-20-16,15-35 6 15,9-38-5-15,-11-15-1 16,-26 25 6-16,-32 40-6 0,-24 44-5 16,-11 24 4-16,0 6 2 15,-4 12 11-15,-16 14-12 16,-9 9-15-16,-12 41 15 16,2 23 0-16,-3 11 1 15,8 8 20-15,7 1-20 16,14-7 5-16,10-6-6 15,3-8-7-15,19-10 6 16,16-12-7 0,12-11-11-16,4-16-1 0,5-10 7 0,2-13 11 15,-2-4-13 1,2-27-6-16,-1-13 12 0,-3-12-6 16,-3-6 15-16,-9-4 0 15,-11 8 0-15,-12 12 11 16,-15 12 1-16,-4 16 0 15,-7 12-9-15,-17 6-3 16,-10 14-13-16,1 18 13 16,2 8 1-16,6 4 7 15,14 0-8-15,11-2-1 16,0-2 1-16,24-8 0 16,19-6 2-16,11-8 7 15,10-12 0-15,5-6 0 0,4-2-8 16,1-24 5-16,0-14 1 15,-3-10-6-15,-2-12 0 16,-2-10 0-16,-9-7 5 16,-9-7 0-16,-16 2-6 15,-15 6 0-15,-18 13 0 16,0 18-18 0,-20 21 16-16,-11 22-8 0,-5 5-5 15,-4 38 13-15,-1 17 2 16,6 14 0-16,8 10 18 15,10 4 0-15,10 1-7 16,7-7-2-16,13-4-8 16,23-8 11-16,15-8-6 0,12-12 0 15,8-11-6-15,1-13-96 16,-6-16-126-16,-19-6-258 16,-20-10-389-16,-23-7-1077 0</inkml:trace>
  <inkml:trace contextRef="#ctx0" brushRef="#br0" timeOffset="15734.23">26181 12851 727 0,'0'0'1075'15,"0"0"-768"-15,0 0 35 16,0 0 11-16,0 0-83 16,0 0-79-16,134 57-7 15,-83-57-24-15,3-8-47 16,0-14-35-16,-6-6-18 15,-3-4-18-15,-9-8-6 16,-9-1-18-16,-10-1-2 16,-13 6-5-16,-4 8-11 15,-4 10 23-15,-27 14-14 0,-9 4-8 16,-9 22 7-16,0 16-7 16,4 10-1-16,14 4 6 15,14-2-6-15,17-1 1 16,2-8 9-16,35-6-10 15,19-11 17-15,15-10-17 16,14-10 0-16,9-4-7 16,1-8-97-16,-1-12-134 15,-7-4-133-15,-10-1-304 16,-9 7-31-16,-15 5 41 16,-12 4-198-16,-14 5 863 15,-12 3 395-15,-5 1 255 16,-4-3-92-16,-6 1-38 0,0 1-13 15,0-6-175-15,0 2-45 16,0-5-89-16,-8-3-60 16,-11 4-57-16,-10 2-81 15,-12 7 0-15,-7 0 0 16,-6 12 0-16,-2 16 0 16,3 8 0-1,10 7 0-15,14-1 0 16,14-4 0-16,15-2 0 15,0-8 0-15,25-8 0 16,17-12 0-16,9-8 0 0,6 0 0 16,9-22 0-16,-4-12 0 15,1-8 0-15,-8-8 0 16,-4-10 0-16,-7-11 0 16,-5-5 0-16,-8 0 0 15,-11 4 0-15,-11 14 0 16,-9 15 0-16,0 21 0 15,0 18 0-15,-18 4 0 16,-7 26 0-16,-4 19 0 0,-2 15 0 16,4 8 0-16,12 4 0 15,11 3 0-15,4-7 0 16,19-6 0-16,26-8 0 16,13-10-9-16,13-12-33 15,12-12-74-15,4-14-67 16,-1-6 15-16,-3-6 44 15,-12-22 55-15,-11-10 54 16,-13-2 15-16,-18-2 29 16,-13 5 76-16,-16 7 49 15,0 6-14-15,-24 8-58 16,-17 9-34-16,-7 7-10 0,-6 0-31 16,2 15 4-16,8 14-11 15,13 3-1 1,13 1 0-16,13 0-7 0,5-7-12 15,14-6-16-15,18-8-21 16,7-12 41-16,5 0-2 16,4-4 18-16,-6-14-1 15,-5 0 2-15,-6 2-1 16,-10 2 53-16,-7 6-2 16,-8 4 15-16,-4 4-20 15,-2 0-25-15,0 12-20 0,-6 18 0 16,-12 10-1-1,-5 14 2-15,-6 10-1 0,-2 8-1 16,-5 7 2-16,-1 5-2 16,-1 4 0-16,3-2-1 15,0 2-13-15,7-1 7 16,-1-3-8-16,2-4 15 16,3-12-1-16,3-13 1 15,2-21 1-15,3-18 0 16,3-16 22-16,-1-6 15 15,3-26-38-15,5-17 0 16,6-11 0-16,0-10 0 16,17-8 0-16,21-7 0 0,13 1 0 15,12 4 0-15,11 6-24 16,5 10 4-16,11 8-11 16,1 6 2-16,7 7 13 15,0-1-43-15,0-2-25 16,-4-2-12-16,-10-4 12 15,-14 2-12-15,-20 2 51 16,-21 8 45-16,-22 7 30 16,-7 12 39-16,-15 6-16 15,-21 9-13-15,-5 6-5 0,2 9-10 16,3 18-11 0,7 12-2-16,11 7 6 0,14 4-9 15,4 0 1 1,16-6 1-16,21-6 1 0,15-10 1 15,10-12 25-15,7-10-4 16,2-6-10-16,1-8-13 16,-5-18-4-16,-7-6-5 15,-4-10 7-15,-8-2 7 16,-10-2-8-16,-9 6-2 16,-9 10 0-16,-11 9-5 0,-7 10 19 15,-2 8-13 1,0 3-7-16,0 0-8 0,0 4-7 15,0 14 14-15,0 9 1 16,0 3 0-16,8 2-6 16,-2 4 5-16,0 0-5 15,1 0 6-15,-5 2 0 16,-2-2 0-16,0-2-1 16,-4 0 0-16,-17-6-7 15,-4-3 7-15,-9-7 1 16,-7-4 15-16,-5-8-15 15,-28-6-15-15,12 0-231 0,9-6-677 16</inkml:trace>
  <inkml:trace contextRef="#ctx0" brushRef="#br0" timeOffset="15907.9">29517 13132 2467 0,'0'0'1099'0,"0"0"-569"16,0 0-530-16,0 0 0 16,0 0 0-16,0 0-323 0,0 0-1782 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32:08.683"/>
    </inkml:context>
    <inkml:brush xml:id="br0">
      <inkml:brushProperty name="width" value="0.05292" units="cm"/>
      <inkml:brushProperty name="height" value="0.05292" units="cm"/>
      <inkml:brushProperty name="color" value="#FF0000"/>
    </inkml:brush>
  </inkml:definitions>
  <inkml:trace contextRef="#ctx0" brushRef="#br0">12107 12370 1169 0,'0'0'320'16,"0"0"-117"-16,0 0 34 16,0 0-35-16,0 0-44 15,0 0-1 1,4-42-23-16,-4 36 4 0,0 2-17 16,-2 2-24-16,-5-2-23 15,-3 0-13-15,-2 2-22 0,-5-2-6 16,-2 2-27-16,-3 0-5 15,0 0 10-15,-5 2-10 16,3 0 22-16,-5 0-5 16,0 0 18-16,0 10-2 15,-3 2-28-15,1 2 14 16,0 0-4-16,0 2-4 16,0 0 6-16,-1 0-12 15,6 0-5-15,-1 0 5 16,3 1-6-16,-1 2 0 15,5 2-1-15,0 0 1 0,0 4 9 16,4-1-9 0,1 2 8-16,3 0-8 0,6 0-9 15,-1 2 8 1,1-2 0-16,1 0 1 0,0 0 5 16,1 0 2-16,2 2-7 15,0-1 0-15,2 2-6 16,0 0 1-16,0 3 4 15,0 0 2-15,11 2 13 16,0 0-13-16,4-2 12 16,1 2 8-16,5 0-15 15,0 0 9-15,6 0 6 16,0 1-7-16,2-2 14 16,0-1-11-16,0 3-2 15,-4-5-11-15,-2 0 2 0,-2-2-6 16,-1 0 1-16,-3-2-1 15,2-2 15-15,1-2-13 16,-3-2 14-16,4-2-2 16,1 2-13-16,0-2 16 15,3 0-11-15,-1-2 3 16,3 1 13-16,2-6-20 16,2-1 17-16,1-2-4 15,-1-1-14-15,0-5 11 16,2-2-10-16,3 0 7 15,-1 0 6-15,1-5-9 16,1-4 4-16,2-5 5 16,-3-3-15-16,-3 3 5 15,-2-2-5-15,-4 0 0 0,-2 2 14 16,-4-2-12-16,2 0 11 16,-5-2 7-16,1-2-14 15,0-2 7-15,-4-4-5 16,3-2-7-16,-3 0 15 15,-1-2-14-15,-1-2 11 16,1 2 4-16,-3-2-16 16,-5 0 20-16,2 1-9 15,-4-3 1-15,-4 2 10 16,0-4-2-16,0 0-2 16,0-2 2-16,-8-2-21 15,-2-1 18-15,-5 1-10 16,1 0-8-16,-4 0 22 0,0 0-22 15,0 2 9-15,-4 0 6 16,-2 2-14-16,-1 2 10 16,-2 2-11-16,2 2 0 15,-1 4 0-15,2 1 3 16,-1 7-3-16,0 0 0 16,1 4 0-16,0 3 0 15,-3-2 0-15,-2 0 0 16,-2 0 0-16,0 1 0 15,-3-2 0-15,1 2 0 16,0 2 0-16,1 0 0 16,-2 0 0-16,1 2 0 15,-5-2 0-15,0 2 0 0,-1 2 0 16,-4 0 0-16,-1 4 0 16,-28 2-62-1,12 12-241-15,0 4-833 0</inkml:trace>
  <inkml:trace contextRef="#ctx0" brushRef="#br0" timeOffset="4558.85">13725 14658 1230 0,'0'0'365'0,"0"0"-84"15,0 0 44-15,0 0-85 16,0 0-72-16,0 0 0 16,0 0-5-16,-6-2-63 15,4 2-13-15,2-2-33 16,0 2-11-16,0 0 2 16,0-2-39-16,0 2-6 15,8-2-6-15,13-2 6 0,10-2 13 16,8 2-13-16,5 0-102 15,16-2-198-15,-10 2-343 16,-10 0-301-16</inkml:trace>
  <inkml:trace contextRef="#ctx0" brushRef="#br0" timeOffset="4996.31">14493 14598 1317 0,'0'0'555'0,"0"0"-217"15,0 0-3-15,0 0-59 16,0 0-124-16,0 0-43 16,0 0-37-16,13-12 26 15,12 6 2-15,8 0-63 16,5-2-37-16,7-4-77 16,-9 2-401-16,-12 0-709 0</inkml:trace>
  <inkml:trace contextRef="#ctx0" brushRef="#br0" timeOffset="5357.22">15136 14560 1805 0,'0'0'666'15,"0"0"-354"-15,0 0 19 16,0 0-101-16,0 0-86 16,0 0-52-16,0 0-31 15,23 0-28-15,8-8-33 16,12 0-70-16,22-2-143 16,-7 2-404-16,-12 2-466 0</inkml:trace>
  <inkml:trace contextRef="#ctx0" brushRef="#br0" timeOffset="5735.27">15884 14762 1483 0,'0'0'694'0,"0"0"-392"16,0 0 15-16,0 0-82 16,0 0-67-16,0 0-50 15,0 0 26-15,73-5-36 16,-26-9-78-16,31-21-30 16,-10-1-267-16,-10 2-834 0</inkml:trace>
  <inkml:trace contextRef="#ctx0" brushRef="#br0" timeOffset="6134.88">16628 14718 1540 0,'0'0'652'0,"0"0"-308"16,0 0-46-16,0 0-50 15,0 0-107-15,0 0-66 16,0 0-30-16,174-84-45 16,-108 64-119-1,-7-2-636-15</inkml:trace>
  <inkml:trace contextRef="#ctx0" brushRef="#br0" timeOffset="6461.57">17488 14620 1972 0,'0'0'730'15,"0"0"-489"-15,0 0-24 16,0 0-23-16,0 0-74 16,118-34-77-16,-63 18-43 15,15-18-90-15,-18 10-390 16,-17-2-1179-16</inkml:trace>
  <inkml:trace contextRef="#ctx0" brushRef="#br0" timeOffset="8101.66">1388 16013 1824 0,'0'0'300'0,"0"0"-112"16,0 0-86-16,0 0-28 15,0 0-20-15,140-68-37 16,-75 38-16-16,-1 2-1 16,18 0-33-16,-16 8-290 0,-16 6-462 15</inkml:trace>
  <inkml:trace contextRef="#ctx0" brushRef="#br0" timeOffset="8635.54">3335 15709 1303 0,'0'0'323'0,"0"0"26"16,0 0-47-16,0 0-89 15,0 0-48-15,0 0-5 16,0 0-5-16,95-50-52 16,-52 36-71-16,1 2-32 0,17-6-51 15,-14 0-498-15,-7 0-1044 0</inkml:trace>
  <inkml:trace contextRef="#ctx0" brushRef="#br0" timeOffset="8933.62">4246 15534 1714 0,'0'0'606'0,"0"0"-376"16,0 0 38-16,0 0-87 16,0 0-119-16,0 0-39 15,0 0-9-15,96 0-14 16,-50 0-8-16,8 0-96 15,22-14-202-15,-11-2-274 16,-9 2-643-16</inkml:trace>
  <inkml:trace contextRef="#ctx0" brushRef="#br0" timeOffset="9231.99">5280 15713 1846 0,'0'0'563'16,"0"0"-260"-16,0 0-74 16,0 0-69-16,0 0-19 15,0 0-74-15,114-36-18 16,-65 20-49-16,24-8-7 16,-11 6-239-16,-8-3-616 0</inkml:trace>
  <inkml:trace contextRef="#ctx0" brushRef="#br0" timeOffset="9670.29">6071 15717 2004 0,'0'0'506'0,"0"0"-379"16,0 0-30-16,0 0-51 15,0 0-45-15,0 0-1 0,0 0-98 16,131-62-405-16</inkml:trace>
  <inkml:trace contextRef="#ctx0" brushRef="#br0" timeOffset="9998.89">6829 15731 1910 0,'0'0'566'16,"0"0"-295"-16,0 0 17 16,0 0-89-16,0 0-85 15,0 0-45 1,0 0-68-16,142-52-1 0,-68 32-178 16,-12-2-545-16,-6 0-1083 0</inkml:trace>
  <inkml:trace contextRef="#ctx0" brushRef="#br0" timeOffset="10335.2">7735 15777 1770 0,'0'0'638'16,"0"0"-362"-16,0 0-26 15,0 0-52-15,0 0-78 16,0 0-59-16,0 0-52 16,34-18 3-16,-1 4-12 15,29-18-153-15,-6 2-442 16,-6-2-485-16</inkml:trace>
  <inkml:trace contextRef="#ctx0" brushRef="#br0" timeOffset="10663.76">8458 15743 2192 0,'0'0'593'0,"0"0"-374"16,0 0 13-16,0 0-23 15,0 0-54-15,113-74-80 16,-51 20-75-16,-13 9-218 15,-13 0-1221-15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38:48.376"/>
    </inkml:context>
    <inkml:brush xml:id="br0">
      <inkml:brushProperty name="width" value="0.05292" units="cm"/>
      <inkml:brushProperty name="height" value="0.05292" units="cm"/>
      <inkml:brushProperty name="color" value="#FF0000"/>
    </inkml:brush>
  </inkml:definitions>
  <inkml:trace contextRef="#ctx0" brushRef="#br0">4248 5099 1551 0,'0'0'349'0,"0"0"-151"16,0 0 65-16,0 0-76 15,0 0-60-15,0 0 40 16,0 0 27-16,16-2 5 16,-16-4 8-16,0-4-39 15,-7-4-62-15,-4-4-65 16,-3-2-31-16,6-4 2 15,-1-4-12-15,5-2 0 16,4-4-38-16,13-16-138 0,16 10-146 16,4 3-717-16</inkml:trace>
  <inkml:trace contextRef="#ctx0" brushRef="#br0" timeOffset="1765">612 7756 1517 0,'0'0'510'15,"0"0"-185"-15,0 0-5 16,0 0-58-16,15-112-93 16,-12 100 7-16,0 10-4 15,-1 2-64-15,0 16-56 16,9 42-50-16,5 52 37 15,5 44 18-15,2 21-32 0,-8-3-5 16,-5-25-20-16,-8-45-6 16,-2-26-90-16,0-26-159 15,0-15-81-15,0-11-226 16,-7-18-211-16</inkml:trace>
  <inkml:trace contextRef="#ctx0" brushRef="#br0" timeOffset="2108.82">617 7888 464 0,'0'0'1500'15,"0"0"-1125"-15,0 0-97 16,0 0-29-16,2-128-90 0,9 96-41 16,0-2 14-1,0-2 14-15,1-7-62 0,3-2-22 16,5-4-20-16,7 3-42 15,1 8-1-15,7 8-11 16,0 16-17-16,-4 14-7 16,-2 12 20-16,-5 35 16 15,-8 29 34-15,-16 32-25 16,0-4 8-16,-18-8-2 16,-20-10-6-16,-8-19 10 15,-10 3 5-15,-6 4 5 16,4-16-14-16,10-10-15 0,23-16-8 15,25-24-160 1,17-8-538-16,20 0-333 0</inkml:trace>
  <inkml:trace contextRef="#ctx0" brushRef="#br0" timeOffset="3370.38">1122 8450 1800 0,'0'0'610'0,"0"0"-95"0,0 0-286 16,0 0-20 0,0 0-62-16,-11-108-33 0,29 76-22 15,4 1-44-15,9 3-36 16,8 4-2-16,1 10-10 15,2 8 0-15,-2 6 0 16,-6 20-7-16,-11 20 7 16,-6 15 3-16,-15 6-3 15,-2 6-2-15,0-1-4 16,-11-8 5-16,-1-10 0 16,6-16 1-16,1-14 0 0,5-12 0 15,0-6-17-15,9-11 11 0,16-20 6 16,4-9 6-16,6-6 9 15,3 0-15-15,1 6 0 16,-4 10 0-16,-6 10-6 16,-4 12-2-16,-6 8-8 15,-3 0-3-15,-1 22 18 16,-3 8 2-16,1 8-1 16,0 0 0-16,3 0-1 15,4-6 0-15,2-5-5 16,5-12-19-16,2-7 4 15,0-8-30-15,-7 0 0 0,-6-4 38 16,-14-15 13 0,-2-8 24-16,-11-1-2 0,-20-4-14 15,-7 2 26-15,-1 4 5 16,4 6 12-16,13 6 6 16,8 4-22-16,14 2-29 15,0-2-6-15,25-4-26 16,17-4 25-16,12-4 1 15,10-4-9-15,1 2-13 16,-5 2-74-16,-8 10 12 16,-15 6 22-16,-10 6 10 15,-6 3 38-15,-8 22-8 16,-5 7 22-16,0 6 19 16,-4 0-19-16,0 2 12 15,1-2-12-15,3-4 0 0,8-6-7 16,4-4 7-16,2-10 0 15,5-6-2-15,0-8 7 16,-4 0-5-16,-10-12 0 16,-11-14 23-16,-2-8 28 15,-27-4-14-15,-17-2 32 16,-10 2 23-16,0 4-38 16,8 6 12-16,13 7-18 15,14 10-23-15,15 0-20 16,4 6-5-16,0-5-36 0,23-4 36 15,10-7-9-15,13-9-3 16,12-6-55-16,2-6-74 16,-1-4 25-16,-8-2 37 15,-9 0 55-15,-9 4 15 16,-10 4 18-16,-8 8 43 16,-5 5 61-16,-6 11-5 15,-2 6 3-15,-2 8-54 16,0 2-27-16,2 5-17 15,3 24 8-15,1 19-15 16,8 16 10-16,1 31-15 16,3 33 18-16,-3 33-19 15,1 13 0-15,-3-7-2 16,-1-19 11-16,1-38-10 16,-1-29 1-16,1-21-15 0,2-14 7 15,8 0-38-15,3-8 8 16,8-4 22-16,1-20-41 15,4-14 28-15,-4-4-1 16,-3-24 14-16,-6-12 15 16,-11-10-51-16,-15-8 34 15,0-7 9-15,-35-5 18 16,-21-4 3-16,-13-2 9 16,-5 2-2-16,1 7 41 15,11 16-22-15,18 10 1 16,17 17 9-16,17 8-48 15,10 2 0-15,14-4-39 16,26-4-9 0,43-36-132-16,-8 6-366 0,-3-1-547 0</inkml:trace>
  <inkml:trace contextRef="#ctx0" brushRef="#br0" timeOffset="3512.4">3058 7997 2246 0,'0'0'360'0,"0"0"-332"16,0 0-28-1,0 0-541-15</inkml:trace>
  <inkml:trace contextRef="#ctx0" brushRef="#br0" timeOffset="3637.49">3230 8560 1763 0,'0'0'730'0,"0"0"-269"16,0 0-215-16,0 0-110 15,0 0-109-15,0 0-27 16,0 0-464-16,36 24-1180 0</inkml:trace>
  <inkml:trace contextRef="#ctx0" brushRef="#br0" timeOffset="3809.47">3373 8179 2270 0,'0'0'875'16,"0"0"-652"-16,0 0-40 16,115-34-168-16,-32 6-15 15,-12 4-373-15,-17 6-783 0</inkml:trace>
  <inkml:trace contextRef="#ctx0" brushRef="#br0" timeOffset="4373.56">1207 9254 1625 0,'0'0'373'0,"0"0"118"16,0 0-226-16,0 0-70 15,0 0-95-15,0 0-59 16,0 0-26-16,-78-54-6 16,58 50-8-16,-7 4 9 15,-4 0-10-15,-4 0 8 16,-1 0 14-16,5 0 7 16,4 0 23-16,9 0 59 15,11 0-15-15,7 0-15 16,16 2-65-16,49 0 19 15,62-2 83-15,80 0-31 16,51-26-18-16,29-12-13 16,-1-8-44-16,-30 2 13 0,-17-3-16 15,-33 7-7-15,-50 8 2 16,-55 8 2-16,-48 10-4 16,-30 6 4-16,-7 2-5 15,-8 2 123-15,-1 2-124 16,-7 2 0-16,0 0 0 15,6 0 0-15,4 0 0 16,9 0 0-16,26 0-102 16,-3 0-242-16,1 0-715 0</inkml:trace>
  <inkml:trace contextRef="#ctx0" brushRef="#br0" timeOffset="4506.25">4151 8863 2196 0,'0'0'814'0,"0"0"-814"16,0 0-16-16,0 0-1122 0</inkml:trace>
  <inkml:trace contextRef="#ctx0" brushRef="#br0" timeOffset="31871.34">5926 7664 544 0,'0'0'0'0,"0"0"-109"0</inkml:trace>
  <inkml:trace contextRef="#ctx0" brushRef="#br0" timeOffset="33271.68">5926 7664 1386 0,'-55'-112'312'0,"55"116"-146"15,0 14 101-15,0 4-79 16,0 6-91-16,0 0-58 15,0-4 1-15,0-6-33 16,0-6 4-16,0-6-5 16,4-6 0-16,0 0-2 0,-1-12 50 15,-1-12 56-15,-2-8 3 16,0 2-42-16,-2 2 26 16,-19 6 19-16,-10 11-36 15,-7 11 23-15,-6 3-40 16,-3 31-17-16,-1 20 5 15,-6 34-25-15,9 36 1 16,14 27 1-16,18 7-28 16,13-30 12-16,2-35-12 15,18-35 0-15,6-8-8 0,8-4 8 16,10-4-7-16,8-7 5 16,3-24 1-16,1-11-5 15,2-11-11-15,-2-26-19 16,-7-7 17-16,-7-6-22 15,-6 0 37-15,-12 4 4 16,-5 2 9-16,-13 9 25 16,-4 7 16-16,-2 10 17 15,0 9 53-15,-2 9-22 16,-8 0-62-16,0 15-30 16,1 21-6-16,5 11-1 0,4 3-6 15,0 0-41-15,13-6 19 16,11-12-43-16,5-12-16 0,3-12-29 15,1-8-34-15,-4-10 49 16,-10-18 37-16,-7-6 28 16,-12-6 37-16,0-5 0 15,-22 2 1-15,-7-1 36 16,-3 8 5-16,3 5 42 16,10 13 18-16,5 9 1 15,10 6-2-15,4 3-100 16,2 0-1-16,23 16-6 15,12 4 6-15,13 1 2 16,2 1-2-16,2 2-45 16,-2-2-36-16,-12 6-15 0,-9 2 35 15,-13 4 45 1,-12 0 4-16,-6-2 12 0,0-4 1 16,0-10 0-16,-6-8 14 15,2-8 6-15,0-2 40 16,4-12-15-16,0-18-38 15,6-8-2-15,11-4-6 16,6-2 1-16,3 6-1 16,1 8 0-16,-3 9-1 15,-1 15 0-15,-3 6 1 16,-3 13 13-16,4 20-4 16,-5 14 0-16,1 3-6 15,1 2-3-15,-1-10-1 16,6-10 0-16,2-14-5 15,6-18-6-15,7-4-21 0,1-32-12 16,4-14-36-16,-7-10 12 16,-9-4 44-16,-12 1 24 15,-13 7 1-15,-2 10 36 16,-4 12 39-16,-16 12 40 16,-7 12-31-16,0 10-51 15,1 2-20-15,1 24-6 16,8 10-6-16,9 3-2 15,8 1 2-15,8-7-1 16,23-5 0-16,15-6-17 16,8-7 3-16,2-7-52 15,-6 0 3-15,-2 0 23 16,-15 2 9-16,-8 8 29 0,-15 4 1 16,-10 10 0-16,0 4 1 15,-8 2 33-15,-15-2-8 16,-4-6 8-16,5-6-12 15,5-14 13-15,3-10 5 16,11 0-15-16,3-36-24 16,10-16 0-16,26-14-19 15,15-8-35-15,8 2-45 16,7 9-6-16,-6 17 27 16,-7 18 44-16,-12 22 31 15,-15 6 3-15,-13 36 25 16,-10 17 82-16,-3 13 33 0,0 2-36 15,0-2-40 1,-3-12-37-16,3-14-16 0,0-16-11 16,18-22 0-16,9-6-12 15,2-36-125-15,6-54-198 16,-8 7-457-16,-11 1-501 0</inkml:trace>
  <inkml:trace contextRef="#ctx0" brushRef="#br0" timeOffset="33396.76">7573 7939 1410 0,'0'0'1460'15,"0"0"-1287"-15,0 0-161 0,0 0-12 16,0 0-741-16</inkml:trace>
  <inkml:trace contextRef="#ctx0" brushRef="#br0" timeOffset="34437.73">8217 8274 1657 0,'0'0'551'0,"0"0"-167"16,0 0 143-16,0 0-320 0,0 0-65 16,0 0-72-16,-76-109-8 15,42 99 4-15,-3 6-26 16,-8 4 4-16,-4 6-29 16,-5 26-15-16,4 12 6 15,0 15-6-15,13 3 0 16,16 4 7-16,21-6-1 15,5-12-12-15,40-16 6 16,21-24-13-16,12-12-7 16,5-40-50-16,-5-22 7 15,-14-14 31-15,-17-12 20 16,-23-3 12-16,-21-17 11 0,-3 12 32 16,-21 6 52-16,-10 7-49 15,5 33-2-15,4 8 5 16,3 22-14-16,13 22 5 15,4 8-40-15,2 56-3 16,0 42-3-16,24 39 6 16,3-5 0-16,4-26 3 15,-1-35-3-15,1-27 0 16,11-2-55-16,11-8-74 16,8-12-12-16,1-22-3 15,-2-8 28-15,-9-32 28 16,-10-16 24-16,-12-13 53 15,-14-7 11-15,-13-6 15 16,-2-2 47-16,-4 6-37 16,-17 14 5-16,2 19 45 0,-2 26 4 15,1 13-14-15,7 38-49 16,2 20-16-16,9 14 3 16,2 6-3-16,2-6 0 15,24-7-2-15,11-17 8 16,7-14-13-16,7-20 7 15,7-14-9-15,-1-8-35 16,-1-26-41-16,-4-12 13 16,-10-7 15-16,-13-1 27 15,-15-2 30-15,-14 6 7 16,0 4 29-16,-14 10 46 0,-11 14-22 16,-6 11-6-1,0 11-24-15,-3 11-28 0,5 21 13 16,8 8-15-16,11 0 0 15,10 2-2-15,6-8 1 16,29-6-4-16,11-6 4 16,14-10-16-16,5-3-37 15,-5-2-9-15,-6 1 23 16,-12 6 34-16,-17 7-12 16,-15 7 18-16,-10 8 42 0,0 8 51 15,-13 2 33 1,-5 0 7-16,5-6-25 0,9-8-36 15,4-10-51-15,11-13-9 16,24-9 3-16,12-11-3 16,14-21 11-16,1-8-22 15,-4-2 6-15,-9 4-7 16,-20 8-30-16,-29 11-54 16,0 12-216-1,-24 7-674-15</inkml:trace>
  <inkml:trace contextRef="#ctx0" brushRef="#br0" timeOffset="35999.69">11378 6687 476 0,'0'0'1053'0,"0"0"-835"15,0 0-89-15,0 0 147 16,0 0-141-16,0 0-89 15,0 0-13-15,0 0-23 16,0 0 4-16,-2 0-14 16,-11 0-51-16,-3 0-209 15,-2-2-754-15</inkml:trace>
  <inkml:trace contextRef="#ctx0" brushRef="#br0" timeOffset="37339.01">10305 8282 1270 0,'0'0'268'0,"0"0"-100"16,0 0 130-16,0 0-40 15,0 0-77-15,0 0-15 16,0 0 5-16,8 14-27 16,3-14-65-16,7-17-1 15,9-11-2-15,9-14-37 0,4-10-6 16,2-12-13-1,-4-12 1-15,-7-6 33 0,-9-4-17 16,-8-1 17-16,-10 9-5 16,-4 14 5-16,0 16 14 15,0 18-10-15,-6 16 7 16,-1 10-7-16,2 4-32 16,1 18-13-16,-1 23-13 15,1 34 1-15,4 37 7 16,0 26-7-16,0-5 0 15,9-29-1-15,4-32 0 16,3-26-10-16,4 2-17 0,7-1-35 16,2-7 7-16,2-18-26 15,0-20-5-15,0-2 50 16,1-30 17-16,-6-20 14 16,-2-13 5-16,-8-15 6 15,-5-24 8-15,-9-26-5 16,-2 7 0-16,0 21 28 15,-2 26-16-15,-4 40 26 16,1 10 17-16,1 16-13 16,0 10-18-16,1 56-22 15,3 42-1-15,0 34-5 16,0-3-5-16,0-23 0 16,9-34 0-16,2-24-7 15,3 1-2-15,-1-1-38 16,3-8-8-16,-5-16 22 0,-3-16-2 15,0-10 11-15,-4-4 24 16,-2-28 0-16,0-10 15 16,1-11-13-16,1-1-1 15,0 6 7-15,3 12-8 16,2 14-8-16,2 14 7 16,5 8-2-16,6 12 3 15,2 20 0-15,8 10 8 16,-1 7-2-16,0-3-6 15,0-4-6-15,-2-6 6 16,-2-12-9-16,0-12 9 16,0-10-1-16,2-2-14 15,-3-10 13-15,-4-14-9 0,1-6 11 16,-10-7 1-16,-4 0 0 16,-7-8 17-16,-2 1-2 15,0 2 11-15,-9 4 15 16,-6 10-9-16,-1 12 33 15,3 16 2-15,0 0-5 16,3 34-32-16,8 16-31 16,2 15-1-16,12 3 1 15,25-8-18-15,16-10 17 16,15-20-44 0,5-22-24-16,5-8 0 0,-9-26-72 15,-15-23-118-15,-23-5-195 16,-40-24-6-16,-29 16-100 0,-20 10-882 15</inkml:trace>
  <inkml:trace contextRef="#ctx0" brushRef="#br0" timeOffset="37510.87">10438 7908 2155 0,'0'0'547'15,"0"0"-494"-15,0 0 199 0,145-59-68 16,-70 44-98 0,57 1-86-16,-16 2-2 0,-14 4-673 15</inkml:trace>
  <inkml:trace contextRef="#ctx0" brushRef="#br0" timeOffset="37964.28">12686 7827 2221 0,'0'0'624'16,"0"0"-378"-16,0 0 112 15,0 0-172-15,0 0-108 16,0 0-70-16,56 108 10 16,-27-26 21-16,2 10-39 15,-2 0 12-15,-3-5-12 16,-3-11 0-16,-3-16-10 15,-7-18 10-15,-3-20 0 16,-4-20 4-16,-2-2-2 16,1-30 40-16,-1-20-20 15,0-14-8 1,4-12 22-16,1-7-36 0,-1 5 1 0,4 10-1 16,-1 17-18-16,-1 26-64 15,7 25-148-15,-7 20-407 16,1 12-154-16</inkml:trace>
  <inkml:trace contextRef="#ctx0" brushRef="#br0" timeOffset="38867.42">13370 8351 2263 0,'0'0'713'16,"0"0"-391"-16,0 0-32 15,0 0-188-15,0 0-76 16,0 0-11-16,52-118-14 16,-35 82-2-16,-3-2-16 15,-10 4 8-15,-4 2 2 16,0 8 6-16,-13 8 1 16,-7 12 15-16,-3 4 6 15,-2 20 0-15,4 26-21 16,3 16 1-16,7 14-7 15,9 4-2-15,2-3 7 16,19-9 0-16,24-18-22 16,12-20 22-16,13-22 0 15,3-8-15-15,-3-34 15 16,-5-16-17-16,-9-10 6 0,-17-6 12 16,-14-7 0-16,-19 3 15 15,-4 4 14-15,-11 8-1 16,-13 14 13-16,-3 18-22 15,0 20 26-15,2 6-4 16,8 20-41-16,3 20 8 16,14 6-8-16,0 2-12 15,25-2 3-15,18-10-64 16,12-7-25-16,5-14 10 16,-2-7 4-16,-4-6 7 0,-15-2 7 0,-14 7 43 15,-12 5 27-15,-13 9 10 16,0 12 83-16,0 9-3 15,-7 2-36-15,5-2-15 16,2-6-27-16,9-10-10 16,24-16-2-16,12-10-32 15,13-18 8-15,3-28-22 16,-1-14-53-16,-10-10 57 16,-9-6 30-16,-12-9 12 15,-14-17 17-15,-8 8 25 0,-7 1 24 16,0 7 16-16,-2 30 8 15,-9 6 32-15,2 24-11 16,2 20-12-16,0 8-32 16,5 52-67-16,2 42 0 15,0 37 0-15,2-3 0 16,17-24 0-16,0-34 0 16,1-23 0-16,5-3 0 15,6-2 0-15,5-6-23 16,-1-18-11-16,1-16 4 15,-3-4 19-15,-2-20-2 16,0-18 7-16,-4-10 6 0,-2-8-1 16,-5-6 0-1,-4-1 1-15,-3 11 0 0,-6 14 30 16,-3 20 6-16,-2 16-3 16,1 4-13-16,1 32-20 15,8 14 0-15,3 6 0 16,7-1 0-16,7-11-21 15,21-22-155-15,-8-14-309 16,-7-6-386-16</inkml:trace>
  <inkml:trace contextRef="#ctx0" brushRef="#br0" timeOffset="39007.56">15084 7676 740 0,'0'0'2107'0,"0"0"-1499"15,0 0-399-15,0 0-82 16,0 0-127-16,0 0-139 16,0 0-207-16,-129 42-587 0</inkml:trace>
  <inkml:trace contextRef="#ctx0" brushRef="#br0" timeOffset="39163.68">14101 7957 2517 0,'0'0'696'0,"0"0"-466"0,0 0-77 15,0 0-106-15,154-10-29 16,-69 3-18-16,42 3-155 16,-21 0-444-16,-17 4-465 0</inkml:trace>
  <inkml:trace contextRef="#ctx0" brushRef="#br0" timeOffset="39866.85">15296 8053 2148 0,'0'0'683'0,"0"0"-455"15,0 0-4-15,0 0-72 16,0 0-41-16,0 0-34 16,0 0-16-16,-56 28-49 15,29 16-10-15,0 12 13 16,7 5-14-16,7 0 19 16,13-3-16-16,0-11 5 15,29-13-16-15,20-14 7 16,16-20-45-16,8 0-9 15,7-30-39-15,-2-10 4 16,-9-10 20-16,-9-3 50 16,-15-1 19-16,-14 0 25 15,-14 2 71-15,-11 4 30 0,-6 6-27 16,0 8 2-16,-4 12-4 16,-6 14-19-16,-1 8-9 15,-1 10-46-15,4 26-22 16,1 14 9-16,5 6-10 15,2 0 0-15,0-6-3 16,19-9-12-16,16-12 15 16,4-14-36-16,10-15 0 15,7 0 8-15,0-29-32 16,-3-7 27-16,-9-8 7 16,-8-2 25-16,-11-2-5 15,-9-2 6-15,-12 2 0 16,-4 6 15-16,0 10 0 0,0 11 33 15,-9 12-9 1,0 9-8-16,0 0-14 0,3 14-17 16,6 9-6-16,0 8 6 15,4-4-18-15,19 2-6 16,6-7-18-16,0-2-1 16,-1-2 42-16,-6 0-17 15,-3 0 15-15,-11 2-4 16,-8 4 14-16,0 6-2 15,-29 5 5-15,-9 1-4 16,-9 1-6-16,1-1-10 16,-6-4-155-16,15-11-433 15,14-13-739-15</inkml:trace>
  <inkml:trace contextRef="#ctx0" brushRef="#br0" timeOffset="40274.6">17037 7327 1096 0,'0'0'1011'0,"0"0"-530"16,0 0-123-16,0 0 122 16,0 0-279-16,0 0-79 15,0 0-61-15,-58 176 23 16,10-5-19-16,5 22-16 15,19-3 10-15,24-18-44 16,20-36-1-16,31-29-14 16,7-29-14-16,5-28 13 0,3-18-83 15,50-15-110 1,-16-8-178-16,-10-9-600 0</inkml:trace>
  <inkml:trace contextRef="#ctx0" brushRef="#br0" timeOffset="41801.97">17386 8157 1923 0,'0'0'693'0,"0"0"-345"16,0 0-5-16,8-132-114 16,23 92-117-1,9 8-71-15,2 10-14 0,1 13-11 16,-3 9 4-16,-5 23-2 15,-8 21-17-15,-11 18 14 16,-7 6-9-16,-9 4-6 16,0-6-12-16,0-8-12 15,-4-15 8-15,-1-15 5 16,3-16 1-16,2-12 9 16,0-2 1-16,13-29 15 15,14-12 3-15,2-14-8 16,4-7 14-16,1 0-3 15,-7 8-9-15,-5 12 6 16,-5 14 8-16,-5 18 5 16,-3 12 14-16,-3 4-25 0,3 28 10 15,3 14 10 1,1 8-26-16,3 2-13 0,3-4-1 16,2-8-1-16,1-13-11 15,2-16-17-15,3-12 8 16,0-3 20-16,-1-22-6 15,3-14 7-15,0-7 2 16,-2-3 4-16,-4 0 24 16,-4 8-15-16,-5 10 3 15,-7 12 1-15,-3 10-7 16,-2 6-5-16,0 2-6 16,3 24 6-16,2 8 0 15,4 4-7-15,2-2 0 0,5-3 0 16,5-10 0-16,-4-9 0 15,4-10-14-15,-5-4-7 16,-1-8 21-16,-3-16-1 16,-8-8 1-16,-6-4 0 15,0-4-9-15,-18 0-9 16,-15 0-10-16,-7 6-20 16,-3 8 30-16,5 10-8 15,12 9 22-15,10 7 2 16,14 0-11-16,2 10-7 15,31 3-1-15,20-8-40 16,21-5 5-16,8 0-31 0,7-9-36 16,-4-11-12-1,-10-2 44-15,-15 4 67 0,-15 1 24 16,-17 9 41-16,-15 4 98 16,-11 4 35-16,0 8-29 15,-22 21-52-15,-9 14-48 16,-7 12-18-16,-3 7-13 15,3 4-14-15,9-4 9 16,10-4-9-16,9-14-6 16,10-16 6-16,8-15-27 15,25-13 26-15,11-20-1 16,10-28-7-16,0-17 8 16,-4-11-5-16,-7-10 6 0,-11-8 0 15,-13-3 6 1,-13 1-6-16,-6 0 19 0,0 11-2 15,-15 13 28-15,-3 21-3 16,3 18 14-16,1 21-56 16,5 12 0-16,3 22 0 15,-1 44 0-15,1 36 0 16,3 1 0-16,3-3 0 16,0-11 0-16,0-24 0 15,7 4 0-15,15-5 0 16,7-16 0-16,14-20-20 15,7-20-11-15,11-8-31 16,1-20 11-16,-2-20 18 0,-4-8 7 16,-11-10 25-16,-11-4-4 15,-15-3 5-15,-7 3 19 16,-10 10 11-16,-2 14 9 16,0 20 29-16,-12 18-17 15,-5 8-29-15,-4 36-22 16,2 14 0-16,1 10 0 15,7 3 0-15,11-7 0 16,0-14 0-16,13-14 0 16,22-16 0-16,11-16 0 0,4-4-12 15,6-20 12-15,-2-12-23 16,-8-8 11-16,-5-6 12 16,-10-2-7-16,-9-2 6 15,-8-3 1-15,-8 5 0 16,-6 4 7-16,0 10-7 15,-4 12 18-15,-15 12 12 16,0 10-30-16,-1 2 0 16,1 22 0-16,13 6 0 15,6 2 0-15,2 0 0 16,27-4-8-16,12-4-14 16,3-3-49-16,0-3 19 15,-3 0 11-15,-8 1 22 0,-13 3 13 16,-9 5 0-1,-11 0 6-15,-2 4 45 0,-27-1-7 16,-14 0 2-16,-3 0-28 16,-3-2-12-16,5-4 0 15,8-8-32-15,7-11-68 16,6-18-154-16,13-17-469 16,2-12-429-16</inkml:trace>
  <inkml:trace contextRef="#ctx0" brushRef="#br0" timeOffset="42005.54">19747 7253 1706 0,'0'0'1080'0,"0"0"-784"16,0 0-53-16,0 0 34 16,114 84-85-16,-72-24-69 15,3 10-24-15,-8 13-47 16,-5 9-24-16,-17 2-28 15,-15 4 0-15,-5 3 0 16,-39-5 0-16,-39 12-24 16,-50 10-84-16,-58 13-95 15,21-23-277-15,12-28-406 0</inkml:trace>
  <inkml:trace contextRef="#ctx0" brushRef="#br0" timeOffset="43941.53">3681 10132 1458 0,'0'0'285'16,"0"0"50"-16,0 0 45 16,8-138-70-16,1 100-95 15,-5 8-41-15,-2 5 43 16,-2 11-45-16,0 9-43 0,0 5-4 15,0 0-55-15,-4 30-13 16,-11 38-45-16,1 42-6 16,3 3-5-16,7-9-1 15,4-14-11-15,9-32-34 16,15-3-46-16,10-10 4 16,1-21 7-16,5-21 13 15,-1-3 67-15,-6-29 0 16,-6-13 6-16,-6-8 10 15,-7-6-8-15,-5 0 19 16,-3 4-2-16,1 9-11 16,-2 18 7-16,4 11-21 0,2 14 0 15,5 2 0 1,3 28 1-16,6 10 12 0,2 8-11 16,2 0 4-16,0-6-9 15,-2-8 3-15,-3-10-3 16,-4-10-5-16,-2-14 8 15,-3 0 0-15,1-18 15 16,-1-16-14-16,3-12 19 16,-2-10-20-16,2-6 0 15,0 2 8-15,-3 6-7 16,-2 11-1-16,-3 15 15 16,-6 16 11-16,0 12 19 15,1 0-32-15,3 20-11 0,8 20 23 16,3 10-24-16,4 7 8 15,4 1-9-15,0-6-9 16,2-8-1-16,2-14-46 16,0-12-4-16,3-16 18 15,1-2-1-15,-1-24 32 16,0-18 10-16,-3-12-2 16,-9-10 2-16,-4-8 1 15,-9-7 0-15,-7-7 17 16,-2 0-3-16,0 2 20 0,-7 13 13 15,-6 20 8 1,4 16 35-16,2 17-22 16,3 16-13-16,2 2-11 0,2 28-43 15,0 38 6-15,0 40-7 16,2 33-2-16,11-7 1 16,1-25 1-16,-1-35 0 15,3-26-5-15,5 0 5 16,8-2-1-16,10-7 0 15,3-19-38-15,4-18 15 16,4-11-29-16,3-33 8 16,-2-16 15-16,-4-30-1 15,-9-25 30-15,-18-23-1 0,-13 14 2 16,-7 25 19 0,0 39-6-16,-11 29 32 0,-1 6 32 15,4 9-17-15,-1 10-10 16,3 6-50-16,-2 48 0 15,4 42 0-15,4 35 0 16,0-1 0-16,0-21 0 16,0-35 0-16,4-24 0 15,8-2 0-15,1-6 0 16,-1-4-8-16,-2-16-43 16,-3-14-4-16,-3-2 32 15,0-12 20-15,-1-22 3 16,2-8 0-16,-1-6 1 15,3 2 1-15,1 6-2 16,6 16 0-16,3 13-6 0,6 11-2 16,6 17 8-16,4 24 6 15,1 12-6-15,-1 9 5 16,-6-2-5-16,-7-6-32 16,-7-6-121-16,-13-8-127 15,-20-11-99-15,-18-11-515 16,-10-12-1122-16</inkml:trace>
  <inkml:trace contextRef="#ctx0" brushRef="#br0" timeOffset="44130.72">4759 10122 2451 0,'0'0'575'15,"0"0"-526"-15,0 0 95 16,171-52-18-16,-84 26-101 15,-2-2-25-15,-14 2-62 16,-40 2-274-16,-22 6-359 16,-9 8-230-16</inkml:trace>
  <inkml:trace contextRef="#ctx0" brushRef="#br0" timeOffset="44271.38">4286 9551 1320 0,'0'0'1593'16,"0"0"-1262"-16,0 0 36 16,0 0-97-16,0 0-224 15,0 0-46-15,0 0-171 16,116 32-674-16</inkml:trace>
  <inkml:trace contextRef="#ctx0" brushRef="#br0" timeOffset="45530.29">6755 10233 1711 0,'0'0'691'0,"0"0"-597"16,0 0 144-16,0 0 8 15,0 0-111-15,158-39-65 16,-107 3-34-16,1-5-1 16,-6-8-19-16,-7 1-15 15,-18 2 11-15,-11 2 0 16,-10 6-3-16,-10 7 19 16,-21 12-13-16,-6 10 3 15,-3 9 14-15,-1 25-20 16,10 25-12-16,11 34 0 15,18 2 0-15,2 8-6 16,27-1 6-16,21-25-1 16,13-10 0-16,10-26-14 0,5-28 6 15,-3-12-7-15,-11-38 2 16,-12-16 14-16,-17-13 1 16,-18-1 6-16,-12 4 16 15,-3 8 37-15,0 10 19 16,-9 16 20-16,0 16-27 15,7 18-4-15,2 4-41 16,0 34-27-16,9 18 30 16,11 10-18-16,3 6-5 15,0-5-7-15,2-9 0 16,-2-17-1-16,-6-12-12 16,-3-13-15-16,-6-12-4 15,-1-4 23-15,0-30 9 16,0-12 0-16,4-15-2 15,3-5 1-15,1 2-11 0,1 8 11 16,-1 14 1-16,1 18-6 16,1 16 4-16,6 8 2 15,6 14 19-15,8 14 20 16,11 6-32-16,2-4 1 16,6-6 0-16,2-10-7 15,-4-10 7-15,-8-4-8 16,-10-6 1-16,-9-16 8 15,-14-4-8-15,-8-4 5 16,-5-2 7-16,-2 0-12 16,-21 0 11-16,-4 7-12 15,-4 7 1-15,-2 10-3 0,4 8 1 16,2 18-7-16,7 29 7 16,6 17-16-16,10 10 17 15,4 4-7-15,18-6-3 16,20-14 9-16,8-18-10 15,10-17 9-15,0-21 2 16,-2-2 0-16,-6-28 10 16,-5-12-8-16,-7-8-1 15,-9-5 20-15,-8 3-12 16,-7 2 15-16,-4 6 5 16,-3 6-16-16,-3 14 7 0,2 10-19 15,1 12-1 1,4 6 0-16,4 28 1 0,3 14 29 15,1 8-12-15,2 0-17 16,-1-6 3-16,-3-11-4 16,-4-14-21-16,1-12 20 15,-4-13-23-15,1 0 24 16,5-18-3-16,3-17 9 16,8-7-3-16,2-6-3 15,4 4-20-15,2 6 19 16,-2 12-14-16,0 12 7 15,-4 14 7-15,-2 0 2 16,-2 28 5-16,-6 10 6 16,-1 6-1-16,-5-2-4 15,-3-2-7-15,2-9-1 0,-4-7-69 16,7-8-116-16,-1-9-187 16,-1-4-757-16</inkml:trace>
  <inkml:trace contextRef="#ctx0" brushRef="#br0" timeOffset="47541.01">10500 9992 1393 0,'0'0'586'16,"0"0"-210"-16,0 0 132 0,0 0-204 15,-53-127-54-15,26 98-75 16,-7 3-49-16,-3 8-19 16,-3 11-17-16,-5 7-27 15,3 8-29-15,-3 24-16 16,7 12-6-16,7 9 3 15,14 5-15-15,11 0 1 16,6-6-1-16,21-10-13 16,19-18 1-16,9-16-13 15,7-8 6-15,2-28 18 16,-2-22-6-16,-10-12 7 16,-12-12 5-16,-14-7-4 15,-16-5-1-15,-4 0 7 16,-14-2 19-16,-17 8-2 0,0 12-14 15,3 20 10-15,5 21 2 16,9 26-22-16,6 10 0 16,6 54 0-16,2 39 0 15,0 0 0-15,10-2 0 16,11-14 0-16,-1-17 0 16,11 1 0-16,5 0 0 15,6-14 0-15,5-18 0 16,4-16 0-16,0-16-27 15,3-6 1-15,-3-18-14 16,0-16-26-16,-4-10 13 16,-9-8 17-16,-11-4 6 15,-12-4 24-15,-11 4 6 0,-4 8 0 16,0 16 17-16,0 14 25 16,-8 18 25-16,3 0-17 15,3 33-40-15,2 14 2 16,0 9-11-16,18 0-2 15,16-4 1-15,12-12-10 16,12-14-5-16,11-16-33 16,12-10 4-16,0-12-1 15,4-20-28-15,-8-6-10 16,-9-4 19-16,-12-2 28 16,-14-3 22-16,-13 3 14 0,-10-2 0 15,-15 2 12-15,-4 4 1 16,0 4 50-16,-16 8 27 15,-6 10-10-15,-9 12 4 16,-3 6-26-16,-6 16-35 0,2 24-12 16,1 12-10-16,8 8-2 15,8 2 1-15,10-3-7 16,11-13-5-16,0-12 0 16,15-16-3-16,12-14-23 15,7-4 11-15,1-16 26 16,2-14 1-16,-6-4 0 15,-7-2 1-15,-8 4 8 16,-6 7-3-16,-3 7 23 16,-2 12-2-16,0 6-2 0,1 9-25 15,5 28-3 1,7 18 3-16,7 31 6 0,6 30-6 16,7 24 3-16,-3 7-1 15,-4-6-2-15,-8-18 1 16,-15-28-1-16,-5-15 1 15,-3-20-1-15,-3-7 0 16,-19 2 6-16,-11 6-5 16,-12-3 4-16,-6-16 10 15,-1-18-9-15,8-20 9 16,6-4-3-16,9-42-1 16,16-38 7-16,13-49-18 15,20-47 0-15,32-23-11 16,14 7-16-16,5 23-3 15,-8 51-27-15,-12 34 1 0,-9 28 31 16,-6 12 7-16,-2 1 18 16,-1 2-1-16,-4 0 2 15,-12 11-1-15,-8 6 8 16,-6 4 5-16,-3 2 8 16,-5 4-20-16,-14 4 13 15,-6 6-5-15,-4 4-3 16,-2 0-12-16,2 10 6 15,2 10-5-15,7 4-1 16,13 2 0-16,7-4-9 16,7 1 0-16,29-10-6 15,14-4-13-15,13-9-16 16,7 0-26-16,-4-7-35 0,-6-7-29 16,-13 2 64-1,-12 5 58-15,-17 7 18 0,-9 0 24 16,-9 7 84-16,0 19 3 15,0 6-15-15,-9 7-65 16,3-1-11-16,4-4-7 16,2-4-13-1,0-10 2-15,19-6-2 0,15-12-23 16,11-2 2-16,6-16-7 16,6-14-2-16,1-12-2 15,-6-4 1-15,-10-3 29 16,-9-3-7-16,-12 2 9 0,-13 0 18 15,-8 8 25-15,0 10 25 16,-4 12 17-16,-11 18 14 16,-5 2-21-16,-3 28-52 15,-1 20-25-15,4 12 5 16,2 4-6-16,11 1 0 16,7-10 0-16,0-6-6 15,29-15 6-15,11-16-9 16,16-14 9-16,8-4-6 15,8-22-12-15,-1-14 0 16,-4-8-3-16,-9-6 3 16,-9-3 18-16,-13-1 0 15,-12 0 1-15,-10 0 15 0,-12 4-7 16,-2 10 17-16,0 12 20 16,-21 15-8-16,-6 13 0 15,-4 25-38-15,-2 27 0 16,4 16 0-16,7 8 0 15,8 1 0-15,12-8 0 16,2-8 0-16,21-17 0 16,16-14 0-16,15-16-23 15,8-14-53-15,18-18-121 16,-12-16-348-16,-16-2-870 0</inkml:trace>
  <inkml:trace contextRef="#ctx0" brushRef="#br0" timeOffset="48105.98">15041 10158 1502 0,'0'0'797'0,"0"0"-336"0,0 0-201 0,0 0 13 16,0 0-29-16,0 0-90 15,-131-82-40-15,97 38-39 16,-3-8-18-16,-1-10-18 15,-1-10-19-15,2-7-1 16,3-5-17-16,7 0 5 16,12 6-4-16,13 14-3 15,2 17-6-15,11 19-19 16,20 14-10-16,5 14 11 0,-1 0-18 16,-1 18-3-16,-8 14-1 15,-14 7 4-15,-12 7 1 16,-7 6 10-16,-33 6 29 15,-16 0 2-15,-11 0 1 16,-2-2 17-16,5-5 6 16,12-11-1-16,17-6 5 15,19-12-13-15,16-8-4 16,14-8 4-16,34-6 12 16,22 0 1-16,14-14-26 15,9-10-2 1,-1-3-20-1,-9 1-26-15,-17 7-28 16,-23 2-31-16,-23 11-51 0,-27 6-10 16,-26 13-293-16,-7 5-522 15</inkml:trace>
  <inkml:trace contextRef="#ctx0" brushRef="#br0" timeOffset="49395.91">15843 9709 1776 0,'0'0'693'0,"0"0"-193"16,0 0-13-16,0 0-202 15,0 0-98-15,0 0-86 16,0 0-34-16,-142-16-67 16,109 66 0-16,4 14 0 0,8 11 0 15,17-1 0-15,4-8 0 16,31-12 0-16,25-18 0 15,15-22 0-15,9-14-11 16,2-22 1-16,-8-22-7 0,-16-12 16 16,-22-6 0-16,-21 0 1 15,-15-3 6-15,-13 7-5 16,-25 8 8-16,-5 12-1 16,-1 10-7-16,7 14 4 15,8 14 2-15,13 0-4 16,9 6-6-16,7 14 3 15,15 0-11-15,26-2 5 16,17-8-18-16,15-8 5 16,12-2-7-16,2-6-5 15,1-14-11-15,-3-2-14 0,-11 0 22 16,-15 4 22-16,-18 4 3 16,-14 4 9-16,-14 6 1 15,-8 2 70-15,-5 2 16 16,0 0-24-16,-22 18-36 15,-7 14-11-15,-10 10-16 16,0 8 0-16,1 4 0 16,7 1-9-16,8-5 9 15,15-10-7-15,8-12 6 16,0-14 1-16,29-12-29 16,6-2 19-16,9-28 2 15,3-16-2-15,-5-8 10 16,-3-11-5-16,-8-7 5 0,-9-4 6 15,-8-6-5-15,-10-4 4 16,-4 3-4-16,0 7 9 16,0 14 8-16,-6 20-16 15,-4 18 42-15,1 22-44 16,3 8 0-16,-1 36 0 16,2 20 0-16,5 16 0 15,0 7 0-15,20-3 0 16,12-8 0-16,13-12 0 15,8-12 0-15,7-16-21 16,4-11-21-16,6-18-15 16,-5-7 16-16,-1 0-5 15,-6-24 16-15,-5-3 18 16,-6-10 1-16,-7-3 11 16,-9-4 0-16,-8-2 1 0,-15 0 8 15,-8 4-1-15,0 8 38 16,-4 12 10-16,-19 13-7 15,-2 9 5-15,-12 17-37 16,-1 25-16-16,-1 16 18 16,1 10-19-16,5 4 0 15,10 0 0-15,11-9 0 16,12-15 0-16,0-12 0 16,19-18 0-16,14-16 0 15,10-2 0-15,5-28 0 16,4-16 0-16,-6-16 0 15,-5-13 0-15,-8-21 0 16,-11-26 0-16,-13-25 0 0,-9 9 0 16,0 28 0-1,0 34 0-15,-13 30 0 0,0 3 0 16,-3 11 0-16,3 10 0 16,4 20 0-16,-3 28 0 15,8 58 0-15,4 41 0 16,0 13 0-16,14-14 0 15,7-33 0-15,4-37 0 16,4-10 0-16,13 2 0 16,12-4 0-16,10-4 0 0,3-20 0 15,-3-14-62 1,-5-6-139-16,-14-14-271 0,-16-8-317 16,-23 0-1028-16</inkml:trace>
  <inkml:trace contextRef="#ctx0" brushRef="#br0" timeOffset="52004.46">4079 11379 1921 0,'0'0'479'0,"0"0"-354"15,0 0 224-15,0 0-100 16,0 0-126-16,0 0-21 16,0 0 58-16,-20-50-64 15,-7 42-22-15,-8 6 11 16,-8 2-14-16,-6 9-17 16,0 21-35-1,1 10-11-15,7 10-5 16,10 6-3-16,11 4-6 15,13 0 6-15,7-8-14 16,0-11 14-16,12-14-13 0,5-13-40 16,1-11 22-16,5-3 22 15,-2-22 9-15,6-17 25 16,0-13-8-16,-2-14 16 16,-5-8-11-16,-3-26 1 15,-3-23 4-15,-7 9-20 16,-5 16 11-16,-2 22-18 15,0 36 2-15,0 8 23 16,0 10 28-16,0 15-1 16,-2 7-52-16,0 26 0 15,-3 38 0-15,0 39 0 16,5 31 0-16,0 12 0 16,0-23 0-16,14-33 0 0,1-36 0 15,3-8 0 1,7-3-36-16,6-7-11 0,7-6-16 15,6-20 18-15,5-10 3 16,3-12-7-16,-2-23 8 16,-4-8 8-16,-11-8 26 15,-10-5 7-15,-15-2 0 16,-10 2 15-16,0 3-7 16,-6 14 17-16,-10 10 43 15,3 15 13-15,0 14-5 16,6 0-17-16,0 32-52 15,7 18 1-15,0 13-8 0,2 5-5 16,23-1-1 0,10-8 2-16,13-10 3 0,7-13-13 15,12-14-25-15,9-18 15 16,6-4-3-16,3-25 0 16,-3-15 5-16,-6-6-14 15,-15-4 34-15,-17-2-5 16,-17 4 7-16,-19 2 20 15,-8 6 49-15,0 8 1 16,-25 11 1-16,0 10-71 16,-7 11 0-16,-2 0 0 15,3 24 0-15,0 12 0 16,9 8 0-16,4 4 0 0,11-6 0 16,7-8 0-16,0-10-3 15,13-10-27-15,14-12-19 16,4-2 26-16,5-16 2 15,3-16 21-15,-6-6 2 16,-2-2 4-16,-6 2-2 16,-10 10-4-16,-4 8 0 15,-4 14 11-15,-3 6 7 16,1 18-6-16,6 26 10 16,7 18-13-16,13 34 6 15,11 29-15-15,14 23 0 16,0 4-3-16,-10-27 3 15,-17-35 0-15,-17-30 0 0,-10-12 8 16,-2 4-8-16,0 0 0 16,-20-3 0-16,-9-15 7 15,-7-16-6-15,-4-18 0 16,-1-6-1-16,-1-39-8 16,5-36-3-16,10-50-4 15,25-45-10-15,6-21-5 16,46 13-45-16,2 41-3 15,0 49 12-15,-10 32-27 16,-7 14 34-16,4 2 31 16,-6 2 25-16,-4 5 3 15,-16 18 0-15,-8 8 48 0,-5 11 36 16,0 2-36-16,-11 0 12 16,-10 20-42-16,-2 8-17 15,-2 8 1-15,5 5-2 16,7-1-5-16,5-2 4 15,8-4-3-15,8-6 3 16,23-8-7-16,11-10 8 16,11-8-9-16,8-2 6 15,-3-4-27-15,-3-10-12 16,-12 2-9-16,-14 2 28 16,-12 6 14-16,-10 4 9 0,-7 0 26 15,0 16 28-15,-3 12-14 16,-12 8 8-16,4 4-22 15,0 0 1-15,8-2-14 16,3-5-11-16,0-11-2 16,19-8-3-16,14-14 2 15,9-2 1-15,14-30-12 16,4-14 3-16,0-11-14 16,-4-9-5-16,-10 0 27 15,-12-2-7-15,-16 5 8 16,-14 12 1-16,-4 8 11 15,-4 17 60-15,-21 16-9 16,-4 10 18-16,-4 17-32 16,0 24-49-16,1 18 0 15,5 11 0-15,15 4 0 0,12-4 0 16,0-8 0-16,21-13 0 16,22-19 0-16,15-20 0 15,9-10 0-15,10-24 0 16,6-23 0-16,-5-13 0 15,-7-8-11-15,-10-2 5 16,-17-2 5-16,-15 2-6 16,-13 7 7-16,-16 9 1 15,0 12 5-15,-4 16 12 16,-19 18-18-16,-4 8 0 16,-2 24 0-16,0 26 0 15,4 19 0-15,8 7 0 0,11 2 0 16,6-4 0-16,2-12 0 15,19-12 0-15,11-15 0 16,3-16 0-16,6-13 0 16,7-6-116-16,-9-16-454 15,-13-4-990-15</inkml:trace>
  <inkml:trace contextRef="#ctx0" brushRef="#br0" timeOffset="52997.54">7982 11953 1655 0,'0'0'671'16,"0"0"-474"-16,0 0 283 15,0 0-226-15,0 0-109 0,0 0-92 16,40-128 22-1,5 65-20-15,5-9-32 0,-2 0-11 16,-3 2-11-16,-9 4 0 16,-17 10 14-16,-11 13-14 15,-8 14 15-15,-12 12-2 16,-15 16-14-16,-2 1 0 16,3 10-7-1,8 16-3-15,14 6 9 16,4 0-11-16,15 2 4 15,25-4 1-15,11-2-13 16,9-4 5-16,0-4 5 16,-4 2 5-16,-12 0 4 0,-14 2-7 15,-23 7-1-15,-7 2 9 16,-25 3 12-16,-18 0 6 16,-5-3-6-16,-2-7-11 15,11-10 14-15,12-8-9 16,16-8 16-16,11 0 5 15,0-20-27-15,31-14-1 16,15-13-11-16,17-4-29 16,11-8 1-16,1 1-29 15,-1 4 10-15,-11 6 35 16,-19 10 13-16,-17 7 11 16,-19 12 14-16,-8 5 86 15,-6 7-7-15,-21 7-45 0,-2 0 6 16,-4 13-22-16,4 18-26 15,2 16 0-15,10 9-6 16,12 6-6-16,5-2 5 16,15-5-4-16,29-15-7 15,17-21-6-15,15-19-23 16,9-11-43-16,-6-33-108 16,-10-19 5-16,-17-7 69 15,-23-4 76-15,-21 2 42 16,-8 2 65-16,-12 4 61 15,-15 11 73-15,0 11-35 16,2 14-20-16,10 18 4 16,9 12-53-16,6 22-50 15,0 50-26-15,15 43-8 0,22 43 11 16,8 18-22-16,4-3 0 16,-6-17 0-16,-10-28 0 15,-8-23 0-15,-10-25 0 16,-5-20-29-16,-8-12-50 15,-2-2-50-15,0-3 4 16,0-11 16-16,-8-22-53 16,-7-10-42-16,-16-60-305 15,6-5-121-15,3-9 69 0</inkml:trace>
  <inkml:trace contextRef="#ctx0" brushRef="#br0" timeOffset="53232.83">9157 11444 1305 0,'0'0'603'15,"0"0"-207"-15,0 0 69 16,0 0-228-16,0 0-101 16,142-76-5-16,-86 86-57 15,2 22-14-15,-7 10-36 16,-15 12-18-16,-14 4 8 16,-22 2-14-16,0 1 0 15,-31-6 7-15,-9-8 1 16,0-13 23-16,2-16-14 15,11-14-17-15,14-4-3 16,13-26-134-16,18-43-189 0,20 7-456 16,8 4-1293-16</inkml:trace>
  <inkml:trace contextRef="#ctx0" brushRef="#br0" timeOffset="53865.99">10012 11436 2192 0,'0'0'677'0,"0"0"-453"16,0 0 62-16,0 0-134 16,0 0-92-16,-15-104-5 0,-5 79 17 15,-9 5-10 1,-7 8-13-16,-9 10-22 0,-3 2 29 16,-4 23-28-16,6 17-22 15,5 7 15-15,12 7-20 16,12 1 8-16,17-5-5 15,0-8-4-15,17-12-9 16,16-14 9-16,8-14-36 16,1-2 27-16,-2-20 8 15,-4-10 0-15,-10-4 0 16,-5-2 1-16,-13 2 0 0,-4 2 12 16,-4 4 2-16,0 8 8 15,0 5-7-15,0 11-6 16,0 4-9-1,2 4-21-15,15 23 8 0,5 5 13 16,5 4 0 0,0 2-1-16,-3-8 1 0,-1-8-22 0,-5-8-1 15,-5-10 1-15,-5-4 14 16,0 0 8-16,-2-18 8 16,1-10 8-16,7-6-7 15,1-4 6-15,7-2-1 16,5 6-14-16,6 5 9 15,3 11-3-15,2 13-5 16,1 5 17-16,4 8-12 16,-5 20 2-16,-5 8-8 15,-8 6-3-15,-10 0-5 16,-13-2-11-16,-2-4 5 16,-4-8 13-16,-15-10-5 0,0-12 6 15,1-6 12 1,7-14-1-16,5-24 7 0,6-20-17 15,6-16 0-15,28-10-1 16,15-1-39-16,31 7-152 16,-10 24-380-16,-16 28-787 0</inkml:trace>
  <inkml:trace contextRef="#ctx0" brushRef="#br0" timeOffset="55501.83">11193 11412 1363 0,'0'0'702'0,"0"0"-348"15,0 0 180-15,0 0-306 16,0 0-38-16,0 0-67 15,-120-80-21-15,82 95-60 16,-2 20-5-16,-2 9 20 16,9 2 2-16,8-4-14 15,13-4-27-15,12-10-12 16,2-12-6-16,27-12 0 16,8-4 6-16,1-12-4 0,-3-16-2 15,-4-6 7-15,-8-2-6 16,-10 0 7-16,-5 5 8 15,-2 9 28-15,-6 7-11 16,0 8 9-16,0 7-15 16,2 3-11-16,0 23-8 15,7 10-8-15,3 4 9 16,9 0-9-16,6-8-38 16,10-14-94-16,6-18-72 15,4-4-66-15,-5-36-40 16,-4-12-191-16,-11-10 311 15,-12-4 126-15,-10-3 64 0,-5-1 8 16,0 4 102-16,-11 4 40 16,-3 9 65-16,3 16-3 15,5 16-5-15,3 21-11 16,3 3-78-16,0 34-35 16,5 20 10-1,12 11-26-15,8 8-32 16,4-4-23-16,-2-7-12 15,-5-15-5-15,-5-16-98 16,-5-14-41-16,-10-14-14 16,-2-6 74-16,0-6 19 15,-2-20 2-15,-10-6 49 16,6-3 14-16,4 2 2 16,2 2 52-16,6 7 23 15,21 8 0-15,11 6-22 16,5 8-16-16,7 2-6 0,4 0-27 15,2 10-5-15,0 2 5 16,0-1-5-16,-6-4-2 16,2-5 1-16,-8-2 0 15,-1 0-1-15,-10 0 1 16,-8-8 0-16,-8-2 7 16,-7-4-5-16,-8 0 22 15,-2-4-9-15,0 0 10 16,-7 2 22-16,-9 6-19 15,0 10 32-15,-1 0-3 0,-1 28-34 16,3 18-8 0,3 15-15-16,8 7 0 0,4-4-6 15,16-8 3-15,26-16-38 16,20-22-64-16,17-18-28 16,12-20-55-16,5-28-47 15,-7-14-88-15,-16-8 110 16,-13-5 103-16,-20-3 96 15,-15-4 14-15,-15 0 49 16,-7-4 36-16,-3 3-1 16,-3 9 40-16,-14 16 34 15,-5 22-5-15,1 26 95 16,-2 12-90-16,-2 54-113 16,0 44 16-16,7 39 38 15,14 11-27-15,4-26-4 0,2-33-41 16,16-41-18-16,7-12-9 15,12-6-78-15,11-10-68 16,9-14-44-16,7-8-39 16,2-32-13-16,-2-14-68 15,-11-8 153-15,-10-8 118 16,-12-3 39-16,-14 1 126 16,-9 4 132-16,-6 10-48 15,-2 18 49-15,0 19-60 16,0 13-65-16,0 23-50 15,0 23-51-15,0 12-2 16,9 4-17-16,9-6-14 16,3-8 0-16,8-16-25 0,7-11-55 15,5-18-5-15,-1-3 1 16,-1-10 15-16,-3-16 9 16,-9-3 48-16,-3-6 11 15,-8-5 2-15,0 0 57 16,-6-4 23-16,2 2-12 15,-3 6 13-15,-3 8-11 16,0 8-5-16,-4 8 28 16,0 10-22-16,0 2-72 15,0 15 0-15,5 22 0 0,3 19 0 16,4 14 0 0,1 29 0-16,4 25 0 0,-6 24 0 15,-2 6 0-15,-6-27 0 16,-3-31 0-16,-2-36 0 15,0-6 0-15,0 6 0 16,0 7 0-16,-14 1 0 16,-10-10 0-16,-11-12 0 15,-15-10 0-15,-8-12 0 16,-8-12 0-16,-5-12 0 16,3-4 0-16,13-32 0 15,19-32-3-15,33-48 2 16,32-55 1-16,56-19 0 15,27 5-10-15,-8 45-120 16,-25 58-62-16,-22 38-75 0,-1 18-81 16,-9 8-442-16,-14 9-753 0</inkml:trace>
  <inkml:trace contextRef="#ctx0" brushRef="#br0" timeOffset="55643.24">14056 11412 2555 0,'0'0'743'16,"0"0"-292"-16,0 0-271 0,0 0-180 15,0 0-486-15</inkml:trace>
  <inkml:trace contextRef="#ctx0" brushRef="#br0" timeOffset="60969.72">342 7800 833 0,'0'0'0'15,"0"0"-74"-15,0 0-334 0</inkml:trace>
  <inkml:trace contextRef="#ctx0" brushRef="#br0" timeOffset="61563.63">1196 9096 1600 0,'0'0'1342'0,"0"0"-1078"15,0 0-2-15,0 0 39 16,-114-58-143-16,99 45-76 16,1 1-25-16,3 0-43 15,3 3 2-15,0-2-16 16,4 1 0-16,0-6 0 16,6-24-102-16,18 4-369 15,9-6-853-15</inkml:trace>
  <inkml:trace contextRef="#ctx0" brushRef="#br0" timeOffset="63877.44">1107 12673 327 0,'0'0'2239'15,"0"0"-1953"-15,0 0-184 16,0 0 193-16,0 0-159 15,0 0-106-15,0 110 6 16,0-92-3-16,0-5-5 16,0-6 11-16,0-7-27 15,0 0 30-15,0 0 41 16,0-12-43-16,-16-14 3 16,-4-8-43-16,-4-2 0 15,1 4 8-15,6 8 3 16,5 10-1-16,8 12-10 15,4 2-3-15,2 14-3 0,25 14-1 16,10 8 7-16,15 0-2 16,8-6 2-16,5-6-1 15,-3-12-50-15,-6-10-12 16,-14-2 42-16,-15 0-7 16,-19-18 28-16,-8-2 57 15,0-4-17-15,-17 2 17 16,-7 6-24-16,-3 6-16 15,-2 10 34-15,0 8-44 16,2 32-6-16,-1 20 4 16,1 35 4-16,4 29-9 15,9 26 0-15,10 5 0 16,4-29 6-16,0-33-6 0,0-39 0 16,0-4 2-16,-2-4 8 15,-13 2-20-15,-10 0 10 16,-10-16 0-16,-13-10 12 15,-4-18-12-15,-4-4-5 16,2-12-8-16,7-18-4 16,9-6 7-16,13-2-5 15,17 4-8-15,8 6 14 0,4 6-25 16,29 4 11 0,12 4 22-16,11 1-34 0,9 4-19 15,2-5-45-15,1-4-42 16,-1-9 31-16,-2-5 29 15,-5-8 58-15,-11-4 13 16,-11-8 20-16,-11-2 16 16,-9-4 53-16,-9 4 2 15,-5 5 18-15,-2 11-32 16,-2 14 10-16,0 14 32 16,0 10-34-16,0 10-4 15,0 28-44-15,0 21-18 16,-4 14 7-16,-5 8-16 0,-1 1 0 15,2-4 1 1,1-13 9-16,3-14-10 0,2-12 0 16,0-15 0-16,2-15-9 15,0-9-21-15,0 0 2 16,0-18-4-16,6-14-13 16,9-4 33-16,4-1-9 15,1 6 9-15,-3 9 3 16,1 12-1-16,-2 8-2 15,0 2 4-15,-1 16 16 16,3 12 2-16,1 8 2 16,6 3-11-16,2-3 3 15,4-7-4-15,5-7-8 0,7-11 7 16,3-11-18 0,1 0-6-16,-3-24-26 0,-4-8 30 15,-6-9 7-15,-12-4 14 16,-10-4 0-16,-10-3 13 15,-2 4-11-15,-4 8 25 16,-19 10-9-16,-2 16 13 16,-2 14 25-16,1 12-55 15,4 32-1-15,6 14 0 16,7 11 1-16,9 0 1 0,2-4-2 16,27-13 0-16,11-18-6 15,10-16-7-15,2-18-5 16,2 0 1-16,-7-26 14 15,-7-10 3-15,-9-4 2 16,-10-1 20-16,-6 4 25 16,-6 2-23-16,-4 12 10 15,-3 8 10-15,0 11-14 16,-2 4 15-16,4 8-26 16,3 22 13-16,4 12-7 15,7 6-25-15,2 1 0 16,2-7-1-16,-2-10 3 15,-1-12-8-15,-4-12 0 0,-1-8-8 16,-1 0 7 0,3-24-14-16,1-8 19 0,1-9 2 15,4 0-11-15,-2-1 10 16,-2 9 2-16,-3 11-1 16,-6 12 0-16,-2 10-9 15,-2 4 9-15,1 24 26 16,1 11-8-16,-1 5 8 15,4 2-26-15,1-6 0 16,-3-8-58-16,4-10-122 16,1-10-108-16,12-12-246 15,-1-4-204-15,1-14-21 0</inkml:trace>
  <inkml:trace contextRef="#ctx0" brushRef="#br0" timeOffset="64033.74">2981 13732 1313 0,'0'0'612'0,"0"0"-75"15,0 0 10-15,15 106-218 16,-15-64-107-16,0 4-49 16,-13-1-55-16,-7-1-70 15,-9-2-48-15,4-10-66 16,3-14-684-16</inkml:trace>
  <inkml:trace contextRef="#ctx0" brushRef="#br0" timeOffset="64809.48">4845 13726 1313 0,'0'0'1027'0,"0"0"-731"16,0 0 82-16,0 0-42 16,0 0-162-16,0 0-79 15,-64-104-1-15,30 91-10 16,-10 5-9-16,-10 8-4 15,-10 0-46-15,-5 18 22 16,-3 17-25-16,1 9-2 16,11 10 19-16,11 4-39 15,17 2 0-15,17-2 0 16,15-6 0-16,7-11 0 16,28-14 0-16,13-14 0 15,10-13 0-15,4-6 0 16,2-28 0-16,-1-15 0 15,-7-11 0-15,-10-12 0 16,-8-6 0-16,-9-25 0 0,-13 9 0 16,-12-4 0-1,-4 2 0-15,0 22 0 0,-6 3 0 16,-8 19 0-16,3 20 0 16,2 16 0-16,5 10 0 15,-1 6 0-15,5 4 0 16,0 22 0-16,0 20 0 15,0 16 0-15,-3 31 0 16,-3 27 0-16,-3 23 0 16,1-11 0-16,2-26 0 15,6-30 0-15,0-24 0 16,21 2 0-16,21-4 0 16,63-21-65-16,-9-19-402 15,0-10-630-15</inkml:trace>
  <inkml:trace contextRef="#ctx0" brushRef="#br0" timeOffset="65231.95">5750 13132 656 0,'0'0'2000'0,"0"0"-1413"16,0 0-225-16,0 0-95 16,-107 107-115-16,59-1-80 15,-2 34-72-15,12 7 0 16,16-23 0-16,20-34 0 16,2-30 0-16,11-8 0 15,22 5 0-15,16-6 0 0,18-6 0 16,7-25 0-16,4-20-38 15,13-30-263-15,-20-16-586 16,-20-7-991-16</inkml:trace>
  <inkml:trace contextRef="#ctx0" brushRef="#br0" timeOffset="65731.78">6114 13619 1252 0,'0'0'1228'16,"0"0"-748"-16,0 0-101 16,0 0-88-16,0 0-129 0,0 0-92 15,57-114-8-15,-14 94-5 16,1 4-41-16,1 8 5 16,-3 8-9-16,-7 0 0 15,-8 18 20-15,-8 18-10 16,-13 8-22-16,-6 8 0 15,0 9 0-15,0-3 0 16,-9-4 0-16,0-6 0 16,5-10 0-16,4-12 0 15,0-10 0-15,8-10 0 16,23-6 0-16,10-10 0 16,12-22 0-16,5-14 0 15,2-10 0-15,-4-13 0 16,-9-7 0-16,-9-6 0 0,-13-2 0 15,-15 4 0-15,-10 13 0 16,0 17 0-16,-20 20 0 16,-4 16 0-16,-7 14 0 15,2 10 0-15,0 30 0 16,2 13 0-16,9 11 0 16,11 2 0-16,7-4 0 15,0-8 0-15,25-7 0 16,13-15 0-16,4-13 0 15,7-11 0-15,16-8-116 16,-14-18-395-16,-13-4-553 0</inkml:trace>
  <inkml:trace contextRef="#ctx0" brushRef="#br0" timeOffset="66107.58">7267 13792 1774 0,'0'0'913'16,"0"0"-427"-16,0 0-169 0,0 0-131 15,0 0-82-15,0 0-25 16,121-20-37-16,-94 40-13 16,-6 8-16-16,-7 4-12 15,-9 6 14-15,-5 2-3 16,0 1-3-16,-11-4 10 16,-3-2-10-16,3-7 6 15,5-8-2-15,6-9-13 16,0-6-8-16,15-5-17 15,16-6-77-15,7-22-65 0,17-33-215 16,-7 7-412 0,-11 0-517-16</inkml:trace>
  <inkml:trace contextRef="#ctx0" brushRef="#br0" timeOffset="66397.87">7635 13331 2237 0,'0'0'779'16,"0"0"-313"-16,0 0-181 16,0 0-159-16,0 0-83 15,0 0-31-15,0 0-10 16,-85 68-4-16,85-50 2 16,14-10-6-16,10-6-18 15,3-2-10-15,4-10 20 0,-2-14 2 16,-6-4 12-1,-11-6 6-15,-6 1-5 0,-6 1 8 16,-10 5 18-16,-17 9-27 16,-10 9 0-16,-10 9-22 15,-17 22-148-15,8 13-400 16,11-1-1169-16</inkml:trace>
  <inkml:trace contextRef="#ctx0" brushRef="#br0" timeOffset="70196.55">7989 12901 1798 0,'0'0'597'0,"0"0"-320"15,0 0 187-15,0 0-217 16,0 0-107-16,0 0-61 15,25-76 8-15,-14 69-9 16,-4 3-12-16,2 4-21 16,1 0-16-16,6 5 2 15,11 22 2-15,7 10 0 16,10 17-10-16,3 13-11 16,7 25-6-16,-6 24-6 15,-17 25-1-15,-24 5-5 16,-7-26-6-16,-29-25 0 15,-7-33 4-15,-6-6 2 0,-7 8 6 16,-6 2 0 0,-1-2 1-16,11-13 5 0,12-17 0 15,15-12 0-15,13-14-6 16,5-6-5-16,0-2-51 16,16 0-41-16,9-8-128 15,-3-2-386-15,-11-2-669 0</inkml:trace>
  <inkml:trace contextRef="#ctx0" brushRef="#br0" timeOffset="71543.87">4141 12923 1192 0,'0'0'1022'0,"0"0"-860"16,0 0 104-16,0 0 55 16,0 0-179-16,0 0-88 15,0 0 0-15,0-15 36 16,0 15-2-16,0-3 35 15,0 2 14-15,-6-3-56 16,-5 1-20-16,-8 0-1 16,-10 3-25-16,-10 0-10 15,-15 0-17-15,-13 11-8 16,-10 14 12-16,-8 7-12 16,-2 8 0-16,0 2-7 15,7 2 14-15,8 0-5 0,12-5-2 16,14-3 0-16,10-11 3 15,11-4-3-15,9-8 0 16,8-4-1-16,3-4 7 16,3-2-6-16,2-3 0 15,0 0 1-15,0 0 3 16,0 0-4-16,0 0-1 16,0 0 1-16,0 0-15 15,5 0 14-15,15 0-5 16,7 0 6-16,8 0-1 15,7 11-3-15,6 7-3 16,-4 4 6-16,-4 7-4 16,-9 5 5-16,-11 2-9 0,-11 4-6 15,-9 6 15-15,-5 4 1 16,-26 4-1-16,-13 3 29 16,-7 3-28-16,-8 0 17 15,-1-2-12 1,0 0 0-16,0-2 3 0,7-2-3 15,4-1-3 1,7-3 20-16,3-6-8 16,10-6 7-16,8-6-10 15,4-6 2-15,9-6 1 16,3-6-15-16,5-6 0 16,0-4-1-16,3-2 1 15,26-2 8-15,17 0 1 16,18-10 0-16,19-12-4 15,9-4-5-15,-3 0-6 16,-12 4 5-16,-19 10-11 16,-21 2 2-16,-26 10-11 15,-11 0-36-15,-36 34-146 16,-11 4-529-16,-2 4-518 0</inkml:trace>
  <inkml:trace contextRef="#ctx0" brushRef="#br0" timeOffset="72203.33">2807 14981 844 0,'0'0'693'16,"0"0"-504"-16,0 0 182 0,0 0 104 15,0 0-171-15,0 0-29 16,0 0-26-16,0-58-51 15,0 58-36-15,0 0-51 16,-2 0-35-16,-5 14-26 16,-5 16-38-16,2 10-2 15,-1 8-10-15,-1 2 1 16,8-1 4-16,4-9-5 16,0-7-10-16,2-6 9 15,23-15-49-15,4-10-32 16,6-2-50-16,17-36-120 15,-13-5-378-15,-7-3-353 0</inkml:trace>
  <inkml:trace contextRef="#ctx0" brushRef="#br0" timeOffset="72399.85">2736 14530 2576 0,'0'0'525'16,"0"0"-302"-16,0 0 81 16,0 0-182-16,0 0-121 15,0 0-1-15,0 0-93 16,73-14-236-16,-35 14-422 16,-2 2-721-16</inkml:trace>
  <inkml:trace contextRef="#ctx0" brushRef="#br0" timeOffset="72603">3183 14851 2170 0,'0'0'586'16,"0"0"-478"-16,0 0 59 15,0 0-46-15,116-26-110 16,-66 12-11-16,8-4-258 15,-16 5-388-15,-13 9-431 0</inkml:trace>
  <inkml:trace contextRef="#ctx0" brushRef="#br0" timeOffset="72774.85">3241 15091 2290 0,'0'0'555'0,"0"0"-234"16,0 0-3-16,0 0-162 15,0 0-41-15,0 0-37 16,0 0-47-16,114-14-31 16,-41-20-177-16,-8 4-630 15,-7 2-841-15</inkml:trace>
  <inkml:trace contextRef="#ctx0" brushRef="#br0" timeOffset="72962.32">3750 14772 2490 0,'0'0'602'16,"0"0"-151"-16,0 0-147 15,0 0-154-15,0 0-87 16,0 0-27-16,0 0-36 16,-19 21 0-16,17 15 0 15,-2 10 0-15,2 6 0 16,-3 6 0-16,-6 12-29 0,0-12-589 15,-2-12-983-15</inkml:trace>
  <inkml:trace contextRef="#ctx0" brushRef="#br0" timeOffset="74011.19">3224 12480 1437 0,'0'0'630'16,"0"0"-381"-16,0 0 64 15,0 0-77-15,0 0-134 16,17-102-35-16,6 84 41 15,1 4-32-15,3 4-23 0,-3 4 18 16,3 4-9 0,-2 2-1-16,-1 2-19 0,1 20-22 15,-8 8 13-15,-1 9-21 16,-9 4-12-16,-7 1-22 16,0 1-8-16,-5-5 9 15,-9-8-3-15,4-12 16 16,3-8 7-16,5-10-2 15,2-2 3-15,0-4 24 16,4-20 6-16,11-10-12 16,10-12-18-16,6-7 0 15,1-1 0-15,1 8 1 16,-4 8-1-16,-7 16 0 16,-9 14 1-16,-1 8 46 15,-3 14 35-15,-1 24-5 0,4 12-14 16,-1 8-36-16,3 3-5 15,-3-3-8-15,-1-8-14 16,2-8-68-16,-12-8-197 16,0-10-551-16,0-12-1230 0</inkml:trace>
  <inkml:trace contextRef="#ctx0" brushRef="#br0" timeOffset="76938.08">9480 13439 1714 0,'0'0'590'0,"0"0"-381"16,0 0 150-16,0 0-49 15,0 0-158-15,0 0-87 0,-16-10 10 16,26 10 19 0,13-2-10-16,14-2-6 0,11 0-39 15,10-4-15-15,5 0-16 16,-5 2-8-16,-9 0-93 16,-11 2-149-16,-23 4-274 15,-13 0-299-15,-2 6-487 0</inkml:trace>
  <inkml:trace contextRef="#ctx0" brushRef="#br0" timeOffset="77203.66">9480 13744 2078 0,'0'0'482'0,"0"0"-248"0,0 0 237 15,0 0-272-15,0 0-100 16,0 0 9-16,0 0 17 15,44 12-58-15,6-12-40 16,12-8-15-16,7-2-10 16,2 2 5-16,-6 4-7 15,-14-4-15-15,-13 6 9 16,-16 2-16-16,-10 0 8 16,-10 0 13-16,-2 0-5 15,0 0 0-15,0 0-29 16,0 0-101-16,0 0-219 15,-7 4-632-15</inkml:trace>
  <inkml:trace contextRef="#ctx0" brushRef="#br0" timeOffset="80576.32">12243 12839 1758 0,'0'0'658'0,"0"0"-478"16,0 0 105-16,0 0-10 15,0 0-151-15,0 0-77 16,0 0-7-16,-16-20 56 15,-2 20-27-15,-13 0-30 16,-16 0-6-16,-21 6-6 16,-36 12 24-16,-40 15 12 15,-30 10-29-15,10 2 5 16,34-3-21-16,46-10-10 16,36-8 19-16,4 4-12 15,3 0-5-15,12 0 2 0,21-6-11 16,8-6-2-16,12-2 1 15,21-4 0-15,11-4 9 16,14-4-9-16,7 0 0 16,6 2-1-16,5 3-6 15,-3 7 6-15,-1 5-26 16,-13 10-10-16,-11 7 14 16,-17 4-16-16,-21 6-12 15,-10 6 18-15,-23 2 0 16,-29 4 33-16,-17 1 0 15,-13-1 25-15,-5-2 15 16,-1 0-10-16,5-8 8 16,6 2 17-16,13-8-22 0,12-6 21 15,19-7-1 1,13-11-26-16,18-8-2 0,2-6-19 16,29-4 8-1,24 0 5-15,36-13-7 16,5-5-12-16,11-1-8 15,2 1-10-15,-18 5-3 16,0 1-15-16,-20 4 18 16,-18 2 6-16,-17 4 6 15,-17 0 6-15,-10 2 1 16,-7 0 11-16,0 0 9 16,0 0-21-16,0 0-59 15,11 0-208-15,8 0-437 0,0 2-360 16</inkml:trace>
  <inkml:trace contextRef="#ctx0" brushRef="#br0" timeOffset="81233.31">13163 13564 1239 0,'0'0'482'0,"0"0"-238"16,0 0 229-16,0 0-129 15,0 0-68-15,0 0-93 16,0 0 25-16,-69-103-31 15,38 93-54-15,-7 4-30 16,-9 6-27-16,-4 0-13 16,-5 4-14-16,-2 18-12 15,4 8 3-15,8 4-6 16,5 4-9-16,13 3-15 16,10-1 0-16,14-4 0 15,4-4 0-15,6-8 0 16,25-10 0-16,11-12 0 0,10-2 0 15,8-14 0-15,0-20 0 16,0-11 0-16,-6-6 0 16,-8-12 0-16,-8-7 0 15,-9-6 0-15,-6-4 0 16,-7-2 0-16,-8 6 0 16,-3 9 0-16,-5 13 0 15,0 18 0-15,0 14 0 16,0 12 0-16,-7 10 0 15,-1 2 0-15,-6 26 0 16,-1 12 0-16,-4 16 0 16,1 12 0-16,1 10 0 15,-4 5 0-15,6 3 0 0,1-2 0 16,6-4 0-16,6-8 0 16,2-9 0-16,8-9 0 15,23-12 0-15,12-12 0 16,12-14 0-16,6-12-36 15,-1-4-207-15,4-36-278 16,-16-2-264-16,-15-4-743 0</inkml:trace>
  <inkml:trace contextRef="#ctx0" brushRef="#br0" timeOffset="81530.06">13960 13008 1969 0,'0'0'770'16,"0"0"-289"-16,0 0 34 16,0 0-321-16,0 0-92 15,-129 74-37-15,89-3-65 16,3 12 0-16,2 12 0 15,10 3 0-15,6-2 0 16,15-6 0-16,4-7 0 16,9-11 0-16,22-12 0 15,12-14 0-15,3-14 0 16,27-28-60-16,-13-4-462 16,-6-6-733-16</inkml:trace>
  <inkml:trace contextRef="#ctx0" brushRef="#br0" timeOffset="82077.61">14212 13453 1793 0,'0'0'942'0,"0"0"-468"16,0 0-113-16,0 0-97 15,-9-102-144-15,40 80-60 0,7 0-9 16,1 6-20-1,-2 1-31-15,-5 10 0 0,-8 5 0 16,-4 0 0-16,-9 16 0 16,-6 20 0-16,-5 10 0 15,0 12 0-15,0 4 0 16,-14 2 0-16,3-2 0 16,0-4 0-16,4-9 0 15,7-9 0-15,0-10 0 16,7-12 0-16,20-12 0 15,9-6 0-15,8-8 0 16,5-22 0-16,0-8 0 16,0-11 0-16,-7-6 0 15,-7-10 0-15,-8-5 0 16,-6 0 0-16,-13 2 0 0,-8 8 0 16,0 14 0-1,-8 11 0-15,-15 13 0 0,-6 12 0 16,-4 10 0-16,-1 0 0 15,1 22 0-15,4 10 0 16,7 7 0-16,6 5 0 16,10 0 0-16,6-4 0 15,0-2 0-15,22-6 0 16,14-8 0-16,8-8 0 16,8-8 0-16,0-6 0 15,2-2 0-15,-9 0-3 16,-11-4-185-16,-7 0-190 15,-15 2-436-15,-3 2-419 0</inkml:trace>
  <inkml:trace contextRef="#ctx0" brushRef="#br0" timeOffset="82601.7">15248 13727 894 0,'0'0'1184'0,"0"0"-542"16,0 0-165-16,0 0-110 16,0 0-83-16,0 0-106 15,0 0-108-15,0-33-70 16,0 44 0-16,-6 18 0 15,-5 9 0-15,-1 10 0 16,4 6 0-16,3 4 0 16,1 3 0-16,4 1 0 15,0 2 0-15,0-4 0 16,0 0 0-16,9-2 0 16,1 0 0-16,-3-9 0 0,0-3 0 15,-7-8 0-15,0-6 0 16,-4-8 0-16,-21-6 0 0,-6-6 0 15,-10-8 0 1,-5-4 0-16,-1 0 0 0,3-20 0 16,8-12 0-16,14-14 0 15,13-11 0-15,9-11 0 16,13-8 0-16,28-4 0 16,11 0 0-16,13 9 0 15,7 9-79 1,-3 10-63-16,-5 10-104 0,-10-8-106 15,-16 10-495-15,-20 8-706 0</inkml:trace>
  <inkml:trace contextRef="#ctx0" brushRef="#br0" timeOffset="82773.82">15273 13126 1227 0,'0'0'1564'0,"0"0"-1044"16,0 0-204-16,0 0-78 16,0 0-170-16,0 0-68 15,0 0-105-15,20-66-356 16,-2 54-615-16</inkml:trace>
  <inkml:trace contextRef="#ctx0" brushRef="#br0" timeOffset="83039.98">15627 12829 1868 0,'0'0'1007'0,"0"0"-376"16,0 0-355-16,0 0-49 16,0 0-140-16,0 0-87 15,149 137 0-15,-104-65 0 16,-1 26 0-16,-6 28 0 15,-15 19 0-15,-17-13 0 16,-6-25 0-16,-13-35 0 16,-20-18 0-16,-14 8 0 0,-31 16 0 15,-69 22 0-15,16-21-167 16,-8-15-1317-16</inkml:trace>
  <inkml:trace contextRef="#ctx0" brushRef="#br0" timeOffset="84629.35">10850 14678 1579 0,'0'0'604'0,"0"0"-383"15,0 0 86-15,0 0-20 16,0 0-124-16,0 0-87 15,0 0 1-15,-9 76 30 16,30-73-12-16,2-3 19 16,6-3-50-16,3-15-43 15,-3-6 0-15,-3-2-12 16,-5-2-7-16,-10-2 13 16,-9 0-15-16,-2-2 6 15,-7 4 12-15,-15 6-17 16,-4 1 8-16,-3 14-7 15,0 7 5-15,2 6 28 0,0 20-35 16,9 14 0 0,5 10 8-16,11 2-7 0,2 6 4 15,2 1-4-15,20-9-1 16,4-9 6-16,6-6-6 16,4-17 0-16,0-8 9 15,-1-10-9-15,-4 0 8 16,0-14-8-1,-2-12 0-15,-2-2 0 0,0-8 0 16,-5-3 0-16,0 1 6 16,-1-2 0-16,-4 6-2 15,-3 12 19-15,-6 8-16 16,-3 12 26-16,-3 2-4 0,2 14 7 16,2 18 38-16,0 12-74 15,0 1 0-15,5 0 0 16,3 0 0-16,1-13 0 15,1-6 0-15,2-12 0 16,2-12 0-16,3-2 0 16,-2-8 0-16,4-18 0 15,2-10 0-15,-3-8 0 16,-1 2-11-16,-4 2 2 16,2 9 9-16,-6 11 0 15,-1 10 0-15,-1 8-7 16,3 2 7-16,1 2 9 15,3 14-8-15,7 0 1 0,2 0 13 16,5-3-15 0,3-4 0-16,1-9 0 0,-4 0 0 15,-2 0 0-15,-11-13-3 16,-5-4 3-16,-7-3 3 16,-7 2-3-16,-2-2 0 15,0 0 0-15,-9 4 0 16,-7 4 0-16,-1 10 0 15,-3 2 0-15,-1 6 0 16,2 26 0-16,1 12 0 16,7 8 0-16,6 7 0 15,5-7 0-15,5-6 0 0,19-6 0 16,8-14 0 0,3-8 0-16,5-14 0 15,-2-4 0-15,0-8 0 0,-2-14-8 16,-3-10 8-16,-4-2 0 15,-2-4 5-15,-3 4-2 16,-2-2-3-16,1 4 0 16,-3 7 0-16,-7 9 0 15,-2 12 0-15,-1 4 0 16,-2 2 0-16,1 24 0 31,-3 13 0-31,4 7 0 0,-6-2 0 16,0 0 0-16,-1-6 0 15,-3-10 0-15,2-8 0 0,2-12 0 16,0-8 0 0,6 0 0-16,3-16 0 0,7-16 0 15,5-4 0-15,4-10 0 16,2-1 0-16,5 6 0 16,-1 6 0-16,-4 13 0 15,-4 10 0-15,-5 12 0 16,-4 6 0-16,-5 26 0 15,-1 17 0-15,-4 3 0 16,-1 6 0-16,0-2 0 16,-2-8 0-16,-1-12 0 15,5-10 0-15,-1-14-287 0,0-10-703 16</inkml:trace>
  <inkml:trace contextRef="#ctx0" brushRef="#br0" timeOffset="85432.65">17062 13383 1940 0,'0'0'570'0,"0"0"-285"16,0 0 226-16,0 0-312 15,0 0-116-15,0 0-53 16,0 0 31-16,139-6-7 16,-64 6-34-16,10 0-14 0,-3 0-6 15,-8 0-30-15,-20-4-84 16,-21-4-5-16,-25 2-34 16,-26-4-77-16,-22 2-345 15,-9 1-271-15</inkml:trace>
  <inkml:trace contextRef="#ctx0" brushRef="#br0" timeOffset="85667.12">17322 13160 1066 0,'0'0'1055'0,"0"0"-546"16,0 0-38-16,0 0-128 16,0 0-65-16,0 0-130 15,0 0-31-15,-17-66-8 16,17 94-109-16,-2 18 0 15,2 18 0-15,0 16 0 16,0 9 0-16,2 1 0 16,9-4 0-16,1-5 0 15,-4-9 0-15,3-2-174 0,-1-20-594 16,-6-18-735-16</inkml:trace>
  <inkml:trace contextRef="#ctx0" brushRef="#br0" timeOffset="86339.21">19310 12697 656 0,'0'0'1653'16,"0"0"-1099"-16,0 0-219 15,0 0 9-15,-114-56-135 16,83 54-115-16,-11 2-37 16,-10 4-10-16,-10 18-11 15,-9 6 3-15,-2 4 4 16,-1 2-14-16,7 0-29 15,9-2 0-15,16-3 0 16,13-10 0-16,13-1 0 16,14-5 0-16,2-3 0 15,22-2 0-15,16-4 0 16,16 2 0-16,6-2 0 16,7 6 0-16,-1 6 0 15,-3 8 0 1,-9 8 0-16,-15 10-3 0,-14 6-5 0,-16 6-5 15,-9 5-8-15,-27 0 9 16,-24 2-6-16,-18-3 17 16,-16-6 0-16,-10-4 2 15,-6-8 6-15,5-8-6 16,14-3 12-16,18-11 19 16,19-4-9-16,22-6-23 15,17-4 0-15,6-4 0 0,27 0 0 16,26 0 0-16,34 0 0 15,40-7 0 1,27-4 0-16,-8-1 0 0,-30 3 0 16,-42 4 0-16,-29-2 0 15,-8 3 0-15,-6 1 0 16,-8-1 0-16,-19 1 0 16,-4 1 0-16,-4 0 0 15,-21 2-60-15,4 0-409 16,0 0-637-16</inkml:trace>
  <inkml:trace contextRef="#ctx0" brushRef="#br0" timeOffset="86908.86">20181 13371 1644 0,'0'0'608'16,"0"0"-228"-16,0 0 221 15,0 0-277-15,0 0-108 16,0 0-71-16,-138-82-35 15,87 82-42-15,-5 0-68 0,1 16 0 16,3 12 0-16,5 8 0 16,12 4 0-16,10 2 0 15,16-4 0-15,9-4 0 16,7-10 0-16,24-7 0 16,14-10 0-16,6-7 0 15,7-2 0-15,-2-24 0 16,0-10 0-16,-10-14 0 15,-5-6 0-15,-8-12 0 16,-6-7 0-16,-6-5 0 16,0-6 0-16,-10 0 0 15,-4 6 0-15,-7 12 0 16,0 17 0-16,0 17 0 16,-10 18 0-16,-3 16 0 15,-3 0 0-15,-3 32 0 0,-1 15 0 16,-1 11 0-16,8 12 0 15,9 6 0-15,4 6 0 16,0-1 0-16,20-5 0 16,11-8 0-16,7-10 0 15,4-12 0-15,5-14 0 16,0-14-141-16,11-18-358 16,-13 0-344-16,-10-18-667 0</inkml:trace>
  <inkml:trace contextRef="#ctx0" brushRef="#br0" timeOffset="87205.94">20974 12878 1587 0,'0'0'679'15,"0"0"-318"-15,0 0 219 16,0 0-245-16,0 0-101 15,0 0-115-15,0 0-44 16,-95 40 6-16,57 28-36 16,-3 12-45-16,8 10 0 15,9 5 0-15,10-3 0 16,14-4 0-16,9-10 0 16,32-10 0-16,17-16 0 15,11-13 0-15,8-17-102 0,28-22-357 16,-21-13-403-1,-16-13-926-15</inkml:trace>
  <inkml:trace contextRef="#ctx0" brushRef="#br0" timeOffset="87675.79">21405 13034 2126 0,'0'0'694'16,"0"0"-219"-16,0 0-3 15,0 0-300-15,18-111-71 16,8 96-45-16,3 4-56 0,0 8 0 16,-7 3 0-1,-1 6 0-15,-8 20 0 0,-7 12 0 16,-1 10 0-16,-5 8 0 16,0 4 0-16,0-2 0 15,0-4 0-15,0-7 0 16,9-13 0-16,8-10 0 15,8-12 0-15,8-10 0 16,5-2 0-16,5-14 0 16,-1-19 0-16,-1-4 0 15,-8-12 0-15,-6-3 0 16,-10-8 0-16,-6 0 0 16,-6 0 0-16,-5 6 0 0,0 10 0 15,-14 13 0 1,-8 17 0-16,-7 14 0 0,1 0 0 15,1 21 0-15,4 11 0 16,12 8 0-16,9 2 0 16,2-2 0-16,20-2 0 15,15-6 0-15,12-6 0 16,9-6 0-16,15-12-162 16,-13-5-525-16,-16-3-939 0</inkml:trace>
  <inkml:trace contextRef="#ctx0" brushRef="#br0" timeOffset="87977.53">22325 13339 1538 0,'0'0'1194'16,"0"0"-708"-16,0 0-203 15,0 0-14-15,0 0-100 16,0 0-12-16,4 118-157 15,-2-68 0-15,-2 2 0 16,0 3 0-16,0-5 0 16,0-5 0-16,0-2 0 15,0-11 0-15,0-6 0 16,0-8 0-16,0-10 0 16,7-6-125-16,5-2-140 15,3-8-204-15,3-16-187 0,15-24 46 16,3-6-50-16,-3 1-446 15</inkml:trace>
  <inkml:trace contextRef="#ctx0" brushRef="#br0" timeOffset="88273.42">22541 13559 1047 0,'0'0'604'16,"0"0"-125"-16,0 0 1 15,0 0-113-15,0 0-84 16,0 0-43-16,48-102-21 16,-48 98-47-16,0 4-62 15,0 0-43-15,0 0-39 16,-8 6-28-16,-15 12 0 0,-8 4 0 15,-2 0 0 1,-1 3 0-16,5-6 0 0,8-5 0 16,7-2 0-16,10-6 0 15,4-2 0 1,2 0 0-16,18 0 0 16,7 1 0-16,2 0 0 0,2 3 0 15,0 5 0-15,1 1 0 16,-3 4 0-16,-4 0 0 15,2 0 0-15,-2 0 0 16,-2-6 0-16,-6-2-57 16,-1-4-72-16,-3-4-116 0,1-2-83 15,-3-6-344-15,-5-8-434 16</inkml:trace>
  <inkml:trace contextRef="#ctx0" brushRef="#br0" timeOffset="88562.23">22977 12775 1597 0,'0'0'965'0,"0"0"-401"31,0 0-230-31,0 0-18 0,0 0-140 16,0 0-71-16,121 53-66 15,-92 2-39-15,-4 16 0 16,-6 23 0-16,-7 29 0 16,-8-10 0-16,-4-10 0 15,0-15 0-15,-2-22 0 16,-16 2 0-16,-7 7 0 16,-10-13 0-16,-53 8-41 15,9-18-545-15,-13-10-915 0</inkml:trace>
  <inkml:trace contextRef="#ctx0" brushRef="#br0" timeOffset="89800.34">18620 14341 1422 0,'0'0'326'0,"0"0"61"16,0 0 124-16,0 0-234 15,0 0-25-15,0 0-28 16,0 0 45-16,79-18-68 0,-110 32-108 16,-8 17-44-16,-11 10-19 15,2 9 0-15,7 7-5 16,10-3-25-16,16-10 0 16,12-4 0-16,3-12 0 15,32-12 0-15,12-12-23 16,12-4 7-16,2-12 4 15,-5-20-20-15,-8-6 13 16,-14-4 8-16,-15-8 11 16,-16-1 0-16,0 1 0 15,-18 6 0-15,-14 6 7 16,-3 12-1-16,-5 12 17 16,4 12-17-16,2 2-6 15,7 8 1-15,14 13-1 0,11 2-2 16,2-5 2-16,25 0-1 15,21-4 1-15,14-5 1 16,15-9 0-16,6 0-1 16,6-6-17-16,-2-11 4 15,-9-1-1-15,-12 0 6 16,-17 2 8-16,-18 4 0 16,-13 6 0-16,-14 4 21 15,-2 2 24-15,-7 2-18 16,-17 18-12-16,-8 12-15 15,-3 9 1-15,-1 4 6 16,3 8 0-16,6-3-7 16,8 2 0-16,5-10 0 0,12-8 0 15,2-8 0-15,8-10 0 16,21-12 0-16,9-4-3 16,7-6-3-16,1-20-7 15,-1-10 7-15,-5-12 6 16,-9-6 0-16,-2-6 6 15,-8-6-6-15,-6-6 0 16,-1 1 22-16,-10 1-22 16,-4 10 0-16,0 16 0 15,0 12 0-15,0 18 0 16,-4 12 0-16,-6 2 0 16,-1 26 0-16,-1 14 0 15,0 12 0-15,5 8 0 0,7 4 0 16,0-2 0-16,11-1 0 15,14-7 0-15,10-6 0 16,8-10 0-16,4-8 0 16,4-14-63-16,3-6-86 15,2-10-113-15,-4 0-119 16,20-4-296-16,-17-14 59 16,-7 2-7-16</inkml:trace>
  <inkml:trace contextRef="#ctx0" brushRef="#br0" timeOffset="90238.65">20041 14444 1086 0,'0'0'592'16,"0"0"-270"-16,0 0 181 0,0 0-142 16,0 0-56-16,0 0-61 15,0 0-47-15,-116-65-37 16,76 83-44-16,-3 12-35 16,4 9-14-16,1 7-5 15,7 0-62-15,10 0 0 16,8-6 0-16,13-6 0 15,0-12 0-15,11-8 0 16,18-12 0-16,9-2 0 16,3-14 0-16,-2-16 0 15,-1-10 0-15,-2-10 0 16,-7-6 0-16,-3-6 0 16,-5-7 0-16,-4-3 0 15,-3-4 0-15,-7 2 0 16,-3 6 0-16,-4 10 0 0,0 13 0 15,0 15 0-15,0 15 0 16,0 6 0-16,-2 9 0 16,0 0 0-16,-1 9 0 15,-1 20 0-15,-3 15 0 16,2 10 0-16,1 9 0 16,2 7 0-16,2-6 0 15,0 2 0-15,4-4 0 16,14-5 0-16,5-7 0 15,1-12 0-15,5-8 0 16,2-10 0-16,4-10-141 0,23-10-197 16,-6 0-373-1,-5-4-217-15</inkml:trace>
  <inkml:trace contextRef="#ctx0" brushRef="#br0" timeOffset="90363.65">20685 14570 1768 0,'0'0'810'15,"0"0"-466"-15,0 0 141 16,0 0-207-16,0 0-154 16,0 0-124-16,0 0-301 15,-20 22-1171-15</inkml:trace>
  <inkml:trace contextRef="#ctx0" brushRef="#br0" timeOffset="99643.71">24214 13387 1335 0,'0'0'594'0,"0"0"-432"16,0 0 85-16,0 0 96 15,0 0-34-15,0 0-155 16,-17 0-28-16,17 0 16 16,0 0-22-16,0 0-24 15,0 0-39-15,0-2-12 16,29-2-1-16,42-8-20 16,64-10-5-16,70-9-6 15,32-1-12-15,-1 5 4 16,-38 9-5-16,-66 8-1 0,-45 3-8 15,-43 6-90 1,-22-2 26-16,-13 3 28 0,-9 0-11 16,0 0-11-16,-24 4-52 15,-10 14-197-15,10-1-240 16,8-5-158-16</inkml:trace>
  <inkml:trace contextRef="#ctx0" brushRef="#br0" timeOffset="99909.87">26402 12882 147 0,'0'0'2360'0,"0"0"-1833"16,0 0-265-16,0 0 78 16,0 0-184-16,0 0-104 15,0 0-40-15,-15 50 27 16,15 10 3-16,2 4-19 15,7 2-10-15,1-4-12 16,0-2 0-16,-4-3-1 16,-1-9-24-16,-5-6-87 15,0-10-151-15,0-14-231 16,0-10-265-16,0-8-195 0</inkml:trace>
  <inkml:trace contextRef="#ctx0" brushRef="#br0" timeOffset="100401.61">26531 12685 1883 0,'0'0'545'0,"0"0"-364"16,0 0 168-16,0 0-150 16,-123-76-92-16,88 74-50 15,-11 2 1-15,-8 12-1 16,-9 16 9-16,-3 12 16 15,-1 10 2-15,5 10 6 16,6 8-22-16,9 8-38 16,11 5-3-16,15 3-11 15,9 0-7-15,12 1 2 16,6-7-11-16,28-4 2 0,13-10 7 16,13-9-9-1,11-14 1-15,14-10 0 0,6-12 7 16,9-12 2-16,3-7-9 15,-3-8 7-15,-6-23-7 16,-12-9 0-16,-10-8 0 16,-14-8 10-16,-14-4-2 15,-11-8 21-15,-12-4-11 16,-13-7 5-16,-8-5-9 16,0-2-1-16,-4 0-2 15,-14 3-12-15,-4 9 0 16,-5 12 0-16,-8 14 0 0,-10 12 0 15,-11 10 0 1,-13 12 0-16,-11 10 0 0,-9 4 0 16,0 6 0-16,6 18-81 15,8 14-219-15,25-4-373 16,24-8-621-16</inkml:trace>
  <inkml:trace contextRef="#ctx0" brushRef="#br0" timeOffset="100574.32">27727 13106 2436 0,'0'0'0'0,"0"0"-631"0,0 0-969 16</inkml:trace>
  <inkml:trace contextRef="#ctx0" brushRef="#br0" timeOffset="-213124.51">1421 16080 1517 0,'0'0'742'0,"0"0"-631"16,0 0 161-16,0 0-6 15,0 0-148-15,0 0-63 16,-23 0 26-16,23 0 29 16,-2 0 20-16,-2-6-9 15,2-6-55-15,-5-10-31 16,1-5-34-16,-4-5-1 16,-5-4 0-16,-8-8-14 0,-3 2 5 15,-6 4 3-15,-1 10 6 16,-2 6 16-16,1 8-15 15,1 14 0-15,-3 0 3 16,1 26 2-16,-4 16-3 16,6 12-3-16,4 7 0 15,7 3-1-15,8-2-7 16,10-4-1-16,4-6 9 16,7 2-9-16,22-8 9 15,6 3-8-15,6-5 7 16,-1 2-1-16,-5-2-5 15,-8 4 6-15,-12-6 0 16,-15 6 1-16,0-4 5 0,-31 2 2 16,-11 3-1-16,-7-9 5 15,0-4-11-15,4-10 0 16,10-12 8-16,10-10 17 16,10-4 13-16,10 0-1 15,5-26-19-15,0-6-12 16,23-12-6-16,8-5-1 15,5 3 0-15,6 2 1 16,5 12-1-16,-1 6-9 16,4 16 4-16,-2 10-5 15,4 0-28-15,-1 24 29 16,0 10 2-16,-4 2-16 0,-7 6 8 16,-5 1-14-1,-6-1-8-15,-4-8 11 16,-5-6 0-16,-2-10 20 0,-2-6-1 15,-1-12-5-15,3 0 13 16,3-22 0-16,4-14 10 16,7-8 2-16,-1-5-12 15,0 3 0-15,-4 2 0 16,-2 14 0-16,-9 12 2 16,-3 18-2-16,-5 0 0 15,4 22 15-15,3 18 11 16,3 8-8-16,7-2-15 15,-1 3 3-15,3-13-9 0,-1-6 3 16,-3-16-1-16,0-10 0 16,-2-4 1-16,2-12 5 15,-1-20 13-15,2-8-17 16,-4-9 14-16,-1 9-15 16,-6 8 0-16,-5 18 0 15,0 10-11-15,2 4 8 16,1 22 3-16,7 10 20 15,5 8 0-15,1-3-20 16,0-7-7-16,-1-6-97 16,-5-8-158-16,-9-6-311 15,-9-10-261-15</inkml:trace>
  <inkml:trace contextRef="#ctx0" brushRef="#br0" timeOffset="-212961.06">1980 16330 2519 0,'0'0'646'0,"0"0"-559"16,0 0 109-16,0 0-196 15,0 0-161-15,0 0-344 16,0 0-352-16</inkml:trace>
  <inkml:trace contextRef="#ctx0" brushRef="#br0" timeOffset="-212487.55">2896 16280 2045 0,'0'0'329'0,"0"0"-29"16,0 0-3-16,0 0-170 15,0 0-40 1,0 0-19-16,-138 0 26 0,100 36-1 0,4 4 13 16,5 13-11-16,14 5-38 15,13 2-11-15,2 0-1 16,17-6-37-16,26-12 10 16,8-7-8-16,13-13-9 15,6-13 20-15,1-9-21 16,-2-9 2-16,-7-27 11 15,-6-9-5-15,-11-7-9 16,-9-6 1-16,-15-2 0 16,-9-2 9-16,-10 10-9 15,-2 6 0-15,-4 10 21 16,-14 15 18-16,1 15 27 0,-4 6-12 16,1 14-39-16,5 26-7 15,5 10-8-15,8 9 0 16,2 1-2-16,18-6-2 15,18-8 4-15,15-12-16 16,14-12-43-16,35-22-146 16,-13 0-355-16,-16 0-619 0</inkml:trace>
  <inkml:trace contextRef="#ctx0" brushRef="#br0" timeOffset="-212033.94">4400 15825 2470 0,'0'0'369'16,"0"0"179"-16,0 0-241 16,0 0-139-16,0 0-57 15,0 0-43-15,0 0-13 16,-20-42-55-16,15 78 0 0,1 18 0 16,-2 14 0-16,1 13 0 15,0 7 0-15,3-4 0 16,2-2 0-16,0-11 0 15,0-13 0-15,12-14 0 16,7-12 0-16,8-10 0 16,6-16 0-16,8-6 0 15,5 0 0-15,8-20 0 16,2-2 0-16,-1 0 0 16,-6 4-15-16,-11 10-56 15,-11 8-16-15,-9 0-109 16,-7 18-53-16,-7 8-81 0,8 10-274 15,-4-6-90-15,3-10-627 0</inkml:trace>
  <inkml:trace contextRef="#ctx0" brushRef="#br0" timeOffset="-211799.59">5053 15986 1780 0,'0'0'737'15,"0"0"-374"-15,0 0 153 16,0 0-254-16,0 0-110 16,0 0-86-16,0 0-26 15,-63-13-19-15,63 74 21 0,0 11-1 16,0 4-41 0,16 0 0-16,8-9-27 0,3-9-153 15,16-12-157-15,-10-16-444 16,-4-22-189-16</inkml:trace>
  <inkml:trace contextRef="#ctx0" brushRef="#br0" timeOffset="-211596.29">5283 15887 816 0,'0'0'1810'0,"0"0"-1113"16,0 0-208-16,0 0-322 15,0 0-101-15,0 0-15 16,-43 107-51-16,55-43 0 0,3 6 0 15,5-2 0 1,-1-2 0-16,4-8 0 0,-5-9 0 16,-3-13 0-16,-4-12-105 15,-8-8-191-15,-3-16-177 16,-16-8-72-16,-9-14-337 0</inkml:trace>
  <inkml:trace contextRef="#ctx0" brushRef="#br0" timeOffset="-211455.35">5053 16240 1324 0,'0'0'818'16,"0"0"-164"-16,0 0-170 16,0 0-281-16,0 0-102 15,0 0-23-15,0 0-39 16,91-50-39-16,-18 20-15 16,-10 2-273-16,-10 6-575 0</inkml:trace>
  <inkml:trace contextRef="#ctx0" brushRef="#br0" timeOffset="-211087.67">5830 15887 2254 0,'0'0'518'0,"0"0"-219"15,0 0-91-15,0 0-121 0,0 0-75 16,0 0 30-16,0 0 75 15,47-90 1-15,-74 92-34 16,-4 18-67-16,-4 12-8 16,4 0-6-16,6 8-3 15,12-4-1-15,13-1-10 16,0-3-3-16,19-4 13 16,15-4-7-16,6-4 8 15,5-2 13-15,2 0-13 16,-5 0 7-16,-5 2-7 15,-8 4 0-15,-10 2 3 16,-13 2-1-16,-6 2 20 16,-16 2 38-16,-15 3-24 15,-9 1-12-15,0-10-24 16,-9-8-158-16,11-8-412 0,7-10-1024 16</inkml:trace>
  <inkml:trace contextRef="#ctx0" brushRef="#br0" timeOffset="-210491.78">6430 15968 2388 0,'0'0'525'0,"0"0"-197"0,0 0 37 15,0 0-222-15,0 0-133 16,0 0-10-16,0 0 4 16,-10 120 5-16,33-66-18 15,8-10 5-15,7-12-106 16,7-10-28-16,3-18-3 16,-5-4 79-16,-7-12 50 15,-16-20 12-15,-18-4 3 16,-2-12 79-16,-31-2 50 15,-16 0 28-15,-7 2-74 16,1-1-7-16,6 17 19 16,14 4-29-16,20 10 22 15,13 6-91-15,17-2 0 16,37 0-11-16,19-2 10 0,10-2-47 16,4 4 22-16,-8 2-28 15,-11 6 23-15,-17 6 7 16,-16 0 24-16,-15 4 0 15,-11 24 1-15,-6 6 30 16,-3 16 41-16,0 8-30 16,0 6 7-16,0 11-49 15,0 9 0-15,0 14 0 16,11-3 0-16,6-1 0 16,2 0 0-16,-1-14 0 15,-1 0 0-15,-3-13 0 0,-3-13 0 16,-5-14 0-1,-4-18-35-15,-2-12-74 0,-8-24-139 16,-17-18-385-16,-6-8-456 0</inkml:trace>
  <inkml:trace contextRef="#ctx0" brushRef="#br0" timeOffset="-210366.86">6864 16431 2399 0,'0'0'819'16,"0"0"-483"-16,0 0-120 15,0 0-119-15,0 0-40 16,196-22-40-16,-60-8-17 0,-17 2-143 16,-15-3-842-16</inkml:trace>
  <inkml:trace contextRef="#ctx0" brushRef="#br0" timeOffset="-210100.93">8452 15887 2932 0,'0'0'702'0,"0"0"-458"16,0 0-26-16,0 0-218 15,0 0 0-15,0 0 0 0,41 149 0 16,-24-73 0-16,-1 2 0 15,-7-2 0-15,-2-12 0 16,-2-11-33-16,-3-17-200 16,4-32-344-16,1-4-305 15,-1-22-194-15</inkml:trace>
  <inkml:trace contextRef="#ctx0" brushRef="#br0" timeOffset="-209693.35">8537 15575 1861 0,'0'0'633'16,"0"0"-97"-16,-116-50-160 0,63 47-102 16,0 3-118-1,-1 26-70-15,1 23-28 0,-5 31-8 16,2 32 16 0,7 35-66-16,15 5 0 0,22-10 0 15,12-29 0-15,6-37 0 16,19-18 0-16,12-10 0 15,15 6 0-15,15-6 0 16,14-2 0-16,6-20 0 16,5-16 0-16,1-10 0 0,1-4 0 15,-1-24 0 1,-1-16 0-16,-9-4 0 0,-15-10 0 16,-12-2 0-16,-18-10 0 15,-20-7 0-15,-18-17 0 16,-14-26 0-16,-28 8 0 15,-9 13 0-15,-9 15 0 16,-5 26 0-16,-10 6 0 16,-12 10 0-16,2 24 0 15,5 18 0-15,8 4 0 16,10 50-62-16,20-8-591 16,17 2-1140-16</inkml:trace>
  <inkml:trace contextRef="#ctx0" brushRef="#br0" timeOffset="-209129.85">9707 16000 1790 0,'0'0'939'0,"0"0"-392"16,0 0-168-16,0 0-112 0,0 0-93 16,0 0-174-16,0 0 0 15,18 44 0-15,-11 0 0 16,-1 6 0-16,4 2 0 15,3-6 0-15,2-10 0 16,10-10 0-16,4-13 0 16,6-13 0-16,8-9 0 15,-1-27 0-15,-2-8 0 16,-7-10 0-16,-6-4 0 16,-13 0 0-16,-10 0 0 15,-4 9 0-15,-8 17 0 16,-17 19 0-16,-6 13 0 15,2 5 0-15,6 30 0 16,12 11 0-16,11 2 0 0,9 6 0 16,26-6-12-16,13 2 10 15,8-10-5-15,1-4 7 16,-4-8-20-16,-7-2 10 16,-13 1-13-16,-18-9 20 15,-15 4-3-15,0 0 5 16,-19 0 1-16,-18-2 5 15,-7 0-5-15,-5-10-9 16,-31-14-254-16,13-22-406 16,3-10-611-16</inkml:trace>
  <inkml:trace contextRef="#ctx0" brushRef="#br0" timeOffset="-208999.75">9694 15490 2067 0,'0'0'1191'0,"0"0"-867"16,0 0-74-16,0 0-178 0,0 0-72 15,0 0-282-15,140 72-650 0</inkml:trace>
  <inkml:trace contextRef="#ctx0" brushRef="#br0" timeOffset="-207732.46">10917 16473 1562 0,'0'0'821'16,"0"0"-326"-16,0 0-158 16,0 0-65-16,0 0-119 15,0 0-97-15,116-139-35 16,-69 81-8-16,-3-14-12 15,-8 0 6-15,-10 2-7 16,-14 3-8-16,-12 17 7 0,0 14 1 16,-22 22 0-16,-14 14 9 15,-7 24 3-15,-1 47 10 16,11 1-4-16,10 16 6 16,19 2 29-16,6-10-17 15,33-3-3-15,17-15-14 16,15-22-17-16,8-22 16 15,3-18-6-15,-2-14-2 16,-11-30 4-16,-14-10-14 16,-13-8-2-16,-14-1 2 15,-12-3 0-15,-10 12 8 16,-2 6-8-16,0 20 1 16,0 14 7-16,0 14-8 15,0 4-1-15,0 32-1 16,13 8 2-16,8 10 1 0,5 0 0 15,3-5 0-15,-3-4 4 16,-1-14-5-16,-2-9-1 16,-8-16-9-16,-4-6-10 15,0-14 19-15,-4-18-26 16,0-17-3-16,2-1 8 16,2-6-34-16,5 6-2 15,3 10 26-15,4 10 23 16,6 16 9-16,2 12-11 15,2 2 11-15,5 10 23 0,3 12-4 16,3 2 5 0,3 2-7-16,1-10-5 0,8-2 1 15,2-12-11-15,3-2 10 16,-3-6-12-16,-8-20-5 16,-9-6 5-16,-14-8 1 15,-16-4 0-15,-11-2 22 16,-3 3-22-16,-28 7 11 15,-9 14-7-15,-7 20-5 16,-1 2 0-16,3 28 14 16,9 22 7-16,14 13-2 15,13 7-2-15,9 0 10 16,11-2-8-16,24-14-18 0,13-9-1 16,7-19 1-1,6-16-1-15,-3-10 10 0,-3-14-8 16,-6-21 7-16,-9-7 2 15,-9-2-11-15,-4-6-1 16,-7 2 1-16,-5 4 1 16,-3 12 9-16,-3 10-9 15,-3 18 5-15,1 4-5 16,-2 8 12-16,4 24-13 16,-1 4 0-16,1 8 0 15,0 0 0-15,2-4 0 16,-2-12 0-16,0-6 0 15,4-14 0-15,4-8 0 16,2-4 0-16,6-18 0 16,2-10 0-16,4-8 0 0,0 0 0 15,-2 4 0-15,0 6 0 16,-4 12 0-16,-6 10 0 16,-3 8 0-16,-3 4 0 15,-4 22 0-15,2 4 0 16,-2 6 0-16,5 0 0 15,1-8 0-15,8-6 0 16,6-10 0-16,4-12 0 16,3 0 0-16,-1-20 0 15,-4-12-14-15,-4-10-70 0,-18-24-115 16,-9 8-383-16,0 10-818 16</inkml:trace>
  <inkml:trace contextRef="#ctx0" brushRef="#br0" timeOffset="-205659.68">14932 15284 1490 0,'0'0'367'0,"0"0"-165"16,0 0 190-16,0 0-81 0,0 0-117 16,0 0-97-16,0 0-5 15,-116 112 38-15,64 12 12 16,-14 57-22-16,-3 27-15 15,13 3-12-15,21-19-13 16,30-31-35-16,10-23-20 16,30-31-1-16,15-31-18 15,-2-28 2-15,10-12-4 16,9 0-4-16,2-8-12 16,0-2-33-16,-17-14-21 15,-21-10-10-15,-22-2-28 16,-9 0 22-16,-34-6-168 15,-5-6-427-15,-7-2-217 16</inkml:trace>
  <inkml:trace contextRef="#ctx0" brushRef="#br0" timeOffset="-204695.04">15471 15727 1655 0,'0'0'667'0,"0"0"-480"16,0 0 107-16,0 0-55 16,0 0-130-16,0 0-64 15,0 0-31-15,-109 84-5 16,109-62 12-16,0 0-21 16,7-8 0-16,13-10 8 15,2-4 1-15,2 0 13 16,-1-4-21-16,-8-14-1 15,-3 0 16-15,-12-4-14 16,0-4 4-16,-5 4 37 0,-17 4-4 16,-5 4-6-16,-2 10-33 15,2 4-6-15,2 14-53 16,8 44-137-16,9-2-346 16,2-2-210-16</inkml:trace>
  <inkml:trace contextRef="#ctx0" brushRef="#br0" timeOffset="-204367.05">15988 15753 1807 0,'0'0'688'0,"0"0"-383"16,0 0 62-16,0 0-152 15,0 0-134-15,0 0-55 16,0 0-26-16,-75 48 13 16,75-20-11-16,0-10-4 15,10-6-25-15,15-6-42 16,6-6 2-16,5-6 10 16,-3-20 3-16,-6-6 41 15,-12-6 5-15,-10-2 8 16,-5 0 25-16,-11 8 25 15,-18 1 35-15,-5 18 12 0,-3 13-25 16,1 4-27 0,3 30-45-16,8 20-23 0,3 44-157 15,6-14-525-15,10-6-646 0</inkml:trace>
  <inkml:trace contextRef="#ctx0" brushRef="#br0" timeOffset="-204023.34">15908 16320 2345 0,'0'0'676'0,"0"0"-468"15,0 0 77-15,0 0-137 0,0 0-116 16,0 0-22-16,0 0-4 15,-43 99-5-15,43-69 6 16,0-6-6-16,9-10-2 16,9-6 1-16,1-8-28 15,-2-8 22-15,-5-16 6 16,-12-12 7-16,0-4 10 16,-12-4-11-16,-17-1 13 15,-9 13 14-15,0 14 0 16,-2 14-15-16,6 4-18 15,13 54-126-15,9 0-219 16,12-1-739-16</inkml:trace>
  <inkml:trace contextRef="#ctx0" brushRef="#br0" timeOffset="-203319.52">18089 15494 1883 0,'0'0'718'16,"0"0"-366"-16,0 0 101 16,0 0-234-16,0 0-108 15,-142-48-63-15,79 48 2 16,-30 18-28-16,-30 16-1 16,5 2 5-16,13-4-25 15,21 0 19-15,28-7-14 16,4-3 4-16,13 2 14 15,20-8-22-15,19-2 4 16,12-4-7-16,28-2 2 0,16-6 9 16,8 6-10-16,7-4 0 15,6 6-8 1,-6 6-11-16,-5 4-10 0,-10 14 10 16,-16 6-26-16,-17 6 6 15,-23 11 3-15,-3 2 16 16,-36 6 14-16,-22 3 2 15,-15-2 4-15,-11 2 6 16,-4-1-4-16,2-5 5 16,9-8 37-16,15-10 1 15,22-12 24-15,24-10-32 16,19-12-14-16,11-6 1 0,55-4-12 16,44-4 15-16,42-18-26 15,10 2 7-15,-21 4-8 16,-41 10-3-16,-42 2 3 15,-16 0 7-15,-5 0 2 16,-5 4-6-16,-8 0-3 16,-17 0 0-16,-7 0-1 15,0 0-7-15,-13 0-135 16,0 12-331-16,3-6-669 0</inkml:trace>
  <inkml:trace contextRef="#ctx0" brushRef="#br0" timeOffset="-202653.91">19074 16052 1534 0,'0'0'681'16,"0"0"-336"-16,0 0 168 16,0 0-263-16,-18-121-55 15,-8 105-53-15,-10 10-19 16,-9 6-51-16,-8 4-4 16,-7 23-13-16,2 13-14 15,4 10 10-15,10 8-28 16,17 4-20-16,15-4-3 15,12-4 0-15,19-10 0 16,23-16 0-16,14-14 0 16,6-14 0-16,2-5-21 0,-3-27 6 15,-12-17 7-15,-11-9 8 16,-14-10 3-16,-13-6 3 16,-11-11 2-16,0-1 19 15,-6-4-27-15,-10 10 0 16,-2 14 0-16,4 18 0 15,4 20 0-15,5 19 0 16,1 9 0-16,2 9 0 16,2 23 0-16,0 12 0 15,0 14 0-15,0 4 0 16,0 10 0-16,9 4 0 0,1-4 0 16,4 3 0-16,1-3 0 15,1-6 0-15,2-4-11 16,0-7-161-16,13-11-292 15,-4-12-334-15,0-14-448 0</inkml:trace>
  <inkml:trace contextRef="#ctx0" brushRef="#br0" timeOffset="-202387.8">19736 15525 2335 0,'0'0'623'0,"0"0"-305"16,0 0 11-16,-123 90-173 15,94-6-55-15,9 32-40 16,11 23-5-16,9-5-14 16,0-28-26-16,11-34-15 15,16-18-1-15,11-4-1 16,11-1-44-16,11-9-102 15,23-36-174-15,-16-4-500 16,-14-26-1006-16</inkml:trace>
  <inkml:trace contextRef="#ctx0" brushRef="#br0" timeOffset="-201965.46">20141 15797 2053 0,'0'0'865'0,"0"0"-345"15,0 0-186-15,0 0-130 16,0 0-129-16,0 0-51 16,0 0-3-16,129-62-21 15,-75 62 0-15,-8 0 0 16,-9 0 0-16,-18 22 0 16,-9 14 0-16,-10 10 0 15,-3 10 0-15,-17 7 0 16,-2 1 0-16,7-6 0 0,3-6 0 15,12-10 0-15,0-8 0 16,18-16 0-16,18-14 0 16,8-4 0-16,9-12 0 15,1-24 0-15,0-12 0 16,-6-8 0-16,-10-10 0 16,-9-6 0-16,-11-9 0 15,-13 3 0-15,-5 6 0 16,-5 14 0-16,-19 18 0 15,-8 22 0-15,-3 18 0 16,-1 4 0-16,5 28 0 16,6 16 0-16,17 6 0 15,8 4 0-15,11-6 0 16,28-6 0-16,13-10-54 16,33-14-207-16,-12-12-405 0,-8-6-536 15</inkml:trace>
  <inkml:trace contextRef="#ctx0" brushRef="#br0" timeOffset="-201652.99">21133 16058 2244 0,'0'0'758'16,"0"0"-261"-16,0 0-174 16,0 0-172-16,0 0-71 15,0 0-37-15,0 0-43 16,145-20 0-16,-114 20 0 15,-11 14 0-15,-11 14 0 0,-9 12 0 16,0 0 0-16,-7 4 0 16,-9-4 0-16,3-4 0 15,6-5 0-15,7-12 0 16,0-6 0-16,14-9 0 16,19-4 0-16,5-9-42 15,3-18-84-15,-6-14-164 16,-15-29-210-16,-13 6-294 15,-7 2-1028-15</inkml:trace>
  <inkml:trace contextRef="#ctx0" brushRef="#br0" timeOffset="-201527.89">21249 15789 1536 0,'0'0'1114'0,"0"0"-530"0,0 0-217 15,0 0-127-15,0 0-221 16,0 0-19-16,0 0-261 15,15-94-846-15</inkml:trace>
  <inkml:trace contextRef="#ctx0" brushRef="#br0" timeOffset="-201262.07">21529 15346 1787 0,'0'0'1173'0,"0"0"-615"0,0 0-292 16,0 0-40 0,167-4-140-16,-104 40-86 0,0 16 0 15,1 30 0-15,-11 31 0 16,-20 29 0-16,-19 6 0 16,-14-19 0-16,-14-37 0 15,-9-28 0-15,-9-10 0 16,-6 8 0-16,-6 5 0 15,-8 5 0-15,-10-6 0 16,13-22-123-16,8-12-720 0</inkml:trace>
  <inkml:trace contextRef="#ctx0" brushRef="#br0" timeOffset="-200423.4">22955 15963 2104 0,'0'0'764'0,"0"0"-312"0,0 0-103 16,0 0-156 0,0 0-92-16,0 0-11 0,130-26-47 15,-66 20-43 1,10-2 0-16,2 0 0 0,-3 2 0 16,-13 2-110-16,-16 4-214 31,-34 0-304-31,-10 14-334 0,-10 3-900 0</inkml:trace>
  <inkml:trace contextRef="#ctx0" brushRef="#br0" timeOffset="-200298.41">23098 16204 1805 0,'0'0'718'0,"0"0"-246"16,0 0-126 0,0 0-132-16,0 0-98 0,0 0-37 15,114 18-79-15,-8-44-66 16,-12 2-274-16,-9 2-951 0</inkml:trace>
  <inkml:trace contextRef="#ctx0" brushRef="#br0" timeOffset="-199656.15">24818 15627 1549 0,'0'0'714'16,"0"0"-330"-16,0 0 163 15,0 0-258-15,0 0-138 16,0 0-85-16,0 0-24 16,-4-4-3-16,-12 14-25 15,-7-6-1-15,-3-3 6 16,-1-1-18-16,-2 0 4 16,3-11-3-16,5-9-2 15,10-8 15-15,7 1-7 0,4-5-8 16,2 10 11-16,25 0-11 15,6 8 1-15,7 10 14 16,5 4-14-16,-3 4-1 16,0 20 0-16,-3 12 1 15,-11 12 14-15,-8 5-15 16,-9 5 0-16,-11 4 1 16,0 2 5-16,-28-2-12 15,-13-4 3-15,-15-4 2 16,-8-1-7-16,-5-9 8 0,2-2 0 15,5-10-1 1,15-6 8-16,13-10 1 0,17-6-8 16,17-6 1-16,0-4 2 15,33 0-3-15,18-12 0 16,11-6 8-16,8 0 2 16,6 4-19-16,-2 0 9 15,-8 6-16-15,-10 8 8 16,-12 0 5-16,-12 0-33 15,-10 8-91-15,-3 6-167 16,-5 0-488-16,2-10-1163 0</inkml:trace>
  <inkml:trace contextRef="#ctx0" brushRef="#br0" timeOffset="-199295.92">25386 15931 2235 0,'0'0'700'15,"0"0"-316"-15,0 0-59 16,0 0-228-16,0 0-56 16,0 0-1-16,147 0-32 15,-91 0-7-15,-2-4-1 16,-10-14-16-16,-13-4-1 16,-11-6-4-16,-15 2 9 15,-5-4 6-15,-7 4 6 16,-24 6 0-16,-8 4 27 15,-9 12-16-15,-4 4 13 16,-1 12 0-16,4 20 12 0,6 12 16 16,15 6-10-16,12 6 8 15,16 3 21-15,0-5-71 16,27-6 0-16,19-8 0 16,12-8 0-16,14-14 0 15,4-8 0-15,0-10-50 16,-3 0-71-16,0-42-235 15,-19 2-335-15,-16-4-274 0</inkml:trace>
  <inkml:trace contextRef="#ctx0" brushRef="#br0" timeOffset="-198960.49">25972 15071 1876 0,'0'0'704'16,"0"0"-181"-16,0 0-242 16,0 0-35-16,0 0-58 15,134 101-83-15,-85-41-9 16,4 24-19-16,-1 26-77 16,-17 29 0-16,-15 9 0 0,-20-10 0 15,-9-30 0-15,-16-29 0 16,0-21 0-16,-4-8 0 15,-10 4 0-15,-3-2 0 16,-5 2 0-16,5-12 0 16,8-11 0-16,12-9 0 0,11-14-60 15,11-16-248-15,15-23-545 16,12-6-1807-16</inkml:trace>
  <inkml:trace contextRef="#ctx0" brushRef="#br0" timeOffset="-198788.12">26928 16004 3023 0,'0'0'679'16,"0"0"-430"-16,0 0-104 16,0 0-145-16,0 0-14 15,0 0-460-15,0 0-1724 0</inkml:trace>
  <inkml:trace contextRef="#ctx0" brushRef="#br0" timeOffset="-197628.11">17289 16928 1681 0,'0'0'864'0,"0"0"-569"0,0 0-9 15,0 0-12-15,0 0-139 16,-127 32-74 0,118 12 7-1,5 8 2-15,4-2-4 0,0-1-37 0,21-9-28 16,4-8 12-16,9-18-13 15,4-6-22-15,0-8-76 16,0-30-172-16,-11-10-422 16,-15-1-610-16</inkml:trace>
  <inkml:trace contextRef="#ctx0" brushRef="#br0" timeOffset="-197455.79">17243 16784 2148 0,'0'0'559'16,"0"0"-288"-16,0 0-30 16,0 0-205-16,0 0-36 15,0 0-180-15,0 0-317 16,145-22-396-16</inkml:trace>
  <inkml:trace contextRef="#ctx0" brushRef="#br0" timeOffset="-197252.68">17723 16860 1781 0,'0'0'814'0,"0"0"-430"15,0 0-27-15,0 0-100 16,0 0-136-16,0 0-53 16,0 0-68-16,121-4-12 15,-85-4-167-15,-10 2-167 16,-16 6-298-16,-8 6-44 15,-2 12-162-15</inkml:trace>
  <inkml:trace contextRef="#ctx0" brushRef="#br0" timeOffset="-197158.22">17762 16994 1077 0,'0'0'608'0,"0"0"-211"0,0 0 92 16,0 0-186 0,0 0-54-16,0 0-87 0,0 0-82 15,96 6-80-15,-23-26-230 16,-11-2-442-16,-10 4-346 0</inkml:trace>
  <inkml:trace contextRef="#ctx0" brushRef="#br0" timeOffset="-196963.31">18176 16844 804 0,'0'0'1264'16,"0"0"-637"-16,0 0-255 16,0 0-18-1,0 0-122-15,0 0-97 16,0 0-27-16,-23-18-4 15,17 44-8-15,-1 10-96 16,1 4 0-16,2 0 0 0,1 4 0 16,3-8 0-16,0 0 0 15,0 9-104-15,-5-9-507 16,-6-10-1149-16</inkml:trace>
  <inkml:trace contextRef="#ctx0" brushRef="#br0" timeOffset="-196023.97">17376 14935 1570 0,'0'0'693'15,"0"0"-359"-15,0 0 48 16,0 0-188-16,0 0-110 16,0 0-37-16,72-116 14 15,-41 98 2-15,0 6 33 16,-5-1-12-16,-3 12-11 0,-3 1 1 15,-5 0-40 1,-3 18-5-16,-3 14-5 0,-7 4-12 16,-2 12 1-16,0-4-12 15,0 0-1 1,-9-8 0-16,0-8-16 0,4-12 9 16,1-10-2-16,4-6 9 15,0 0 7-15,0-22-6 16,0-14 0-16,9-8 4 15,4-8-4-15,5 2 4 16,0 1-4-16,2 9-1 16,-5 12 0-16,-1 14 1 15,-3 14 4-15,0 0 1 16,-1 31 9-16,-2 10 24 16,1 12-5-16,-3 3-10 0,4 4-6 15,-4-10-18-15,-1-2 0 16,-1-12-19-16,-2-8-117 15,0-7-365-15,-2-11-853 0</inkml:trace>
  <inkml:trace contextRef="#ctx0" brushRef="#br0" timeOffset="-191522.96">4155 17941 2178 0,'0'0'306'0,"0"0"-188"15,0 0 143-15,0 0-97 16,0 0-110-16,0 0-5 15,-36-4 89-15,18-14-41 16,-11-13 17-16,-11-5-28 16,-11-10-35-16,-7-16 27 15,-15-18-53-15,8-4-4 16,5-6 15-16,10 1-35 16,25 17 14-16,4 2-15 15,17 16-8-15,4 14-1 16,2 12-4-16,17 10-2 15,10 5 14-15,0 13-29 0,5 0 16 16,-5 0-55-16,-2 23-1 16,-9 9 14-16,-9 12 2 15,-9 14 29-15,-3 8 23 16,-30 14 4-16,-9 6 4 16,-12 7-6-16,1-7 1 15,1-6 9-15,8-14-9 16,11-12-1-16,8-13 30 15,12-15-14-15,11-8 4 16,2-8-20-16,13-10 0 0,27 0 1 16,20-22 11-1,18-19 2-15,16-17-5 0,4-2-8 16,-1-2-2-16,-9 6 1 16,-22 10-9-16,-19 16 9 15,-23 16-24-15,-19 14 12 16,-5 0 12-16,-11 36-70 15,-11 4-380-15,2 0-413 0</inkml:trace>
  <inkml:trace contextRef="#ctx0" brushRef="#br0" timeOffset="-190721">5984 17427 1543 0,'0'0'785'16,"0"0"-692"-16,0 0 142 0,0 0 92 15,0 0-110-15,0 0-58 16,0 0-29-16,-13-48-31 15,-34 62-57-15,-20 16-41 16,-18 6 0-16,-11 17 5 16,-4 1 23-16,5 0 34 0,16-4-21 15,19-10 10 1,24-10-10-16,21-12-42 0,15-8 0 16,11-6-10-16,36-4 10 15,18 0 3-15,15 0-3 16,9-6 1-16,0 2-1 15,-6 4-10-15,-14 4-14 16,-18 20-42-16,-20 13 3 16,-22 6 43-16,-9 16 2 15,-23 7 18-15,-19 6 14 16,-7-6-13-16,1-4 7 16,5-8 7-16,9-13 7 15,13-11 29-15,9-16-21 16,12-8-16-16,0-6-14 15,18 0-14-15,22-6 13 0,18-20-7 16,15-6-91-16,48-24-129 16,-16 5-495-16,-14 11-666 0</inkml:trace>
  <inkml:trace contextRef="#ctx0" brushRef="#br0" timeOffset="-190157.1">6715 17915 2015 0,'0'0'382'0,"0"0"-192"16,0 0 129-16,0 0-131 16,0 0-80-16,0 0-46 15,0 0 12-15,-54-45-26 16,35 40-15-16,-4-4 14 15,-2 5 5-15,-1-1 16 16,1 0 10-16,-1 1-23 16,-3 4 4-16,0 0-2 15,-4 0-30-15,-1 23 10 16,3 8-27-16,2 14-9 16,7-1 9-16,8 6-10 31,14-10 0-31,0-4-1 0,22-18 7 0,21-10-15 0,10-8 6 31,9-36-32-31,-2-16 29 16,-6-16-36-16,-10-12 36 15,-15-1 5-15,-15-9 2 16,-14 2 18-16,0-2-12 16,-20 5 14-16,-5 9 33 15,1 18-31-15,6 18 14 16,5 14 13-16,6 16-29 15,5 6 19-15,-1 4-40 0,3 0 0 0,0 10-3 16,0 16 6-16,0 18-3 0,3 10 0 16,8 17 0-16,2 5 0 15,6 14 0-15,0-2 0 16,6-2 0-16,2-1 0 16,2-13 0-16,2-10 0 31,2-12-101-31,19-28-139 0,-10-14-443 0,-7-8-843 0</inkml:trace>
  <inkml:trace contextRef="#ctx0" brushRef="#br0" timeOffset="-189828.14">7513 17161 2143 0,'0'0'637'0,"0"0"-396"15,0 0 129-15,0 0-105 16,0 0-128-16,0 0-74 15,-125 142 4-15,109-32 7 16,16 25-49-16,0-5 10 0,12-24 4 16,14-34-39-1,3-23 0-15,11-3 0 0,14-2-51 16,40-12-113-16,-15-20-335 16,-12-12-357-16</inkml:trace>
  <inkml:trace contextRef="#ctx0" brushRef="#br0" timeOffset="-189358.69">7851 17441 2223 0,'0'0'541'0,"0"0"-240"16,0 0-38-16,0 0-123 15,0 0-75-15,119-90-22 16,-73 86-4-16,-5 4-24 16,-6 14 20-16,-6 18-20 15,-12 20 3-15,-7 11 4 16,-10 9-16-16,0 0 14 16,0-2-4-16,0-8-10 15,0-12 8-15,0-18-13 16,9-11 0-16,17-20-1 15,10-1 0-15,8-36 0 16,8-18 6-16,-1-12-6 16,-4-14 14-16,-5-6-8 15,-14-7 1-15,-9 3-7 0,-15 10 1 16,-4 18-1-16,-9 18 11 16,-17 20 25-16,-3 20 24 15,-3 4-32-15,-1 22-7 16,4 14-19-16,4 14-1 15,10 2-2-15,11-2 1 16,4-2 0-16,17-12-1 16,21-5 1-16,16-17-1 15,8-14-44-15,31-9-164 16,-14-17-284-16,-15-2-943 0</inkml:trace>
  <inkml:trace contextRef="#ctx0" brushRef="#br0" timeOffset="-187833.2">9123 17646 1461 0,'0'0'771'0,"0"0"-611"15,0 0 46-15,0 0 134 16,0 0-108-16,0 0-88 16,0 0-56-16,0-26 56 0,2 62 15 15,3 16-54-15,2 8-36 16,2 14-27-16,-1 3-10 16,2-1-8-16,-4-4-24 15,1-6 0-15,-3-8 10 16,-4-8-10-16,0-10 21 15,0-9-21-15,0-9 24 16,-13-4-3-16,-7-10-9 16,-7-6 2-16,-6-2-14 15,-7-2 1-15,-1-20-1 16,1-12-20-16,7-7-60 16,2-35-166-16,10 12-390 0,6 2-1051 0</inkml:trace>
  <inkml:trace contextRef="#ctx0" brushRef="#br0" timeOffset="-187629.83">8905 17285 2201 0,'0'0'706'16,"0"0"-595"-16,0 0-71 15,0 0-40-15,0 0-44 16,0 0-415-16,127-10-363 0</inkml:trace>
  <inkml:trace contextRef="#ctx0" brushRef="#br0" timeOffset="-187363.9">9474 16888 1984 0,'0'0'1099'0,"0"0"-893"15,0 0-73-15,0 0 152 16,0 0-107-16,120 84-91 16,-69-30-30-16,7 13-21 0,-2 1-5 15,-8 6-31-15,-5 6 0 16,-14 2 0-16,-16-2 0 15,-13-3 0-15,-2 3 0 16,-34-4-17-16,-49 34-85 16,8-19-207-16,-2-11-532 0</inkml:trace>
  <inkml:trace contextRef="#ctx0" brushRef="#br0" timeOffset="-182524.33">10669 17513 1136 0,'0'0'926'16,"0"0"-615"-16,0 0 21 15,0 0 40-15,0 0-126 16,0 0-110-16,0 0-67 16,-17-1-17-16,28 1 40 15,16-4-40-15,6-5-16 16,12-4-15-16,4 0-21 0,-2-5-120 15,-1 4-190-15,-13 4-426 16,-16 6-455-16</inkml:trace>
  <inkml:trace contextRef="#ctx0" brushRef="#br0" timeOffset="-182367.75">10792 17762 1876 0,'0'0'931'0,"0"0"-752"15,0 0 2-15,0 0 41 16,0 0-83-16,0 0-80 0,141-58-44 16,-83 36-15-1,24-8-60-15,-13 6-246 0,-9 2-762 16</inkml:trace>
  <inkml:trace contextRef="#ctx0" brushRef="#br0" timeOffset="-180397.45">12113 17499 1302 0,'0'0'481'0,"0"0"-314"31,0 0 146-31,0 0-62 0,0 0-67 0,0 0-69 0,0 0-4 15,4-102 19 1,-16 88-45-16,-7 4 1 0,-4 2 33 16,-6 4-29-1,-9 4-1-15,-3 4-14 0,-1 18-23 16,2 14 2-16,2 8-18 16,9 6 3-16,9 3 6 15,8-3-34-15,12-6-2 16,0-4-9-16,14-12-2 15,13-12 1-15,9-16 1 16,1 0 0-16,3-30 18 16,-4-14-18-16,-2-6 10 15,-8-4-3-15,-8-3-6 16,-9 3 13-16,-5 8-14 16,-4 12 0-16,0 16 17 15,0 12 1-15,0 6 17 16,0 14-12-16,0 22-22 0,0 14-1 15,8 7 0-15,7-3 0 16,5-4-1-16,5-10 1 16,4-10-1-16,4-16 0 15,3-14-28-15,1 0 28 16,-1-32-19-16,-5-12 5 31,-4-14 14-31,-9-13 1 0,-9-5 0 16,-9-8 10-16,0 6-9 15,-7 0-1-15,-11 19 0 0,3 18 6 16,1 20 39-16,3 21-26 16,5 21-2-16,0 33-8 15,6 18-8-15,0 18 3 16,0 6-4-16,4 3 0 16,11-5-10-16,3-14 8 15,3-12 2-15,4-12-1 16,4-17-9-16,0-18-1 15,2-17-17-15,1-4 4 16,-1-23 22-16,-4-26-5 16,-3-5 7-16,1-8 2 15,-6 4 8-15,0 10 0 16,-2 7-10-16,-1 14 0 16,1 14 16-16,4 9-14 0,1 4-2 15,5 13 6-15,2 14 3 16,0 8-9-16,-3 5 0 15,-6 6-11-15,-7-6 10 16,-9 4-27-16,-4-4 12 16,-12-4 16-16,-19-3-16 15,-7-8 14-15,-2-7-4 16,5-9 6-16,6-5 0 16,10-4 8-16,15-9-4 15,4-9-2-15,11-8-1 16,22-6-2-16,12-4-5 15,11 4 0-15,1-2-5 0,-1-2-65 16,-2 4 7-16,-10 6 34 16,-10 0 7-16,-12 8 22 15,-8 4 6-15,-10 6 0 16,-4 3 64-16,0 5-5 16,0 0 1-16,0 17-24 15,0 15-30-15,0 4 13 16,0 4-7-16,0 4-4 15,9-4 10-15,13-8-18 16,5-6 0-16,9-12 11 16,3-14-10-16,1 0 12 15,-1-18-13-15,-6-10 0 16,-13-12 7-16,-13 0-6 0,-7-8-1 16,-10-2 13-1,-23 2-11-15,-9 7 19 0,-12 14-15 16,1 10 0-16,-2 17-6 15,5 8 0-15,11 33-65 16,12 35-119-16,8-10-356 16,17-2-512-16</inkml:trace>
  <inkml:trace contextRef="#ctx0" brushRef="#br0" timeOffset="-179159.83">13991 17570 1776 0,'0'0'690'0,"0"0"-394"15,0 0-79-15,0 0-47 16,0 0-36-16,0 0-92 15,0 0-5-15,141-30-13 16,-101 16-18-16,-7-4 13 0,-6-4-18 16,-11 3 13-1,-11-3 4-15,-5 4-6 0,-2-4 25 16,-23 4 2-16,-6 6-9 16,-7 12 20-16,-1 0-5 15,2 18 4-15,5 22 11 16,10 13-43-16,9 9-4 15,13 2 4-15,0-2-4 16,20-4 13-16,16-10-20 16,10-16 7-16,6-14-13 15,4-14 0-15,0-4 0 16,-4-18 0-16,-7-18 0 16,-5-8 4-16,-6-6-2 0,-10-6 2 15,-3 2 3-15,-6 8-6 16,-3 2 4-16,-8 17 10 15,0 9 30-15,-2 14 12 16,3 4-26-16,1 26-5 16,6 19 2-16,1 9-28 15,5 8 0-15,-1-4 0 16,6-4 0-16,-3-6 0 16,-3-16 0-16,0-10 0 15,-2-12-12-15,-4-10-21 16,0-6 16-16,2-24 16 15,1-16-6-15,1-6 1 16,-1-6 12-16,3 0-6 0,2 14 0 16,-2 7-10-16,3 15 10 15,3 13-1-15,2 9 1 16,0 0 24-16,8 8-23 16,0 10 23-16,7 0-24 15,0-4-9-15,2 0 9 16,0-10-1-16,-2-4 1 15,-9 0 4-15,-6-4-4 16,-9-14 0-16,-9-9 0 16,-7 0-7-16,0 0 7 15,-5-5-6-15,-13 6 6 16,-7 8 5-16,-4 14-3 16,-2 4-2-16,0 18 0 0,2 26-9 15,5 14 9-15,10 9 0 16,12 1 0-16,2-2 4 15,18-8-3-15,18-14-1 16,10-16 0-16,8-11 6 16,2-17-13-16,-6-5 7 15,0-25 0-15,-8-10-2 16,-8-6 8-16,-6-2-6 16,-7-2 2-16,-3 2 4 15,-7 12 1-15,-3 9 7 16,0 14 2-16,-6 13-16 15,2 0 0-15,3 22 0 0,3 14 0 16,2 8 0 0,-3 6 0-16,2-2 0 0,-4-2 0 15,0-8 0-15,-3-14 0 16,0-7-12-16,-2-16-5 16,3-1-5-16,2-10 14 15,4-20-1-15,7-12 9 16,8-10 0-16,5 2-3 15,6 6 3-15,-2 4 1 16,1 18 13-16,-5 18-19 16,-7 4 6-16,-4 26-1 15,-4 18 30-15,-10 14-21 16,-1 4 0-16,-5 0 0 0,0-8-6 16,0-4-6-1,4-13-2-15,4-11-40 0,21-22-93 16,-1-4-385-16,3 0-541 0</inkml:trace>
  <inkml:trace contextRef="#ctx0" brushRef="#br0" timeOffset="-178995.41">16456 17923 2462 0,'0'0'789'16,"0"0"-263"-16,0 0-207 15,0 0-319-15,0 0 0 0,0 0 0 16,0 0 0 0,4-17 0-16,-4 3-621 0</inkml:trace>
  <inkml:trace contextRef="#ctx0" brushRef="#br0" timeOffset="-16331.1">28284 13124 738 0,'0'0'859'0,"0"0"-678"16,0 0 125-16,0 0 75 15,0 0-55-15,0 0-113 16,77-96-20-16,-73 88-32 16,-2 4-6-16,-2 4-95 15,0 0-20-15,0 8-5 16,0 22-34-16,0 14 22 15,-8 11-23-15,-1 6 0 16,1 0-4-16,6-7 4 16,2-10 0-16,10-12 5 15,25-18 6-15,41-14 1 16,48-38-11-16,57-42 0 16,31-18 27-16,0-1-28 0,-21 13 0 15,-37 30 9-15,-36 20 1 16,-33 14-19-16,-30 12 9 15,-12 3 0-15,-8 6-6 16,-1 1 6-16,-5 0-8 16,-11 1 7-16,-12 20-99 15,-6 15-101-15,0-4-348 16,-2-4-527-16</inkml:trace>
  <inkml:trace contextRef="#ctx0" brushRef="#br0" timeOffset="1876.38">19883 11787 1119 0,'0'0'784'0,"0"0"-547"15,0 0 18-15,0 0 90 16,0 0-123-16,0 0-138 16,-36-26-56-16,43 40-11 15,10 14 62-15,4 12 11 16,-4 14-6-16,1 8 30 15,-7 8-47-15,1 2-26 16,-6-4-16-16,3-9-25 16,1-15 9-16,0-18-9 15,9-18 0-15,6-8 34 16,12-22 41-16,9-26 30 0,12-19-25 16,7-13-62-16,1-6 3 15,3 2-21-15,-3 12 1 16,-9 16-2-16,-8 19 0 15,-9 18-10-15,-11 13 11 16,-8 6-79-16,-6 1-37 16,-6 40-116-16,-4-5-393 15,-5 0-411-15</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10T06:43:05.939"/>
    </inkml:context>
    <inkml:brush xml:id="br0">
      <inkml:brushProperty name="width" value="0.05292" units="cm"/>
      <inkml:brushProperty name="height" value="0.05292" units="cm"/>
      <inkml:brushProperty name="color" value="#FF0000"/>
    </inkml:brush>
  </inkml:definitions>
  <inkml:trace contextRef="#ctx0" brushRef="#br0">6991 1037 1847 0,'0'0'876'0,"0"0"-747"16,0 0-56-16,0 0-6 15,0 0-29-15,0 0-19 16,4 0 6-16,-4 0 5 15,0 0 72-15,0 0 76 16,0 0-32-16,0 0-19 0,0-4-37 16,-10-9-42-1,-4-2-15-15,-6-7-31 0,-2-5-1 16,-1 1 5-16,6 4-5 16,3 4 7-1,5 8-8-15,5 6-1 16,4 4-7-16,0 0-14 15,2 0-37-15,19 8 4 16,7 4 17-16,13-4 23 16,5-4-25-16,5-4-13 15,-1 0-4-15,-10-4-28 16,-9-8 44-16,-11 0 40 16,-13 0 1-16,-7 2 50 15,0 2 30-15,0 2-32 16,-10 0-9-16,-1 6-33 0,3 0-6 15,1 4-1-15,0 24-23 16,2 12 24-16,3 16-14 16,2 8 11-16,0 11-3 15,0 3 7-15,0 2-2 16,0 2 1-16,-6-6-45 16,-10-5 2-16,-6-7 10 15,-5-8 13-15,-6-8 5 16,0-14-31-16,-4-12-24 15,4-14 20-15,2-8 14 0,7-26 3 16,3-20-39-16,13-12 29 16,8-8 36-16,2 1-11 15,29 1 18-15,15 6 0 16,15 4-5-16,11 6 4 16,7 4 0-16,2 6 1 15,-8 5-3-15,-11 5 11 16,-17 9-8-16,-19 5 0 15,-12 6 0-15,-9 5 60 16,-5 3 57-16,0 0 10 16,0 0-57-16,0 7-59 15,0 12-10-15,0 13-1 16,0 11 1-16,0 9 2 0,0 6-3 16,-3 6 0-1,-1-4 5-15,2-3 1 0,-2-12-6 16,4-10 0-16,0-17 1 15,0-10 3-15,0-8-4 16,0-6 15-16,0-22 97 16,4-10-88-16,7-5-15 15,-1-1-9-15,2 4 6 16,-1 14-7-16,-1 10 1 16,0 14-8-16,3 2 8 15,6 22-34-15,3 16 34 16,7 7 0-16,2 5 1 15,5-2-1-15,6-8 0 16,0-10 0-16,5-14 0 16,-3-10 2-16,1-6-3 0,-7-10 1 15,-5-18 0-15,-8-8 13 16,-7-7-13-16,-11-1 0 16,-7 4 22-16,0 4-21 15,-5 10 34-15,-11 10 34 16,1 14-47-16,-1 2-13 15,1 26-9-15,1 16-12 16,5 10 5-16,9 1 11 16,0-5-5-16,25-8 1 15,15-14-8-15,14-16 1 16,4-10 7-16,-3-10 0 16,-6-20-2-16,-11-6 14 15,-16-3 11-15,-7 2 19 0,-9-2 6 16,-6 7 21-1,0 8-29-15,0 11 2 0,0 8 21 16,0 5-53-16,0 12-10 16,0 24-7-16,0 8 7 15,4 7-1-15,11-3-17 16,1-6-4-16,4-12 20 16,0-12-34-16,-2-12 18 15,-1-6 11-15,2-6 5 16,-2-20-5-16,3-8 2 15,1-4 5-15,-4 0-1 16,-1 3 10-16,-5 10-9 0,-5 10 0 16,2 13-1-16,-6 2 1 15,4 20-39-15,1 19 34 16,4 7-2-16,5 8-7 16,-1 0-98-16,10 14-223 15,-5-15-479-15,-3-16-443 0</inkml:trace>
  <inkml:trace contextRef="#ctx0" brushRef="#br0" timeOffset="173.43">9046 1632 2485 0,'0'0'668'0,"0"0"-403"16,0 0 8-16,0 0-156 0,0 0-67 15,0 0 7-15,0 0-51 16,-14 148-6-16,-8-69-39 15,4-11-267-15,-5-8-580 0</inkml:trace>
  <inkml:trace contextRef="#ctx0" brushRef="#br0" timeOffset="1667.26">11178 1163 1287 0,'0'0'510'16,"0"0"-263"-16,0 0 215 16,0 0-122-16,0 0-75 15,0 0-21-15,0 0-69 16,62-42-37-16,-62 42-3 15,-2-4-46-15,-23 0-26 16,-17 1-63-16,-16 3 7 16,-18 0-20-16,-12 0 11 15,-11 17 2-15,3 2 3 16,7 2 7-16,14-1-10 16,21-4 0-16,18-4 0 15,18-2-11-15,14-4-4 16,4 0-21-16,12-2 12 0,21 0-12 15,13-2-1-15,12 0-14 16,7 4 4-16,4 2 32 16,-2 6-21-16,-6 8 23 15,-11 6 11-15,-14 8-101 16,-16 9 58-16,-18 0 24 16,-2 8 13-16,-31 3 1 15,-15 2 5-15,-15 0 2 16,-6 2 5-16,-2-4 6 15,4-4 4-15,10-7 21 16,10-11 3-16,16-10 19 16,16-10-35-16,8-4-14 15,5-8 0-15,18-2 1 0,27 0-10 16,17-6 30-16,19-14-16 16,10-2-4-16,5-4-10 15,-7 2 0-15,-6 2-1 16,-15 5 8-16,-14 6-5 15,-18 3-2-15,-17 3 0 16,-11 5-9-16,-8 0-2 16,0 0-53-16,0 0-121 15,-12 0-609-15</inkml:trace>
  <inkml:trace contextRef="#ctx0" brushRef="#br0" timeOffset="2276.55">12514 1608 1448 0,'0'0'825'0,"0"0"-559"15,0 0 217-15,0 0-215 16,0 0-87-16,-24-110-64 16,2 96-50-16,-11 4-43 0,-5 3-3 15,-9 7-10-15,-9 0-11 16,-2 21 3-16,0 12-3 16,5 8 0-16,10 7 0 15,12 2 1-15,18-2 12 16,13-1-13-16,0-14-12 15,29-8 10-15,13-15-11 16,12-10 0-16,1-17 12 16,4-23 2-16,-9-12 5 15,-7-10-5-15,-10-6 14 16,-11-4 21-16,-6-5 8 16,-7 0 7-16,-5 0-11 15,-4 5-17-15,0 14 19 16,0 13-3-16,0 17-3 15,0 15 15-15,-4 8-27 0,2 5-24 16,-1 0 0-16,1 17-12 16,-2 15 12-16,0 12 0 15,-1 12 1-15,3 8 10 16,-1 6-11-16,3 3 0 16,0-1-3-16,3-4-30 15,17-4-3-15,9-8-96 16,8-12-98-16,28-26-254 15,-9-14-371-15,-7-4-941 0</inkml:trace>
  <inkml:trace contextRef="#ctx0" brushRef="#br0" timeOffset="2542.8">13105 1083 1684 0,'0'0'710'0,"0"0"-229"16,0 0-27-16,0 0-228 15,0 0-129-15,0 0-80 16,0 0-16-16,-47 112 43 16,25-40-7-16,2 8 17 15,4 7-10-15,12 3-17 16,4-2-15-16,13-2-12 0,28-10-2 15,11-13-101 1,16-23-82-16,28-34-129 0,-19-6-355 16,-15-16-331-16</inkml:trace>
  <inkml:trace contextRef="#ctx0" brushRef="#br0" timeOffset="3003.81">13503 1327 1392 0,'0'0'1388'16,"0"0"-908"-16,0 0-114 0,0 0-125 16,0 0-103-16,0 0-108 15,0 0-22-15,45-70-8 16,-20 88-12-16,0 10 6 16,-6 12-4-16,0 6 8 15,-9 6 2-15,-3 3-34 16,0-3 10-16,-5-8-2 15,3-8-19-15,-1-10 30 16,0-8-6-16,5-12 12 16,5-6 8-16,3 0 2 15,10-18 5-15,8-12 4 16,4-8-9-16,1-8 13 16,-2-6-14-16,-5-4 1 0,-8-1 11 15,-12 1-12-15,-10 8 10 0,-3 6 25 16,0 10 2-1,-14 10-8-15,-1 8-17 0,3 8-11 16,3 6-2-16,3 0-13 16,4 0 2-16,0 3-18 15,2 8-40-15,0 1 20 16,6 2-28-16,17-2-43 16,27 4-97-16,-5-4-255 15,-5-2-331-15</inkml:trace>
  <inkml:trace contextRef="#ctx0" brushRef="#br0" timeOffset="3567.39">14315 1502 765 0,'0'0'1737'16,"0"0"-1242"-16,0 0-151 15,0 0-94-15,0 0-139 16,0 0-73-16,0 0-38 15,-14 24 0-15,24 14 19 16,-6 12-18-16,-4 10 29 16,0 8-21-16,0 3-1 15,-4-3-7-15,-6-10-1 16,1-14 0-16,5-12 1 16,0-12-1-16,4-12-12 15,0-8-18-15,0 0 20 16,11-22 2-16,9-14 4 15,9-12 4-15,2-8 7 0,3-11-6 16,-1-1 51-16,-4 4 7 16,-4 4-1-16,-6 12 10 15,-5 13-26-15,-5 12-17 16,-3 9 14-16,-6 6-39 16,0 6 0-16,0 2 0 15,0 0 0-15,0 0 0 16,0 0 0-16,-2 10 0 15,-13 8-3-15,-3 4-11 16,-3 6 13-16,0 2 0 0,0 4 1 16,4-2-4-1,3 2 4-15,5-6-12 0,7 0 6 16,2-6-16-16,0-4 21 16,5-1 1-16,12-6-6 15,10-1-5-15,4 1 11 16,4-3-15-16,0 3 3 15,-4 2-43-15,-2 3 2 16,-8 4-31-16,-4-1-49 16,-2 4-29-16,5-1-133 15,-3-8-321-15,-1-6-270 0</inkml:trace>
  <inkml:trace contextRef="#ctx0" brushRef="#br0" timeOffset="3867.55">14687 798 1627 0,'0'0'667'15,"0"0"-483"-15,0 0 161 16,0 0-97-16,0 0-87 15,129 84-24-15,-93-22-11 16,-3 14-3-16,0 9-15 16,-4 5-57-16,-6 4-31 15,-5 4 0-15,-7 0-19 0,-9-1 10 16,-2-3-10-16,-4-8 0 16,-19-11-1-16,-6-13-1 15,-21-12-94-15,4-18-274 16,2-18-993-16</inkml:trace>
  <inkml:trace contextRef="#ctx0" brushRef="#br0" timeOffset="5270.1">10420 2727 1891 0,'0'0'497'0,"0"0"-177"16,0 0-56-1,0 0-102-15,0 0-78 0,0 0-63 16,0 0-15-16,-69 98-5 15,54-46-1-15,5-2 0 16,8-7 0-16,2-10 1 16,0-11-2-16,14-11 1 15,8-11 0-15,2 0 12 16,8-19 0-16,-3-14 24 16,-5-7 22-16,-3-9-42 15,-11-3 11-15,-7 0-16 16,-3 0 23-16,0 8 13 15,-13 6-13-15,-3 12-4 16,3 9-12-16,-1 13-18 16,1 4 0-16,3 0 0 15,4 17-6-15,6 2-2 16,0 4-2-16,11-1 9 0,25-4 0 16,10-8-3-16,19-6 4 0,9-4 0 15,5-4-22-15,2-16-23 16,-8-2-29-16,-13 2 37 15,-14 2 20-15,-20 3 17 16,-13 5 23-16,-11 2 64 16,-2 5 7-16,0 1-11 15,-12 2-67-15,-9 0-13 16,-4 9-3-16,-4 20-9 16,-2 9 0-16,0 8 9 15,4 2 0-15,3-2-1 16,8-4 2-16,8-7-1 0,8-12 0 15,0-9-14-15,4-10 8 16,19-4 4-16,3-12 2 16,8-20 14-16,-3-10-13 15,0-10 15-15,-4-6 0 16,-8-8-16-16,-2-2 47 16,-9 0-14-16,-4 3-5 15,-4 11 35-15,0 16-19 16,0 12 11-16,0 18-32 15,0 8-14-15,-4 4-18 16,0 28-12-16,0 12 21 16,1 10-12-16,3 4 13 15,0 3-2-15,7-5-22 0,20-6-51 16,10-8-1-16,15-10-93 16,10-14-107-16,7-14-13 15,27-10-93-15,-18-18-248 16,-13-4-50-16</inkml:trace>
  <inkml:trace contextRef="#ctx0" brushRef="#br0" timeOffset="5708.18">11666 2504 1420 0,'0'0'573'16,"0"0"-99"-16,0 0-143 0,0 0-67 16,0 0-123-1,0 0-117-15,-114 47 12 0,81-6-16 16,4 8-14-16,4-1 15 15,8-4-21-15,7-8 0 16,6-8 4-16,4-12 4 16,0-6-9-16,6-10 1 15,12 0 0-15,7-22 20 16,4-12-14-16,4-12 5 16,-1-6 38-16,-1-8-19 15,-2-7 26-15,-2-1-16 16,-8 0 2-16,-5 10 44 15,-7 14-2-15,-5 16 21 16,-2 12 1-16,0 13-71 16,0 3-31-16,0 19-4 0,0 21-10 15,-7 12 1-15,3 12 1 16,4 5 8-16,0-1-6 16,9-6 14-16,9-8-8 15,5-8 0-15,4-10 0 16,2-8-6-16,0-10 2 15,-2-8-5-15,0-8 3 16,-4-2-44-16,-6 0 16 16,-1 0-7-16,-1-6-58 15,3-4-141-15,-3 0-452 16,-3 2-526-16</inkml:trace>
  <inkml:trace contextRef="#ctx0" brushRef="#br0" timeOffset="7409.12">16251 1485 2349 0,'0'0'507'0,"0"0"-362"0,0 0 12 16,0 0-90-16,0 0-53 15,115-122 7-15,-69 84-9 16,-4-6 43-16,-2-4 47 15,-4-4-42-15,-9-6 7 16,-10-2-29-16,-5-1-23 16,-12 7 15-16,0 10-23 15,0 14 2-15,-3 14 32 16,-6 14-17-16,-2 2-24 16,-1 28-12-16,-1 20 9 15,-3 16-5-15,1 14 8 16,2 12 0-16,-1 7 2 15,1 3 5-15,0 1-5 16,2-5-2-16,2-8 0 16,4-14-9-16,5-18 9 0,0-19 0 15,0-16-8 1,0-17 17-16,0-4-9 0,7-24 14 16,6-20-7-16,5-12 8 15,4-4-15-15,3 4 0 16,-1 10-12-16,-1 12 18 15,-1 12-7-15,0 14 1 16,3 8-8-16,0 0-4 16,4 24 6-16,2 12 6 15,-2 4-1-15,-2 6 14 16,-8 2-23-16,-3 0 10 16,-9 0-39-16,-5 1-12 15,-2-5-69-15,0-4-85 0,15-6-168 16,1-8-216-16,6-16-257 15</inkml:trace>
  <inkml:trace contextRef="#ctx0" brushRef="#br0" timeOffset="8034.82">17336 1636 1450 0,'0'0'809'0,"0"0"-623"15,0 0 172-15,-6-108-36 16,-4 82-139-16,1 2-64 15,1 8-9-15,-6 6-17 16,-1 6-2-16,-6 4-77 0,-5 5-13 16,-6 26-2-16,-1 9 2 15,2 8 9-15,6 6-10 16,8-4 0-16,8-2-11 16,7-12 1-16,2-9-7 15,7-13 16-15,14-14-4 16,6-5 4-16,4-25 2 15,-2-10 6-15,0-4-3 16,-6 0-4-16,-5 4 0 16,-7 10 11-16,-5 10-4 15,-4 10 19-15,1 10-20 16,-1 0-6-16,5 26 0 16,6 10-12-16,5 10 12 15,10 0 0-15,7 0 1 16,7-11 0-16,7-14-1 0,4-17 0 15,3-4 12 1,-2-20-11-16,-8-18-1 0,-5-8 23 16,-12-4-14-16,-10 0 19 15,-9 0-10-15,-8 5-7 16,-2 9 2-16,0 11-11 16,-18 10 17-16,-1 13-14 15,0 2-5-15,1 17-1 16,7 12-5-16,9 7-9 15,2 5 14-15,19-1-38 16,20 0 4-16,9-4-13 16,10-2-39-16,0-2 8 15,-4-3-37-15,-16-8 34 0,-16-1 56 16,-20 0 17-16,-2-2 9 16,-33 4 89-16,-10 3-17 15,-3-1 3-15,5-2-56 16,10-2-19-16,18-2-93 15,15-2-373-15,23-4-335 16,10-8-208-16</inkml:trace>
  <inkml:trace contextRef="#ctx0" brushRef="#br0" timeOffset="8598.5">18930 1060 1866 0,'0'0'954'16,"0"0"-611"-16,0 0 207 15,0 0-358-15,0 0-147 16,0 0-44-16,0 0 16 16,-8 125-16-16,20-45 24 15,1 6-10-15,1 2-2 16,-1 1 4-16,-3-3-17 15,0-8-1-15,-3-6-17 0,3-13-121 16,4-19-136 0,6-16-197-16,11-22-96 0,5-2-46 15,6-34 57-15,-2-12 364 16,-2-8 193-16,-9-1 241 16,-9 5 122-16,-9 10 213 15,-6 10-76-15,-5 12-117 16,0 8-38-16,0 8-110 15,0 2-149-15,0 6-73 16,0 20 11-16,0 10-17 16,0 6-6-16,0 0 7 15,13-2-8-15,16-8 0 16,9-10 0-16,5-9-2 0,-1-12 2 16,-5-1 0-1,-10-8 0-15,-8-14 18 0,-11-7 8 16,-8-6 44-16,0-3-70 15,-25-2 0-15,-8 4 0 16,-9 6 0-16,-5 8 0 16,-5 11 0-16,2 8-17 15,-2 3-146-15,-17 0-326 16,11 2-371-16,7 2-944 0</inkml:trace>
  <inkml:trace contextRef="#ctx0" brushRef="#br0" timeOffset="8770.45">18552 1291 2063 0,'0'0'881'16,"0"0"-625"-16,0 0 108 16,0 0-245-16,137-64-73 15,-48 50-46-15,31 0-14 16,38 0-245-16,-26 4-576 15,-16 2-1508-15</inkml:trace>
  <inkml:trace contextRef="#ctx0" brushRef="#br0" timeOffset="9574.96">20418 958 1413 0,'0'0'1271'0,"0"0"-931"16,0 0 212-16,0 0-287 16,0 0-127-16,0 0-73 15,0 0-65-15,-25-28 15 16,10 84-26-16,-1 18 11 16,1 11 0-16,1 5 6 15,3 0-5-15,2-6-2 16,4-12 1-16,3-14-59 15,2-15 26-15,0-17-21 16,0-12 9-16,0-12 38 16,0-2-1-16,4-6 8 15,12-18 21-15,7-8-15 0,4-2 11 16,2 0-17-16,4 3 24 16,0 7 20-16,1 6-44 15,-1 9 15-15,0 6-15 16,-2 3 6-16,-1 4-21 15,-8 21 4-15,-7 4-7 16,-6 6-4-16,-9 1-31 16,0 0 28-16,-24-4-4 15,-12-4 5-15,-4-6 23 16,-4-6 1-16,1-10 0 16,3-6 16-16,7 0-15 0,6 0 13 15,4-8 8 1,12 0 20-16,5 2 18 0,4 2-31 15,2 4-13-15,0 0-4 16,0 0-10-16,15 0-2 16,7 0 0-16,7 0 0 15,9 2-3-15,5 6 3 16,3-4 0-16,10-2-9 16,0-2 3-16,2 0 6 15,-3-10 0-15,-3-8 0 16,-5-4-3-16,-5-4 3 15,-7-4 0-15,-6-4 5 16,-6-5 1-16,-6 3 0 16,-7 3-5-16,-8 4-1 15,-2 9 21-15,0 10-21 0,-8 8 1 16,-11 2-1-16,-6 14 6 16,-2 18-12-16,1 7 6 15,6 2 0-15,8 0 1 16,12-3-1-16,0-6-5 15,12-8 4-15,19-10 1 16,9-8 0-16,12-6-103 16,19-18-121-16,-11-10-388 15,-12-4-902-15</inkml:trace>
  <inkml:trace contextRef="#ctx0" brushRef="#br0" timeOffset="10778.38">21997 1650 2385 0,'0'0'592'0,"0"0"-402"15,0 0 159-15,0 0-203 16,0 0-106-16,152-88-20 15,-97 60-19-15,-3-3 20 16,-6-2-15-16,-10-7 2 16,-9-1 5-16,-13-1-12 15,-10 0-1-15,-4 8 7 16,-10 6-1-16,-13 14 9 0,-11 14-15 16,-2 4-6-16,-4 30 6 15,4 16-13-15,3 10 11 16,13 4 1-16,11 5 2 15,9-3 5-15,11-8-6 16,22-12 0-16,14-12-1 16,9-18-2-16,2-16-7 15,3 0 9-15,-9-30-1 16,-7-8 2-16,-5-10 0 16,-9-2 0-16,-4 0 18 15,-6 3-2-15,-4 10 25 16,-5 10 11-16,-4 11-14 15,-1 14-7-15,1 2-30 0,2 13-1 16,3 19 3 0,0 8-3-16,3 4 0 0,-1 2 1 15,-1-4 0-15,-1-10-2 16,-1-8-20-16,-4-12-27 16,3-10 21-16,1-2 0 15,3-16 26-15,5-16 0 16,7-10 1-16,4-2 2 15,3 0-2-15,-1 3 0 16,1 11-1-16,-8 10-3 16,-1 11 4-16,-6 4-1 15,2 5 2-15,-1 0 14 16,2 2-3-16,3 8-5 0,1-2-5 16,6-1-1-1,1-3-1-15,2-4 5 0,1 0-4 16,-5 0 0-16,-6-15 11 15,-5-5-11-15,-7-4 12 16,-5-4-11-16,-8 0-2 16,0 4 4-16,-6 4 2 15,-13 10-4-15,-10 10-2 16,-4 2-11-16,-5 32 2 16,4 14-6-16,8 8 10 15,12 6 4-15,14-1-3 16,0-7-2-16,27-10 6 0,8-12 0 15,10-12 0 1,4-14 6-16,-2-6-6 0,-3-8 0 16,-1-18 1-16,-5-8 14 15,-5-4-13-15,-2-5 28 16,0 2-9-16,-4 2-20 16,-5 10 17-16,-6 6 3 15,-5 15-19-15,-2 8 14 16,-2 0-16-16,-1 27 0 15,1 9 2-15,-1 8-1 16,-1 2-1-16,-2-2 0 16,-3-6 0-16,0-10 0 15,0-8-14-15,0-10 0 0,0-8 13 16,6-2 2 0,7-8 5-16,12-18-3 0,8-10 6 15,10-8-9-15,5-4 0 16,2-3 0-16,-2 5-8 15,-7 9 14-15,-10 8-7 16,-9 17 1-16,-8 12-9 16,-8 0 3-16,-1 28 5 15,-3 13 1-15,-2 10 8 16,0 6 0-16,0 3-8 16,0-4 0-16,4-4 1 15,6-12-10-15,3-9-27 16,7-16-82-16,22-15-107 15,-4-14-268-15,0-12-673 0</inkml:trace>
  <inkml:trace contextRef="#ctx0" brushRef="#br0" timeOffset="10942.21">24793 1538 1908 0,'0'0'1131'0,"0"0"-820"15,0 0-8-15,0 0-140 16,0 0-92-16,0 0-71 16,0 0-208-16,112 0-561 0</inkml:trace>
  <inkml:trace contextRef="#ctx0" brushRef="#br0" timeOffset="12180.53">14219 2763 1506 0,'0'0'320'0,"0"0"-125"16,0-106 98-16,0 63-14 0,7 7 6 15,1 10-69-15,-1 8-45 16,-2 10-5-16,0 8-68 16,-1 6-49-16,0 28-25 15,7 37-1-15,1 35 11 16,1 34 1-16,1 7-11 15,-8-25-3-15,-2-34 3 16,-2-34-12-16,-2-11-6 16,0-3-3-16,0-6-3 15,3-6-2-15,-3-12-4 16,2-12 12-16,0-4 45 16,2 0 33-16,10-4 2 15,11-16-32-15,10-6-53 16,23-5 5-16,38-1-6 15,56-1 2-15,68 2-4 0,30 3 2 16,8 6-27 0,-18 2 14-16,-43 6-29 0,-43 2 13 15,-48 4 11-15,-45 2 8 16,-30 2 9-16,-11 2 1 16,-5 0 0-16,-6 0 15 15,-7 2 26-15,-2 0-13 16,0 0-28-16,3 0-55 15,23 0-227-15,1 0-307 16,4 2-261-16</inkml:trace>
  <inkml:trace contextRef="#ctx0" brushRef="#br0" timeOffset="12572.48">17064 3012 2111 0,'0'0'784'16,"0"0"-474"-16,0 0-13 16,0 0-137-16,0 0-79 15,0 0-67-15,137-77 2 16,-80 77-16-16,-4 4 1 16,-5 20 0-16,-15 12-1 15,-14 9 0-15,-11 3 0 16,-8 4 1-16,-12 0 14 0,-19-2-15 15,-9-4 0-15,-2-6 7 16,4-9-1-16,6-7 0 16,13-11 42-16,5-4-2 15,12-7 11-15,2-2-40 16,6 0-10-16,28-4 9 16,11-12-15-16,13-2-1 31,4 0 0-31,-2 0-7 0,-7 5 1 0,-10 8-32 15,-12 0 2-15,-13 4-7 16,-9 1-56-16,-7 0-39 16,-2 0-27-16,-8 0-100 15,-11-3-405-15,-1-1-185 0</inkml:trace>
  <inkml:trace contextRef="#ctx0" brushRef="#br0" timeOffset="13173.75">17372 2617 1333 0,'0'0'533'0,"0"0"-374"16,0 0 149-16,-125-107-34 16,87 83-37-16,-1 6-83 15,-4 8-75-15,-2 10 15 16,-4 0-8-16,-5 12 5 0,-6 19 15 15,0 6-22 1,-2 13 24-16,1 8-34 0,4 11-35 16,6 9 24-16,3 4-20 15,11 6-16-15,8 3 18 16,11 1-36-16,11-2 12 31,7 1-21-31,0-4 2 0,20-2-8 16,14-5 4-16,6-8 2 15,11-6-1-15,11-8 8 16,13-11-7-16,6-13 0 16,13-12 1-16,7-16-4 15,3-6 3-15,3-8-18 16,-2-20 18-16,-1-8-10 16,-4-10 8-16,-3-8 2 0,-11-10 0 15,-10-11-3-15,-11-7 3 16,-11-22 0-16,-14-21 27 15,-20-17-27-15,-16 11 28 16,-4 29-4-16,-18 30 8 16,-13 22 21-16,-11-6-53 15,-16-2 0-15,-21-1 0 16,-10 11 0-16,-24 12 0 16,6 16 0-16,-4 16 0 15,1 4 0-15,25 20 0 16,-3 18 0-16,18 7-117 15,30 21-255-15,22-14-407 16,18-12-553-16</inkml:trace>
  <inkml:trace contextRef="#ctx0" brushRef="#br0" timeOffset="13346.24">18552 3194 2970 0,'0'0'807'16,"0"0"-712"-16,0 0 29 0,0 0-83 15,0 0-41 1,0 0-380-16,0 0-904 0</inkml:trace>
  <inkml:trace contextRef="#ctx0" brushRef="#br0" timeOffset="27976">9524 4768 2199 0,'0'0'634'0,"0"0"-410"16,0 0 235-16,0 0-241 15,-29-100-82-15,29 98-68 0,0 2-35 16,0 16-32-16,0 40 7 15,0 40-8-15,0 35 24 16,0-5-17-16,0-19-5 16,0-35-2-16,0-26 0 15,-4 2-126-15,-11-4-138 16,1-10-349-16,-3-20-246 0</inkml:trace>
  <inkml:trace contextRef="#ctx0" brushRef="#br0" timeOffset="28476.44">9393 4688 1847 0,'0'0'718'0,"0"0"-572"0,0 0 141 16,0 0-79-16,116-94-119 16,-70 75-45-16,2 8-23 15,-4 4-21-15,-7 7 5 16,-2 0-5-16,-9 25-8 15,-8 9 7-15,-12 10 1 16,-6 6 0-16,-2 6 0 16,-25 1-27-16,-8-3 26 15,-3-6-6 1,-2-8 7-16,7-8 3 0,6-12-1 16,7-8 33-16,11-6 43 0,7-6 14 15,2 0 14 1,0 0-25-16,9-8-36 0,11-4-28 15,4 0-17-15,7 4-1 16,5 6-8-16,4 2-13 16,-2 10 4-16,0 18-53 15,-7 8-10-15,-7 8 21 16,-13 4-6-16,-11 2 39 16,-4-2 21-16,-27-3 6 15,-11-5 9-15,-8-8 51 16,0-6-4-16,0-8 25 15,8-8-23-15,9-6-4 16,13-4 5-16,11 0-26 0,9-8-33 16,0-10-115-16,27-20-230 15,4 4-493-15,2 0-1320 16</inkml:trace>
  <inkml:trace contextRef="#ctx0" brushRef="#br0" timeOffset="29109.45">10305 5009 1620 0,'0'0'1314'0,"0"0"-1046"16,0 0 25-16,0 0-161 0,0 0-132 16,0 0-6-16,0 0-3 15,0 28 9-15,0-16 0 16,0-4-9-16,0-4-5 15,0-4 5-15,0 0 9 16,0-4 33-16,0-12-20 16,0-6-12-16,-10 0 4 15,-5 4-3-15,-3 4 7 16,-5 8 15-16,-1 6-8 16,-2 8-13-16,-3 24-3 15,2 10-1-15,4 6-1 16,8 2-9-16,13-2 10 15,2-4-4-15,11-9-6 16,24-9-14-16,15-14-56 16,10-10 6-16,7-2-21 0,1-17-15 15,1-12 45-15,-9-7 21 16,-10-3 36-16,-15-1 9 16,-10 0 29-1,-14 8 83-15,-7 6 72 16,-4 10-10-16,0 8-18 15,0 8-72-15,0 0-82 16,0 12-2-16,0 18-32 16,0 10 25-16,0 2 6 15,0 2 0-15,3-6 1 16,12-7-18-16,6-12-30 16,2-10 19-16,2-9 14 15,2 0 15-15,-4-18 14 0,-3-10-3 16,-7-11 8-16,-7-3-1 15,-6-2 33-15,-4-4 15 16,-23 2-25-16,-8 4-7 16,-7 6-7-16,-3 9-26 15,1 16-1-15,-2 11-6 16,7 6-94-16,7 44-142 16,10-2-265-16,15-6-360 0</inkml:trace>
  <inkml:trace contextRef="#ctx0" brushRef="#br0" timeOffset="29500.29">11020 5003 2664 0,'0'0'626'0,"0"0"-298"15,0 0-148-15,0 0-129 16,0 0-41-16,135-30-10 15,-75 24-1-15,1 0-32 16,-3 0-42-16,-14 1 9 16,-10 2 27-16,-19 1 37 15,-8 2 2-15,-7 0 45 16,0 0 26-16,0 4-22 16,-15 14-34-16,-8 12-14 15,-6 10 0-15,-2 6 3 0,-3 6-4 16,3-3-1-1,2-4 0-15,9-8 1 0,5-10-7 16,6-10 7-16,7-9 0 16,2-8 10-16,0 0-2 15,0 0 11-15,11 0 7 16,11-11-16-16,4 0-2 16,11-1-8-16,5 3-12 15,7 4-87-15,6 5-136 16,28 0-101-16,-12 9-377 15,-9 1-392-15</inkml:trace>
  <inkml:trace contextRef="#ctx0" brushRef="#br0" timeOffset="30032.81">12216 4899 1602 0,'0'0'1271'16,"0"0"-753"-16,0 0-151 15,0 0-166-15,0 0-133 16,0 0-68-16,0 0 0 16,7 26 0-16,4 16 1 15,0 8 0-15,2 0-1 16,-2-6-48-16,3-6-33 16,-1-10-3-16,1-12 41 15,-1-14 8-15,3-2 35 16,3-10 20-16,8-20-2 0,7-8 10 15,1-6 11-15,-2 0-10 16,-4 4 7-16,-8 10 0 16,-7 10 3-16,-8 12-9 15,-4 8-30-15,0 0-11 16,1 14-4-16,3 12 11 16,1 4-2-16,2 4-5 15,0-2-68-15,-1-4-8 16,2-8 0-16,-3-8 39 15,1-10 19-15,3-2 29 16,5-10 5-16,4-18 16 16,6-10 22-16,3-2 13 15,-4 2-16-15,-5 10 11 0,-4 10-9 16,-7 12-27-16,0 6-15 16,2 9-29-16,5 18 25 15,-1 3 2-15,3 2-109 16,-1-6-148-16,-7-14-123 15,-8-6-383-15,-2-6-74 0</inkml:trace>
  <inkml:trace contextRef="#ctx0" brushRef="#br0" timeOffset="30174.22">12516 4489 2593 0,'0'0'867'0,"0"0"-547"15,0 0-89-15,0 0-187 16,0 0-44-16,0 0-292 16,0 0-487-16</inkml:trace>
  <inkml:trace contextRef="#ctx0" brushRef="#br0" timeOffset="30674.07">13586 4768 1069 0,'0'0'1571'0,"0"0"-1002"15,0 0-92-15,0 0-249 16,7-102-114-16,19 78-91 16,6 2-4-16,1 8-18 15,6 10-1-15,-4 4 0 16,-2 14-22-16,-6 26 7 16,-9 16 7-16,-12 10-14 15,-6 6-20-15,-9 1-38 0,-22-3-16 16,-6-12 23-16,-3-8 28 15,6-14 34-15,10-12 11 16,8-10 34-16,9-10 29 16,7-4 14-16,0 0 25 15,9 0-29-15,18-12-58 16,16-4-6-16,9-4-9 16,9 2-21-16,1 4-36 15,-4 4-24-15,-13 4-16 16,-12 6 8-16,-13 0-25 15,-13 0-84-15,-7 0-95 16,-7 2-344-16,-8-2-345 0</inkml:trace>
  <inkml:trace contextRef="#ctx0" brushRef="#br0" timeOffset="31275.93">13854 4357 1523 0,'0'0'571'15,"0"0"-188"-15,0 0 85 16,0 0-263-16,-127-50-68 16,98 50-39-16,-2 0-11 0,0 12-30 15,-5 12 3-15,-3 10 12 16,0 8-7-16,1 10 7 0,2 11-27 15,7 3-2-15,7 6-11 16,7 0-7-16,7-2-2 16,8-3-14-16,0-5-9 15,2-4 0-15,17-4 0 16,3-4-1-16,2-4 0 16,1-6 0-16,4-4-26 15,0-3 0-15,4-9 15 16,3-4 11-16,7-6 1 15,1-4 12-15,5-6-5 16,2-4 5-16,0 0-6 16,5 0-5-16,-4-7 0 0,-2-4 6 15,0-7-1-15,-4 0 5 16,-5-3-1-16,-6-1 4 16,-4 0 19-16,-4-2-6 15,0-2 1-15,-3-4-12 16,-4-2-16-16,1-6 0 15,-4-6 0-15,-3-4 0 16,-1-9 0-16,-7-1 0 16,-1 0 0-16,-5 0 0 15,0 4 0-15,0 2 0 16,-9 6 0-16,-8 1 0 16,-6 1 0-16,-4 4 0 15,-2 4 0-15,-6 2 0 0,-7 6 0 16,-14 10 0-16,-54 18 0 15,12 0-239-15,1 0-682 0</inkml:trace>
  <inkml:trace contextRef="#ctx0" brushRef="#br0" timeOffset="34307.1">16574 4896 1692 0,'0'0'579'16,"0"0"-370"-16,0 0 247 15,0 0-239-15,0 0-115 16,0 0-43-16,0 0-25 16,-13-10-9-16,13 10 1 15,13-4-7-15,12 0 8 16,10-6 29-16,15-6-23 0,8-5-17 15,2-8-5-15,-5-5-10 16,-8-2 16 0,-18 0-7-16,-14 2 47 0,-15 2 30 15,0 6-13 1,-17 6-29-16,-12 10-6 0,-5 10-26 16,-1 0 2-16,-1 32-15 15,2 14-8-15,7 14 8 16,8 10-12-16,10 0 11 15,9-1 0-15,2-7-8 16,27-12 8-16,13-10-9 16,16-14 10-16,13-14 14 15,12-12-13-15,9 0-1 0,-1-26-4 16,-4-8-26-16,-10-6 28 16,-14-2 1-16,-18-4 1 15,-21 1 14-15,-15 3-5 16,-9 6 18-16,-2 6 15 15,-20 8-21-15,-7 10 1 16,-3 8-13-16,-3 4-8 16,-6 14-1-16,3 20-4 15,3 10-2-15,4 6 6 16,8 1-5-16,12-7 4 16,9-6-6-16,2-8 0 15,9-12-8-15,16-8-11 16,8-8 26-16,2-2 0 0,1-6 9 15,-3-16 8-15,-4-6-16 16,-8-4 11-16,-8 3 2 16,-6 4-14-16,-5 9 14 15,-2 7 7-15,0 9-15 16,0 0-6-16,-2 17-25 16,-2 13 10-16,1 6 15 31,3 0-11-31,0-2 10 0,14-8-14 0,12-10-6 15,12-10 21-15,6-6 10 16,6-10 5-16,3-22 6 16,0-8-15-16,-3-10 4 15,-9-2-4-15,-4 2-6 0,-8 6 17 16,-12 9-1 0,-3 15-1-16,-7 10 2 0,-5 8-17 15,2 2-6-15,3 0-23 16,7 16 26-16,1 0 3 15,3 2 0-15,-3-1-5 16,1-8 4-16,-7 0-10 16,-5-8-14-16,-2 2 8 15,0-3 17-15,-2 0 20 16,0 0-10-16,0-7 11 16,0-8-21-16,-10-3-1 15,-9 1-5-15,-2 3 5 0,-6 8-5 16,0 6 4-16,-4 2 2 15,2 26-1-15,0 12 1 16,6 13-11-16,10 3 10 16,13 4-4-16,0-6-7 15,29-8 4-15,18-12-10 16,13-16 18-16,14-18-1 16,5 0-9-16,2-36-1 15,-3-16 5-15,-13-14 6 16,-10-26 6-16,-12-27-6 15,-22-25 0-15,-11 11 14 16,-10 32-14-16,0 38 10 16,-4 33 5-16,-6 6 15 15,2 10 23-15,1 6-7 16,3 8-46-16,2 24-11 0,2 26-8 16,0 34 19-16,0 29 0 15,2-3 1-15,6-10 7 16,-1-16-8-16,-5-19 0 15,4 3 1-15,0 0 0 16,0-18-2-16,-1-14 0 16,1-16-3-16,-2-10 4 15,4-10 0-15,-2 0 7 16,7-22 11-16,3-10-18 16,6-8 0-16,5-4 0 15,4 0 0-15,2 6 0 16,-4 8 0-16,-4 10 0 15,-5 9 0-15,-5 11 0 0,-1 0 0 16,-1 17 0-16,3 13 0 16,2 8 0-16,2 2 0 15,3 2 0-15,0-6 0 16,2-8 0-16,0-8 0 16,-1-10 0-16,1-10 0 15,1 0 0-15,3-14 0 16,8-14 0-16,2-6 0 15,-1-4 0-15,0-6-140 16,-11 10-406-16,-16 10-947 0</inkml:trace>
  <inkml:trace contextRef="#ctx0" brushRef="#br0" timeOffset="35238.62">20424 4578 1631 0,'0'0'632'0,"0"0"-279"0,0 0 137 15,0 0-241-15,0 0-9 16,12-111-65-16,-26 100-62 15,-7 8-35-15,-4 3-17 16,-14 8-41-16,-7 27-19 16,-4 17 0-16,2 12-1 15,5 10 2-15,14 4-2 16,16-8 1-16,11-9-2 16,2-15-7-16,17-16-3 15,12-16 11-15,10-14 14 16,3-10 23-16,2-29-19 15,3-16-18-15,-3-16 0 16,-3-13 0-16,-3-20 0 0,-12 6 0 16,-6-1 0-1,-6 7 0-15,-14 24 0 0,0 6 0 16,0 20 0-16,0 22 0 16,-9 18 0-16,0 2 0 15,-2 29 0-15,-3 24 0 16,5 13 0-16,3 16 0 15,4 10 0-15,2 4 0 16,0 1 0-16,17-7 0 16,5-6 0-16,5-9 0 15,0-13 0-15,0-12-200 16,11-18-265-16,-5-14-203 16,-6-16-483-16</inkml:trace>
  <inkml:trace contextRef="#ctx0" brushRef="#br0" timeOffset="35473.62">21186 4050 1692 0,'0'0'1174'16,"0"0"-681"-16,0 0-142 15,0 0-168-15,0 0-131 16,-64 129-2-16,26 3 19 15,-3 16-37-15,8-3-32 16,16-31 0-16,11-36 0 16,6-18 0-16,0-11 0 0,27-1 0 15,12-4 0-15,16-6-57 16,38-34-177-16,-12-4-292 16,-12-20-650-16</inkml:trace>
  <inkml:trace contextRef="#ctx0" brushRef="#br0" timeOffset="35942.83">21487 4493 2063 0,'0'0'920'16,"0"0"-430"-16,0 0-148 0,0 0-138 16,0 0-127-16,-20-104-77 15,38 98 0-15,4 4 0 16,-2 2 0-16,3 10 0 15,-4 20 0-15,-3 12 0 16,-3 12 0-16,-1 4 0 16,-6 3 0-16,3-3 0 15,-3-8 0-15,6-8 0 16,-1-14 0-16,5-10 0 16,1-9 0-16,6-9-10 15,2-3 10-15,4-21 10 16,0-10-10-16,-3-10 0 15,-2-8 0-15,-3-10 0 16,-8-6 0-16,-6-2 0 0,-7 3 0 16,0 11 0-16,0 14 0 15,-12 16 0-15,1 14 0 16,3 12 0-16,0 0 0 16,2 8 0-16,-1 14 0 15,3 8 0-15,4 2 0 16,0 0 0-16,9 0 0 15,18-2 0-15,10-5 0 16,13-3-110-16,21-6-226 16,-13-7-545-16,-9 0-1407 0</inkml:trace>
  <inkml:trace contextRef="#ctx0" brushRef="#br0" timeOffset="36177.1">22418 4566 2270 0,'0'0'882'0,"0"0"-503"16,0 0-64-16,0 0-140 16,0 0-128-16,0 0-37 15,0 0-10-15,0 72 0 16,-2-22 18-16,-4 8-18 16,-2 1 0-16,4-5 0 15,2-6 0-15,0-10-26 16,2-12-61-16,0-10-120 15,0-16-157-15,0 0-378 16,0-12-366-16</inkml:trace>
  <inkml:trace contextRef="#ctx0" brushRef="#br0" timeOffset="36506.33">22661 4586 1847 0,'0'0'904'0,"0"0"-379"16,0 0-52-16,0 0-267 15,0 0-118-15,0 0-56 16,0 0-11-16,-29-6-21 16,2 28 0-16,-6 6 0 15,-2 2 0-15,3 0 0 16,8-8-3-16,8-6-2 0,11-8 4 16,5-4-9-16,0-2-2 15,0-2 0-15,16 0 12 16,4 4 16-16,7 2-15 15,4 4-1-15,2 4 0 16,2 4 0-16,-4 2 0 16,-5 2 0-16,-2 1-1 15,-3-1 0-15,-4-4-15 16,-3-3-105-16,-1-2-88 16,-1-8-140-16,-6-5-317 15,1 0-105-15</inkml:trace>
  <inkml:trace contextRef="#ctx0" brushRef="#br0" timeOffset="36803.37">22955 4048 2318 0,'0'0'769'15,"0"0"-290"-15,0 0-254 16,0 0-128-16,0 0-91 16,0 0 27-16,87 123 9 15,-46-55-27-15,1 10-6 16,0 6 2-16,-7 0-11 16,-4-1 12-16,-8-5-11 15,-11-8 0-15,-12-6 7 0,0-12-8 16,-21-6 0-16,-12-6 8 15,-3-5-2-15,-2-5-12 16,5-8-26-16,11-6-88 16,22-16-121-16,0 0-228 15,11-16-464-15</inkml:trace>
  <inkml:trace contextRef="#ctx0" brushRef="#br0" timeOffset="36998.18">23719 4566 2614 0,'0'0'885'0,"0"0"-533"0,0 0-107 16,0 0-245-16,0 0 0 16,114-32 0-16,-56 22 0 15,-2 3-41-15,-12 4-238 16,-31 3-292-16,-13 10-319 15,-2 9-21-15</inkml:trace>
  <inkml:trace contextRef="#ctx0" brushRef="#br0" timeOffset="37138.78">23673 4802 1035 0,'0'0'992'16,"0"0"-510"-16,0 0 46 16,0 0-199-16,0 0-95 15,0 0-52-15,0 0-79 16,169 7-53-16,-100-25-50 15,22-9-17-15,-17 3-254 0,-21 6-601 16</inkml:trace>
  <inkml:trace contextRef="#ctx0" brushRef="#br0" timeOffset="38031.93">24833 4403 2536 0,'0'0'816'16,"0"0"-479"-16,0 0-40 16,0 0-187-16,0 0-110 15,0 0 0-15,0 0 0 16,-29 16 0-16,14 26 0 15,-1 8 0-15,5 0 0 16,9-1 0-16,2-9 0 16,0-10 0-16,18-10 0 15,6-12 0-15,5-8 0 16,2 0 0-16,-2-24 0 16,-4-8 0-16,-5-8 0 15,-7-6 0-15,-8-6 0 16,-5-1 0-16,0 3 0 0,-15 8 0 15,-6 10 0-15,1 12 0 16,2 12 0-16,8 6 0 16,2 2 0-16,8 4 0 15,0 10 0-15,16 4 0 16,24-2 0-16,18-4-3 16,17-4-37-16,17-8-50 15,9 0-56-15,-3-2-13 16,-7-14 41-16,-13-4 32 15,-20 0 85-15,-18 0 1 16,-20 4 97-16,-14 6 98 16,-6 4-21-16,0 2-66 15,-8 4-39-15,-13 0-69 0,-7 10 0 16,-10 16 0-16,-2 10 0 16,-2 8 0-16,5 2 0 15,9 4 0-15,8-3 0 16,9-5 0-16,11-6 0 15,0-8 0-15,7-8 0 16,12-8 0-16,6-8 0 16,4-4 0-16,2-2 0 15,0-22 0-15,-2-12 0 16,2-11 0-16,-2-8 0 16,0-16 0-16,0-9 0 15,-4-4 0-15,-6-1 0 0,-5 8 0 16,-7 14 0-16,-7 21 0 15,0 16 0-15,0 16 0 16,0 10 0-16,-7 4 0 16,-7 22 0-16,-1 12 0 15,-3 8 0-15,5 8 0 16,5 1 0-16,4-3 0 16,4-4 0-16,10-2 0 15,15-6 0-15,10-4 0 16,5-6 0-16,4-6-12 15,6-6-168-15,1-6-56 0,22-12-147 16,-12 0-457-16,-6-4-285 16</inkml:trace>
  <inkml:trace contextRef="#ctx0" brushRef="#br0" timeOffset="38641.73">26327 4387 1625 0,'0'0'863'15,"0"0"-309"-15,0 0-70 16,0 0-201-16,0 0-107 15,0 0-65-15,0 0-111 16,-7-90 0-16,2 86 0 16,0 0 0-16,1 4 0 15,-2 0 0-15,-5 0 0 16,-5 0 0-16,-7 8 0 0,-6 12 0 16,-2 8 0-1,0 4 0-15,7 2 0 0,6 0 0 16,7-2 0-16,9-6 0 15,2-4 0-15,0-5 0 16,4-7 0-16,11-2 0 16,1-8 0-16,6 0 0 15,3 0 0-15,2-18 0 16,4-8 0-16,2-10 0 16,0-10 0-16,1-11 0 15,-3-9 0-15,-4-8 0 16,-7-8 0-16,-9-5 0 15,-9 1 0-15,-2 2 0 0,0 8 0 16,-17 11 0 0,-1 14 0-16,0 12 0 0,4 15 0 15,4 10 0-15,3 8 0 16,0 6 0-16,2 0 0 16,-1 20 0-16,0 14 0 15,-3 9 0-15,1 11 0 16,6 8 0-16,2 6 0 15,0 4 0-15,0 0 0 16,14-3 0-16,1-5 0 16,4-6 0-16,-2-6 0 15,3-4 0-15,1-8 0 16,-2-6 0-16,-1-6 0 16,-1-8 0-16,4-6-21 0,-1-4-63 15,5-6-84-15,26-4-138 16,-6-9-484-16,-1-10-709 0</inkml:trace>
  <inkml:trace contextRef="#ctx0" brushRef="#br0" timeOffset="38813.48">27021 4514 2194 0,'0'0'693'0,"0"0"-439"16,0 0 299-16,0 0-349 15,0 0-110-15,0 0-94 16,0 0-28-16,-13 0-278 0,-5 0-975 16</inkml:trace>
  <inkml:trace contextRef="#ctx0" brushRef="#br0" timeOffset="45438.72">9195 13044 675 0,'0'0'1989'15,"0"0"-1648"-15,0 0-168 16,0 0 146-16,0 0-167 16,0 0-112-16,17 72-7 15,6 37 51-15,-4 37-22 16,2 14-26-16,-7-11-20 15,-6-35-15-15,-1-38 9 16,-1-20-10-16,2-11-139 16,3-1-197-16,-3-11-338 15,-1-12-295-15</inkml:trace>
  <inkml:trace contextRef="#ctx0" brushRef="#br0" timeOffset="46002.54">9578 13315 1386 0,'0'0'1434'0,"0"0"-1165"16,0 0-119-16,0 0 37 15,0 0-58-15,6 122-58 16,1-50 4-16,-2 8-9 16,-3 8-20-16,-2 3-19 15,0-3-19-15,-2-5-1 16,-7-11-7-16,0-12-1 15,5-16 1-15,-1-16-43 16,5-16-26-16,0-12-2 16,5-18 14-16,15-26 57 15,6-16-1-15,5-9 1 16,0 5 3-16,0 12-3 16,-8 14 12-16,-5 18 57 0,-9 16-12 15,-3 4-15-15,1 24-28 16,0 18 17-16,2 12-2 15,2 2-28-15,5 3 0 16,3-7 8-16,10-12-8 16,10-12-2-16,7-16 1 15,8-12 0-15,2-10 6 16,0-26-6-16,-6-10 0 16,-7-13 13-16,-15 1-12 15,-12 6 17-15,-14 6 3 0,-2 14 57 16,-10 10 0-16,-13 12-78 15,-2 10 0-15,3 2 0 16,5 28 0-16,8 10 0 16,9 10 0-16,0 4 0 15,15 3 0-15,21-3 0 16,9-4 0-16,11-10 0 16,3-12 0-16,1-10-131 15,-4-10-67-15,-13-12-129 16,-17-18-195-16,-23-6-280 0</inkml:trace>
  <inkml:trace contextRef="#ctx0" brushRef="#br0" timeOffset="46206.29">9034 13176 2299 0,'0'0'574'16,"0"0"-368"-16,0 0 119 16,132-23-160-16,-25 23-94 15,75 3-71-15,-15 12-227 16,1 0-615-16</inkml:trace>
  <inkml:trace contextRef="#ctx0" brushRef="#br0" timeOffset="46534.7">12022 13511 1694 0,'0'0'698'0,"0"0"-62"16,0 0-81-16,0 0-247 16,0 0-103-16,0 0-205 15,0 0 0-15,-38 10 0 16,34 70 0-16,4 24 0 16,0-3 0-16,20-3 0 15,4-5 0-15,-2-21 0 16,-1 4 0-16,-8-10 0 15,-13-2-23-15,-17-16-353 16,-17-16-570-16</inkml:trace>
  <inkml:trace contextRef="#ctx0" brushRef="#br0" timeOffset="47700.23">11772 13972 2162 0,'0'0'694'16,"0"0"-398"-16,0 0 38 15,0 0-169-15,156-84-84 16,-73 62-53-16,6 0-27 16,3 2-1-16,-7-2-96 15,-12 2-93-15,-13 4 63 16,-18 6 73-16,-15 4 41 16,-16 2 12-16,-8 4 67 15,-3 0 113-15,0 0-40 16,-3 12-62-16,-13 16-47 15,-2 10 1-15,3 6 31 16,2 6-14-16,6 0-11 16,7-6-13-16,0-4-13 0,20-9 2 15,9-12-5-15,2-8-9 16,3-11 12-16,-5 0-6 16,-3-18 0-1,-10-16 0-15,-7-15-6 16,-9-6-1-16,0-10-11 15,-22 3-6-15,-5 6 17 16,4 16 1-16,6 15 0 16,7 14 30-16,10 11-14 15,0 0-16-15,23 6-2 16,17 10 1-16,13-2 0 16,12-6 1-16,7-8-32 15,-3 0-58-15,-5-16-12 0,-14-12 35 16,-19-6 38-16,-16-3 29 15,-15-3 9-15,0-1 26 16,-23 2 29-16,2 5 5 16,-4 10 6-16,7 10-7 15,1 14-35-15,5 0-33 16,1 32 0-16,5 16 0 16,-2 12 0-16,8 12 0 15,0 7 0-15,0-5 0 16,3 2 0-16,15-4 0 15,11-8 0-15,8-14 0 16,15-11 0-16,12-21 0 16,13-16 0-16,4-2-29 15,4-30-118-15,-2-18-105 16,-12-11 20-16,-15-3 99 0,-14 0 97 16,-20 8 36-16,-13 8 115 15,-9 13 110-15,0 11-5 16,-15 13-62-16,-5 9-47 15,-3 0-111-15,-4 22 0 16,1 14 0-16,-1 8 0 16,5 4 0-16,4-2 0 15,9-4 0-15,7-12 0 16,2-8 0-16,2-10-14 16,18-8-1-16,7-4 11 15,4-12 4-15,5-14 10 16,-3-4-10-16,-2 2 2 0,-1 4 8 15,-8 8-10-15,-5 8 11 16,-3 8-11-16,1 0 0 16,4 16 0-16,4 14 0 15,8 0 0-15,6 0 0 16,5-1 0-16,0-10 0 16,5-9 0-16,-3-10 0 15,-3 0 0-15,-5-15 0 16,-5-20 0-16,-7-9 0 15,-6-8 0-15,-4-12 0 16,-6-10 0-16,-6-24 0 16,-2 7 0-16,0 1 0 0,-2 14 0 15,-9 34 0-15,-5 16 0 16,3 26 0-16,0 18 0 16,4 38 0-16,7 22 0 15,2 14 0-15,6 4 0 16,21-1 0-16,6-5 0 15,5-8 0-15,2-15 0 16,-1-12 0-16,-4-12 0 16,-6-15 0-16,-10-16-17 15,-15-20-244-15,-4-20-217 16,-8-12-558-16</inkml:trace>
  <inkml:trace contextRef="#ctx0" brushRef="#br0" timeOffset="47872.38">12963 13477 1624 0,'0'0'1445'16,"0"0"-831"-16,0 0-413 16,0 0-54-16,0 0-82 15,180-38-65-15,-47 28-29 16,-16 4-538-16,-15-2-1412 0</inkml:trace>
  <inkml:trace contextRef="#ctx0" brushRef="#br0" timeOffset="48373.17">15237 13776 1722 0,'0'0'628'16,"0"0"-240"-16,0 0 158 16,0 0-254-16,0 0-73 15,0 0-78-15,0 0-56 16,42-60-53-16,6 49-16 16,12 2-11-16,11-1-5 15,2 6-94-15,8 4-209 16,-19 0-306-16,-22 4-319 0</inkml:trace>
  <inkml:trace contextRef="#ctx0" brushRef="#br0" timeOffset="48576.5">15175 13993 2191 0,'0'0'734'15,"0"0"-559"-15,0 0 162 0,152-43-138 16,-73 21-103-16,8 2-61 15,7 0-19-15,-7 4-15 16,-10 2-1-16,-16 2-163 16,-25 6-302-16,-25 4-475 0</inkml:trace>
  <inkml:trace contextRef="#ctx0" brushRef="#br0" timeOffset="48867.81">15246 13251 1874 0,'0'0'621'16,"0"0"-135"-16,0 0-118 16,0 0-34-16,0 0-175 15,0 0-106-15,0 0-11 16,-9 70 37-16,9 34-25 15,0 26-28-15,0 9-26 16,9-9 0-16,12-12 0 16,-4-26 0-16,3-15 0 15,-5-19 0-15,-1-8 0 16,1 6 0-16,4-4 0 16,-1 0-101-16,-5-13-139 0,-3-20-81 0,-2-19-265 15,-4-15-139-15,-2-17-711 0</inkml:trace>
  <inkml:trace contextRef="#ctx0" brushRef="#br0" timeOffset="49165.31">15580 13262 1817 0,'0'0'614'16,"0"0"-277"-16,0 0 158 15,0 0-196-15,0 0-116 16,0 0-61-16,0 0-20 16,-13-8-33-16,2 61-11 15,-2 31-58-15,1 30 0 16,3 27 0-16,7 9 0 16,2-10 0-16,2-14 0 15,17-29 0-15,-4-23 0 16,-4-20 0-16,2-8 0 15,0 3 0-15,4-4 0 0,-5 4 0 16,-5-19-212-16,-2-10-344 16,-5-12-627-16</inkml:trace>
  <inkml:trace contextRef="#ctx0" brushRef="#br0" timeOffset="49603.18">14932 13816 1508 0,'0'0'492'15,"0"0"-139"-15,0 0 147 16,0 0-271-16,0 0-142 0,0 0-6 15,0 0 115 1,89-50-30-16,-33 34-74 0,9-2-55 16,8-2-37-16,12-6-105 15,-21 4-508-15,-22 5-1125 0</inkml:trace>
  <inkml:trace contextRef="#ctx0" brushRef="#br0" timeOffset="49947.55">15103 14033 1500 0,'0'0'730'15,"0"0"-470"-15,0 0 43 16,0 0-51-16,0 0-107 15,0 0-33-15,0 0 39 16,72 0-5-16,1-18-41 0,48-18-72 16,39-13-33-16,-19 7-339 15,-33 6-941-15</inkml:trace>
  <inkml:trace contextRef="#ctx0" brushRef="#br0" timeOffset="53272.7">17180 13513 1741 0,'0'0'583'16,"0"0"-412"-16,0 0 205 16,-20-132-43-16,11 112-74 15,1 10-118-15,-2 10-22 16,-5 0-35-16,-5 32-50 16,-5 18-20-16,-4 10-14 0,1 8 12 15,5 0-6-15,7-7-6 16,12-9 9-16,4-14-9 15,4-12 0-15,23-12 8 0,4-10-2 16,5-4 7 0,-1-18 1-16,-1-14-13 0,-4-6 13 15,-13-8-13-15,-11-4 13 16,-6-7-5-16,0 1-9 16,-17 2 7-16,-6 10-6 15,3 14 1-15,5 14-1 16,3 14-1-16,8 2-28 15,4 12 5-15,0 12 11 16,7 0 6-16,24-4-9 16,16-10-7-16,11-10 5 15,8-2-10-15,3-26-1 16,-4-12 5-16,-11-6 5 0,-15-4 18 16,-16-2 1-16,-17-1 6 15,-6 6 26-15,-2 6 15 16,-17 11 21-16,-2 12 0 15,-3 18-10-15,2 8-22 16,-5 52-37-16,0 42 1 16,7 45 17-16,5 15-18 15,7 3 0-15,8-17 0 16,0-20 0-16,0-3 0 16,0-25 0-16,6-20 0 15,-4-24 0-15,-2-14 0 16,0 3-14-16,0-5-112 15,-4-18-135-15,-17-12-211 0,-6-10-301 16</inkml:trace>
  <inkml:trace contextRef="#ctx0" brushRef="#br0" timeOffset="53444.57">17087 14043 1974 0,'0'0'650'16,"0"0"-502"-16,0 0 79 15,149-35-61-15,-69 16-116 16,45-24-50-16,-20 5-262 16,-16-2-778-16</inkml:trace>
  <inkml:trace contextRef="#ctx0" brushRef="#br0" timeOffset="54968.87">18706 12729 1667 0,'0'0'669'0,"0"0"-306"16,0 0 203-16,0 0-248 15,0 0-126-15,0 0-72 16,0 0-41-16,-2 85 43 0,-7 5-122 15,3 32 0-15,6 20 0 16,0-9 0-16,0-29 0 16,13-34 0-16,3-24 0 15,5 2 0-15,8-3 0 16,6-5 0-16,4-17 0 16,3-14 0-16,4-9 0 15,0-13 0-15,1-20 0 16,-5-14 0-16,-9-7 0 15,-8-6 0-15,-12-4 0 16,-11 4 0-16,-2 6 0 16,0 11 0-16,-15 15 0 15,-1 14 0-15,1 14 0 16,-3 0 0-16,3 28 0 16,-2 19 0-16,7 11 0 0,3 6 0 15,7 0 0-15,0-8 0 16,20-10 0-16,11-11 0 15,12-13 0-15,7-14 0 16,8-8 0-16,3-3 0 16,-1-23 0-16,-6-10 0 15,-12-10 0-15,-11-8 0 16,-15-6 0-16,-16 2 0 16,0 4 0-16,-18 12 0 15,-14 13 0-15,-1 14 0 0,0 10 0 16,1 5 0-1,8 9 0-15,9 13 0 0,10 6 0 16,5 0 0-16,9 0 0 16,24-2 0-16,7-2 0 15,7-4 0-15,2-2 0 16,-6 0 0-16,-6 2 0 16,-10 4 0-16,-4 2 0 15,-10 2 0-15,-5 2 0 16,0 1 0-16,-4-5 0 15,3-2 0-15,1-6 0 16,6-6 0-16,3-6 0 16,6-6 0-16,4 0 0 0,2-20 0 15,0-10 0-15,0-9 0 16,-5-8 0-16,-4-6 0 16,-2-1 0-16,-7 8 0 15,-4 12 0-15,-5 12 0 16,0 12 0-16,0 10 0 15,1 0 0-15,2 12 0 16,3 20 0-16,3 8 0 16,3 8 0-16,-1-2 0 15,-1-4 0-15,0-6 0 16,-3-10 0-16,-1-9 0 16,-4-10 0-16,0-7 0 15,3 0 0-15,3-15 0 16,9-17 0-16,3-13 0 15,2-7 0-15,3-2 0 0,-2 8 0 16,-3 10 0-16,-7 12 0 16,-3 16 0-16,-6 8 0 15,3 6 0-15,3 26 0 16,-1 10 0-16,2 4 0 16,-4 0 0-16,0-4 0 15,-1-8 0-15,-3-12 0 16,0-8 0-16,-1-10 0 15,1-4 0-15,3-2 0 16,6-26 0-16,3-10 0 16,6-8 0-16,2-4 0 15,-4 6 0-15,0 8 0 0,-5 14 0 16,-3 10 0-16,-2 12 0 16,0 0 0-16,4 22 0 15,4 12 0-15,-2 6 0 16,5 4 0-16,1-2 0 15,2-4 0-15,1-7 0 16,0-12 0-16,1-9 0 16,0-10 0-16,2 0 0 15,2-15-27-15,-2-17-213 16,3-11-265-16,-6-9-114 16,1-8-39-16,-2-6 33 15,-6 3-5-15,-5 8 630 16,-7 10 388-16,-7 13 169 0,0 14 78 15,0 10-50-15,-7 8-261 16,-7 0-79-16,1 24-81 16,0 10-31-16,6 11-2 15,5 5-50-15,2 0-20 16,2 2-61-16,18-4 0 31,10-6 0-31,5-6 0 0,5-6 0 16,3-6 0-16,-1-4 0 15,-5-1 0-15,-5-4 0 16,-10-3 0-16,-9 2 0 16,-13 3 0-16,0 1 0 15,-25 6 0-15,-17 6 0 16,-14 2 0-16,-12 0 0 16,-53-2-182-16,15-8-334 0,3-12-485 15</inkml:trace>
  <inkml:trace contextRef="#ctx0" brushRef="#br0" timeOffset="55203.32">19159 12964 2574 0,'0'0'904'0,"0"0"-673"0,0 0-19 16,0 0-37-16,0 0-175 15,138-16 0-15,-31 16-47 16,-12 0-242-16,-5 0-734 0</inkml:trace>
  <inkml:trace contextRef="#ctx0" brushRef="#br0" timeOffset="56366.36">22104 13221 405 0,'0'0'2019'0,"0"0"-1399"0,0 0-246 16,0 0 86-16,0 0-242 15,0 0-218-15,0 0 0 16,0-75 0-16,0 113 0 15,3 12 0-15,3 9 0 16,5 1 0-16,3 0 0 16,1-10 0-16,3-10 0 15,3-14 0-15,-2-9 0 16,3-16 0-16,3-1 0 16,2-12 0-16,-1-20 0 15,5-10 0-15,-4-6 0 16,0-4 0-16,-5 3 0 0,-7 12 0 15,-3 10 0 1,-5 15 0-16,-3 12 0 0,-4 4 0 16,0 28 0-16,0 12 0 15,2 7 0-15,0-1 0 16,1-4 0-16,4-10 0 16,-3-12 0-16,3-12 0 15,4-10 0-15,2-2 0 16,9-18 0-16,9-16 0 15,6-10 0-15,5 0 0 16,-3 4 0-16,0 10 0 16,-8 12 0-16,-9 12 0 15,-2 6 0-15,-5 4 0 0,4 22 0 16,-1 6 0 0,1 2 0-16,-3-2 0 0,-3-6-161 15,-13-14-212-15,0-10-293 16,-8-2-211-16</inkml:trace>
  <inkml:trace contextRef="#ctx0" brushRef="#br0" timeOffset="56539.66">22311 12819 2338 0,'0'0'678'15,"0"0"-434"-15,0 0 39 0,0 0-222 16,0 0-61-16,114 93-465 15,-65-57-1161-15</inkml:trace>
  <inkml:trace contextRef="#ctx0" brushRef="#br0" timeOffset="57437.27">24170 13497 2186 0,'0'0'1177'16,"0"0"-897"-16,0 0-106 0,0 0 27 15,0 0-123-15,0 0-78 16,0 0 0-16,8 0 0 16,-3-4 0-16,-1-16 0 15,4-12 0-15,0-12 0 16,1-14 0-16,-3-12 0 15,0-10 0-15,-4-7 0 16,-2 5 0-16,0 10 0 16,0 18 0-16,0 18 0 15,0 17 0-15,-6 19 0 16,2 11 0-16,0 44 0 16,2 40 0-1,2 33 0-15,0-2 0 16,14-21 0-16,5-33 0 15,1-24 0-15,7 0 0 0,9-6 0 16,1-7 0-16,3-21 0 16,-3-14 0-16,-4-13-26 15,-4-27-4-15,-7-16 15 16,-6-16 10-16,-3-28 5 16,-4-23 0-16,-2 13 9 15,-5 14-8-15,-2 28 33 16,0 33-2-16,0 13-32 15,0 15 0-15,-4 9 0 16,-4 54 0-16,2 40 0 16,6 30 0-16,0-2 0 15,0-25 0-15,0-33 0 16,4-28 0-16,6-4 0 0,0-4 0 16,-1-8 0-1,1-16 0-15,-2-6 0 0,5-4 0 16,5-26 0-16,5-8 0 15,4-10 0-15,-4-2 0 16,2 6 0-16,-4 10 0 16,-8 16 0-16,-5 12 0 15,2 6 0-15,-4 18 0 16,5 20 0-16,3 8 0 16,1 4 0-16,8-4 0 15,3-8 0-15,8-12 0 16,3-12 0-16,3-14 0 15,1 0 0-15,-3-26 0 0,-1-10 0 16,-3-12 0 0,-7-8 0-16,-5-6 0 0,-7-2 0 15,-5 6 0-15,-8 13 0 16,-2 19 0-16,0 22 0 16,-18 6 0-16,-7 36 0 15,-1 19 0-15,4 11 0 16,10 4 0-16,12-4 0 15,9-10 0-15,27-11 0 16,13-15 0-16,6-17 0 16,1-12 0-16,-9-21-176 15,-13-19-347-15,-21-9-473 0</inkml:trace>
  <inkml:trace contextRef="#ctx0" brushRef="#br0" timeOffset="57609.23">23800 13014 2855 0,'0'0'756'15,"0"0"-441"-15,0 0-145 16,187-34-170-16,-71 16 0 16,38-4 0-16,-37 4 0 15,-41 4-756-15</inkml:trace>
  <inkml:trace contextRef="#ctx0" brushRef="#br0" timeOffset="59010.21">26339 13451 1318 0,'0'0'489'0,"0"0"24"15,0 0 64-15,0 0-246 16,0 0 16-16,0 0-53 15,0 0-67-15,-81-12-227 16,98-22 0-16,8-12 0 16,2-8 0-16,-1-8 0 15,-2-9 0-15,-8-3 0 16,-9 4 0-16,-7 8 0 16,-2 14 0-16,-23 20 0 15,-4 16 0-15,-5 12 0 16,1 13 0-16,8 24 0 0,10 11 0 15,15 6 0-15,2 4 0 16,32 0 0-16,11 0 0 16,8-1 0-16,3-3 0 15,-3-4 0-15,-9-2 0 16,-10-2 0-16,-16-4 0 16,-16-2 0-16,-2-2 0 15,-33-3 0-15,-14-5 0 16,-4-5 0-16,-1-7 0 15,10-7 0-15,13-11 0 16,20 0 0-16,9-29 0 16,18-17-29-16,26-16-1 15,14-12-6-15,10-6-3 16,-1 2 17-16,-7 10 11 0,-10 14 11 16,-14 15 0-16,-12 19 24 15,-12 10 59-15,-10 10-23 16,-2 2-60-16,0 29 0 15,0 12 0-15,-9 18 0 16,4 7 0-16,5 4 0 16,0-6 0-16,14-8 0 15,18-11 0-15,3-15 0 16,7-17 0-16,3-11 0 16,-5-4 0-16,-2-18 0 15,-7-15 0-15,-6-16 0 16,-7-7 0-16,-5-10 0 15,-7 2 0-15,-2 6 0 0,-4 13 0 16,0 18 0-16,0 14 0 16,0 13 0-16,0 8 0 15,0 24 0-15,0 13 0 16,4 7 0-16,6 2 0 16,6-6 0-16,4-6 0 15,0-12 0-15,7-12 0 16,-1-9 0-16,5-9 0 15,4-3 0-15,0-21 0 16,-2-8 0-16,3-8 0 16,-5-2 0-16,-2 2 0 15,-6 4 0-15,-6 10 0 16,-5 7 0-16,-8 14 0 0,0 5 0 16,-4 4 0-1,5 24 0-15,-1 8 0 0,5 8 0 16,4 2 0-16,0-4 0 15,6-8 0-15,0-10 0 16,1-8 0-16,1-10 0 16,-2-6 0-16,4 0 0 15,-1-16 0-15,3-12 0 16,2-6 0-16,1-4 0 16,-1-2 0-16,0 6 0 15,-7 6 0-15,-3 10 0 16,-7 10 0-16,-4 8 0 0,1 0 0 15,-1 19 0-15,2 16 0 16,3 5 0-16,-3 6 0 16,4-4 0-16,-3-8 0 15,-1-12 0-15,-3-6 0 16,2-16 0-16,0 0 0 16,3-8 0-16,9-20 0 0,5-10 0 15,7-10 0-15,3-6 0 16,1 4 0-16,-4 8 0 15,-4 12 0-15,-9 16 0 16,-5 14 0-16,-4 1 0 16,-5 30 0-16,1 9 0 15,-3 6 0-15,-2 4 0 16,0-2 0-16,2-6 0 16,10-2-27-16,-1-9-477 0,3-16-753 0</inkml:trace>
  <inkml:trace contextRef="#ctx0" brushRef="#br0" timeOffset="60574.43">29123 13443 1403 0,'0'0'1014'0,"0"0"-457"0,0 0-13 31,0 0-256-31,0 0 2 0,0 0-290 0,0 0 0 16,44-124 0-16,-15 98 0 31,7 4 0-31,1 4 0 15,0 9 0-15,-2 9 0 16,-6 0 0-16,-2 28 0 16,-5 15 0-16,-6 9 0 15,-5 8 0-15,-5 2 0 0,-4-5 0 0,0-14 0 32,-2-9 0-32,0-13 0 0,0-14 0 0,3-7 0 0,4 0 0 15,4-14 0-15,9-16 0 31,7-12 0-31,6-8 0 0,5-4 0 0,2-2 0 32,-3 4 0-32,-2 11 0 0,-9 18 0 0,-6 17 0 15,-4 6 0-15,-5 28 0 16,-5 20 0-16,-1 8 0 31,-3 4 0-31,0-2 0 0,1-8 0 16,-1-11 0-16,3-14 0 0,1-10 0 31,3-15 0-31,5 0 0 0,1-11 0 0,7-17 0 0,3-6 0 16,2-8 0-16,2-2 0 31,-3-2 0-31,-2 6 0 16,-5 8 0-16,-9 14 0 15,-3 14 0-15,-7 4 0 16,0 12 0-16,0 18 0 15,0 6 0-15,0 4 0 16,4-2 0-16,10-6 0 16,1-8 0-16,6-10 0 0,3-7 0 0,3-7 0 15,-2 0 0 1,1-21 0-16,-1-8 0 16,-3-6 0-16,-1-7 0 15,-4-2 0-15,-1-2 0 16,-5 6 0-16,-5 6 0 15,-2 13 0-15,-4 16 0 16,0 5 0-16,0 15 0 16,0 24 0-16,-4 9 0 15,-2 4 0-15,6 0 0 16,0-10 0-16,0-10 0 16,13-9 0-16,11-12 0 15,3-11 0-15,7 0 0 16,1-10 0-16,-2-16 0 15,2-6 0-15,-2-8 0 0,-4-4 0 16,-5 2 0-16,-2 2 0 16,-6 8 0-16,-7 14 0 15,-5 12 0-15,-4 6 0 16,0 9 0-16,0 22 0 16,0 5 0-16,0 6 0 15,0-4 0-15,5-6 0 16,11-8 0-16,3-8 0 15,4-12 0-15,1-4 0 16,3-2 0-16,-2-22 0 16,1-6 0-16,-1-10 0 15,-1-2 0-15,-1-4 0 16,-2 2 0-16,0 6 0 16,-5 8 0-16,-3 12 0 15,-2 11 0-15,3 7 0 0,1 0 0 16,7 26 0-16,3 9 0 15,4 9 0-15,0 4 0 16,-4 4 0-16,-6-2 0 16,-3-4 0-16,-12-6 0 15,-4-8 0-15,-2-4 0 16,-22-10 0-16,-10-4 0 16,1-7 0-16,4-7 0 15,8 0 0-15,13-3 0 16,8-16 0-16,0-12 0 15,29-9 0-15,6-14-27 16,7-12-11-16,10-28 23 0,-10 1 3 16,-6-5 6-16,-10 4 5 15,-16 24 1-15,-4 8 29 16,-6 22 41-16,0 22-70 16,0 18 0-16,-10 6 0 15,-4 38 0-15,1 16 0 16,3 18 0-16,8 8 0 15,2 7 0-15,0-5 0 16,14-6 0-16,-1-14 0 16,-1-14 0-16,-4-16 0 15,-6-16 0-15,-2-12 0 0,0-10 0 16,0 0 0 0,-10-10 0-16,-2-16 0 0,5-6 0 15,7-10 0-15,5 0 0 16,26-2 0-16,12 6 0 15,5 5 0-15,6 11 0 16,0 8 0-16,-8 7 0 16,-8 5 0-16,-20 0-68 15,-10 2-628-15,-8 0-1652 0</inkml:trace>
  <inkml:trace contextRef="#ctx0" brushRef="#br0" timeOffset="62333.59">6648 15695 687 0,'0'0'1087'0,"0"0"-779"0,0 0-20 16,0 0 64-16,0 0-54 16,0 0-122-16,0 0-44 15,-2 0 25-15,4-16-43 16,15-4-30-16,6-14-37 15,4-4-32-15,4-11 7 16,-4-9-16-16,-2-8-4 16,-8-6 26-16,-5-8-11 15,-12-5 5-15,0-1 13 16,-10 2-28-16,-14 8 19 16,0 15 10-16,-1 21-6 15,7 17 4-15,7 13-19 16,4 10-7-16,3 0-8 15,2 18-24-15,0 26 23 16,2 16 0-16,0 20 1 0,0 10-2 16,0 8-2-16,0-1 3 15,11 1 1-15,6-12-1 16,3-7 0-16,1-15-6 16,0-14-18-16,2-16-22 15,-3-12-7-15,-3-16 11 16,2-6 22-16,-1-6 21 15,-3-24 0-15,1-12 1 16,-5-10 5-16,-5-7-1 16,-6 1-4-16,0 4 0 15,0 16 8-15,0 16-2 16,0 16 32-16,0 6-37 0,2 10-2 16,15 20 0-16,4 10-6 15,13 0 6-15,6 0 0 16,9-9 0-16,4-8 15 15,5-10-15-15,0-12 11 16,-2-1 1-16,-5-5-12 16,-4-22 8-16,-9 1-2 15,-9-2 3-15,-7-4 6 16,-4-2 1-16,-9-2-1 16,-4 0 8-16,-5-4-22 15,0 4 13-15,0 4-2 16,-14 10 12-16,-4 10 25 15,-2 12-49-15,-5 0 0 0,-4 26 0 16,3 14 0-16,2 8 0 16,5 10 0-16,11 2 0 15,8-6 0-15,0-1 0 16,25-17 0-16,12-9 0 16,9-10 0-16,10-13 0 15,2-4 0-15,0-4 0 16,-6-14 0-16,-14 0 0 15,-14 5 0-15,-8 4 0 16,-12 5 0-16,-2 4 0 16,1 0 0-16,-1 0 0 15,18 0-53-15,-2 12-477 16,7 2-499-16</inkml:trace>
  <inkml:trace contextRef="#ctx0" brushRef="#br0" timeOffset="64047.05">9079 15579 1060 0,'0'0'656'0,"0"0"-448"16,0 0 182-16,0 0 196 16,0 0-297-16,0 0-69 15,0 0-13-15,-33 0-29 16,33-13-46-16,13-5-87 16,7-10-37-16,7-6 5 15,4-6-13-15,2-6 0 16,-1 2-1-16,-8-4 2 15,-9 3-2-15,-10 8 2 16,-5 5-1-16,-2 10 14 16,-23 9-13-16,-4 9 7 15,-7 4 4-15,1 22-11 16,-1 19-1-16,5 11 0 16,11 8 1-16,9 2-1 0,11 0 0 15,6-9-1-15,26-8-1 16,13-13-2-16,8-11 4 15,9-11 1-15,0-10-1 16,1-8 9-16,-8-16-8 16,-5-7-1-16,-10-5 7 15,-11-4-7-15,-11-4 10 16,-7 0-9-16,-9 0 1 16,-2 4 41-16,0 8-43 15,0 10 0-15,-2 12 0 16,-3 10 0-16,5 0 0 15,0 18 0-15,0 14 0 16,0 10 0-16,11 4 0 0,5 0 0 16,2-8 0-16,0-6 0 15,-1-14 0-15,1-5 0 16,-5-9 0-16,1-4 0 16,-3-7 0-16,3-17 0 15,-1-10 0-15,-2-4 0 16,3-6 0-16,-2 6 0 15,2 6 0-15,-1 10 0 16,6 12 0-16,3 10 0 16,9 0 0-16,7 6 0 15,6 12 0-15,8-2 0 16,1 2 0-16,2-12 0 0,-3-2 0 16,-5-4 0-16,-9 0 0 15,-13-14 0-15,-8-4 0 16,-13-6 0-16,-4-2 0 15,0 0 0-15,-13-6 0 16,-9 6 0-16,-7-1 0 16,0 9 0-16,-3 13 0 15,1 5 0-15,6 9 0 16,6 26 0-16,7 15 0 16,10 8 0-16,2 4 0 15,8 2 0-15,13-6 0 16,8-10 0-16,7-7 0 15,2-19 0-15,4-13 0 16,2-9 0-16,2-4 0 16,-5-23 0-16,-2-8 0 0,-8-5 0 15,-5-2 0 1,-3-2 0-16,-5 0 0 0,-5 8 0 16,-1 10 0-16,-6 8 0 15,1 12 0-15,-1 6 0 16,3 2 0-16,5 24 0 15,6 10 0-15,2 8 0 16,0 0 0-16,-1 2 0 16,-9-6 0-16,-1-6 0 15,-3-11 0-15,-4-5 0 16,-2-14 0-16,3-4 0 16,-1 0 0-16,4-21 0 15,9-15 0-15,1-10 0 0,5-4 0 16,7 2 0-16,-1 4 0 15,-3 12 0-15,-1 14 0 16,-4 14 0-16,0 4 0 16,-1 8 0-16,1 24 0 15,0 6 0-15,2 6 0 16,2-2 0-16,-3-2 0 16,0-8 0-16,3-8 0 15,-3-11 0-15,1-9 0 16,-2-4 0-16,4-4 0 0,-5-23 0 15,0-1 0-15,2-16 0 16,-3 4-191-16,-7 4-768 0</inkml:trace>
  <inkml:trace contextRef="#ctx0" brushRef="#br0" timeOffset="65133.18">12701 15458 1655 0,'0'0'640'16,"0"0"-465"-16,0 0 71 0,0 0 23 15,0 0-105-15,0 0-35 16,0 0 1-16,0 4 26 16,2-4-16-16,6-8-13 15,1-2-22-15,1 2-39 16,4-6-18-16,-1-4-2 15,3-2-46-15,-1-8 0 16,1-8 0-16,-3-8 0 16,1-6 0-16,-5-17 0 15,-5-5 0-15,-4-8 0 16,0-4 0-16,0 2 0 16,-8 11 0-16,-6 13 0 15,3 20 0-15,4 20 0 16,3 18 0-16,2 4 0 15,2 52 0-15,0 44 0 0,13 35 0 16,14 15 0-16,2-25 0 16,-4-35 0-16,-4-32 0 15,-1-8 0-15,10 2 0 16,1-3 0-16,4-4 0 16,1-18 0-16,-5-19 0 0,-4-8 0 15,0-8 0-15,-1-28 0 16,-1-9 0-16,-1-7 0 15,-4-2 0-15,-6 4 0 16,-3 10 0-16,-5 10 0 16,-3 20 0-16,-3 10 0 15,0 4-14-15,2 28 11 0,4 12 3 16,6 10 6 0,7 0 5-16,8-2-11 0,12-11 0 15,5-9 0-15,8-14 0 16,-2-14 0-16,0-4 0 15,-11-13 0-15,-7-10 0 16,-14-8 0-16,-16-1 0 16,-2-4 0-16,-18 0 0 15,-20 2 0-15,-13 6 0 16,-7 2 0-16,0 12 0 16,7 10 0-16,11 4 0 15,13 0 0-15,15-10-243 16,10 2-420-16,2-8-953 0</inkml:trace>
  <inkml:trace contextRef="#ctx0" brushRef="#br0" timeOffset="65398.78">12564 14969 2359 0,'0'0'723'0,"0"0"-385"16,0 0-9-16,0 0-143 16,0 0-96-16,118-60-19 15,-47 38-71-15,7 4 0 16,0 0 0-16,-2 1 0 16,-16 8 0-16,-13 0 0 0,-18 5 0 15,-13 4 0 1,-12 0 0-16,0 0-21 0,9 13-194 15,1 9-418-15,6-8-714 0</inkml:trace>
  <inkml:trace contextRef="#ctx0" brushRef="#br0" timeOffset="66134.25">14872 15374 2039 0,'0'0'726'0,"0"0"-369"16,0 0 96-16,-14-112-227 15,30 77-77-15,13 8-80 16,4 9-38-16,3 8-11 16,2 10-19-16,-2 5 10 15,0 27-11-15,-3 13 0 0,-6 9 0 16,-10 4 0-16,-3 0-14 15,-12-6-44-15,-2-16-20 16,0-10 12-16,0-12 16 16,0-14 44-16,0 0 6 15,0-18 32-15,0-22-20 16,7-10-5-16,11-8-1 16,6-2 6-16,7 2-6 15,0 12 11-15,4 10 1 16,2 18 9-16,-2 18 10 15,1 8 7-15,-3 28-5 0,1 15-24 16,-5 10-9-16,-5-1 2 16,-3-2-8-16,-11-10-18 15,-3-12-17-15,-5-10 2 16,-2-17-3-16,0-9 28 16,-6-9 8-16,-5-23 12 15,3-16 3-15,6-10-9 16,2-6 3-16,2 4 3 15,23 10 3-15,6 10 2 16,5 12-5-16,2 19 7 16,4 9-6-16,0 10-13 15,3 22 0-15,-5 8 0 16,-2 7 0-16,-7-1 0 16,-6-2 0-16,-7-4-68 15,-7-8-116-15,-5 0-170 0,-4-10-306 16,1-8-192-16</inkml:trace>
  <inkml:trace contextRef="#ctx0" brushRef="#br0" timeOffset="66776.25">16557 15244 1642 0,'0'0'693'0,"0"0"-169"15,0 0-150-15,13-115-50 16,-38 91-110-16,-8 10-41 0,-9 10-21 15,-4 4-152 1,-2 22 0-16,3 23 0 0,3 13 0 16,11 10 0-16,10-4 0 15,17-2 0-15,4-10 0 16,23-20 0-16,19-15 0 16,7-17 0-16,2 0 0 15,-2-31 0-15,-9-5 0 16,-11-8 0-16,-11-6 0 15,-11 6 0-15,-5 0 0 16,-2 8 0-16,0 14 0 16,0 4 0-16,-2 9 0 15,-1 9 0-15,3 0 0 16,0 0 0-16,0 18 0 16,9 13 0-16,9-1 0 0,5 6 0 15,3 0 0-15,3 0 0 16,4-10 0-16,4-6 0 15,0-8 0-15,1-12-11 16,-3-4-172-16,-1-24-103 16,-7-10-2-16,-9-12 12 15,-10-8 49-15,-8-28 117 16,0-25 67-16,-15 7 43 16,-5 12 31-16,0 15 113 15,4 33 96-15,0 8 45 16,1 2 9-16,6 18-41 15,2 16-76 1,5 6-177-16,2 34 0 0,0 36 0 0,0 37 0 16,14 1 0-16,-1-14 0 15,5-12 0-15,-1-21 0 16,6-1 0-16,2 2 0 16,-1-16 0-16,-6-16 0 15,-2-14 0-15,-8-16 0 16,-3-10-24-16,-1-20-275 15,-4-6-689-15</inkml:trace>
  <inkml:trace contextRef="#ctx0" brushRef="#br0" timeOffset="67299.37">17340 14923 2174 0,'0'0'810'0,"0"0"-309"16,0 0-154-16,0 0-179 15,0 0-72-15,0 0-96 16,0 0 0-16,-147 138 0 16,99-104 0-16,-2-2 0 15,6-5 0-15,9-12-17 16,12-2-2-16,11-9 4 16,12-4 14-16,3 0-20 15,19-4 4-15,9-2 17 16,0 6 0-16,5 0 0 15,-3 10 23-15,2 17-7 16,-2 12 4-16,0 3-1 16,5 2-7-16,2-4-12 0,3-4 0 15,5-14 0-15,8-14 0 16,4-8 0-16,5-2 0 16,-1-22 0-16,-3-16 0 15,-6-6 0-15,-5-6 0 16,-15-6 0-16,-8-9 0 15,-12-1 0-15,-13 2 0 16,-2 4 0-16,-4 18 0 16,-18 18 0-16,-7 24 0 15,-7 6 0-15,-2 36 0 16,3 18 0-16,6 8 0 16,11 2 0-16,15-1 0 15,3-9 0-15,19-8 0 0,21-10 0 16,9-16 0-16,13-8 0 15,30-16 0-15,-15-16-173 16,-10-8-882-16</inkml:trace>
  <inkml:trace contextRef="#ctx0" brushRef="#br0" timeOffset="68377.77">18913 15302 1827 0,'0'0'642'0,"0"0"-271"15,0 0 88-15,0 0-243 16,0 0-48-16,0 0-78 16,0 0-11-16,123 54-13 15,-90-84-27-15,-1-12-21 16,-3-16-7-16,-5-27 5 16,-13-23-4-16,-9 2-1 15,-2 8 5-15,0 17-16 16,-15 23 15-16,-1 10 0 15,1 10 10-15,-1 28-25 16,3 10 0-16,-5 56 0 0,3 42 0 16,3 41 0-16,5-9 0 15,7-20 0-15,0-33 0 16,5-23 0-16,13-2 0 16,7 2 0-16,8-4 0 15,9-20 0-15,3-16-23 16,6-14-17-16,-2-18-22 15,-7-26-5-15,-9-14 39 16,-10-18 28-16,-12-32 0 16,-11-29 1-16,0 9 6 15,-7 18-6-15,-8 29 7 16,1 45 42-16,3 16 38 16,1 20-23-16,-2 34-65 15,10 69 0-15,2 33 0 0,0-2 0 16,11-24 0-16,5-39 0 15,-4-25 0-15,7-2 0 16,-1-4 0-16,-1-12 0 16,4-16-9-16,-4-12 2 15,5-12 7-15,1-24 16 16,0-12-16-16,0-6 0 16,0 4 0-16,-5 1 0 15,-1 17 0-15,-3 14 0 16,-3 18 0-16,5 0 0 15,1 24 0-15,6 16 0 16,8 7 0-16,9 3 0 16,7-8 0-16,9-8 0 15,1-10 0-15,3-16 0 0,-4-8 0 16,-9-6 0-16,-9-20 0 16,-11-14 0-16,-12-8 0 15,-11-7 0-15,-4-3 0 16,0 4 0-16,-4 4 0 15,-9 20 0-15,-1 18 0 16,3 12 0-16,3 34 0 16,3 24 0-16,5 10 0 15,7 8 0-15,26 1 0 16,21-13 0-16,15-10 0 16,8-22 0-16,4-14 0 15,-5-18-104-15,-17-40-412 0,-20-10-300 16,-30-6-433-16</inkml:trace>
  <inkml:trace contextRef="#ctx0" brushRef="#br0" timeOffset="68534.53">19214 14893 2680 0,'0'0'570'16,"0"0"-383"-16,0 0 135 15,138 0-140-15,-55-2-118 16,37-14-64-16,-20 2-303 16,-15 0-1160-16</inkml:trace>
  <inkml:trace contextRef="#ctx0" brushRef="#br0" timeOffset="69780.17">21449 14766 2304 0,'0'0'516'0,"0"0"-245"16,0 0 237-16,0 0-347 15,0 0-52-15,-55-106-65 0,-8 106-19 16,-6 12 4-1,-5 24-1-15,6 8 2 0,14 11-15 16,18 3-4-16,26 0 5 16,10 0-2-16,31-4 1 15,26-6-15-15,17-4 0 16,8-2 0-16,0-3 0 16,-7-3 0-1,-16 0 0-15,-18-4 0 16,-20-2 0-16,-21-4 0 15,-4-2 0-15,-34-2 0 0,-16-10 0 16,-6-2 0 0,0-10 0-16,7 0 0 0,13-10 0 15,16-16 0-15,22-14 0 16,4-10 0-16,35-2 0 16,17-2 0-16,11 4 0 15,1 5 0-15,-1 11 0 16,-7 10 0-16,-14 10 0 15,-13 12 0-15,-10 2 0 16,-11 18 0-16,-5 16 0 16,-5 8 0-16,0 6 0 15,0 1 0-15,0-3 0 16,14-8 0-16,6-6 0 16,9-14 0-16,7-12 0 15,3-6 0-15,3-6 0 0,3-22 0 16,-7-10 0-16,-5-8 0 15,-8-7 0-15,-10-1 0 16,-7 4 0-16,-8 8 0 16,0 14 0-16,0 10 0 15,0 18 0-15,-10 0 0 16,-1 26 0-16,3 12 0 16,-2 4 0-16,8 4 0 15,2-1 0-15,0-11 0 16,4-5 0-16,14-6 0 15,5-11 0-15,6-8 0 16,2-4 0-16,5 0 0 0,-1-22 0 16,1-10 0-16,-1-4 0 15,-1-7 0-15,-3 1 0 16,-7 2 0-16,-3 4 0 16,-8 10 0-16,-4 10 0 15,-6 14 0-15,-1 2 0 16,-2 2 0-16,2 24 0 15,0 10 0-15,4 6 0 16,1 4 0-16,5-5 0 16,1-7 0-16,1-6 0 15,1-6 0-15,-1-16 0 16,1-6 0-16,1 0 0 0,3-10 0 16,4-16 0-16,4-6 0 15,0-3 0-15,-2 2 0 16,0 4 0-16,-5 9 0 15,-4 4 0-15,-7 14 0 16,-2 2 0-16,1 2 0 16,4 24 0-16,-1 9 0 15,-3 5 0-15,-1 0 0 16,-2-4 0-16,-5-4 0 16,2-14 0-16,-2-8 0 15,0-10 0-15,5 0 0 16,-1-10 0-16,7-18 0 0,5-10 0 15,9-8 0 1,6-7 0-16,2 3 0 0,3 4 0 16,-3 16 0-16,-6 12 0 15,-2 14 0-15,-8 4 0 16,1 24 0-16,-5 14 0 16,1 2 0-16,-5 5 0 15,1-1 0-15,2-2-60 16,15 6-416-16,-5-16-264 15,2-6-577-15</inkml:trace>
  <inkml:trace contextRef="#ctx0" brushRef="#br0" timeOffset="71246.53">24650 15047 1594 0,'0'0'685'16,"0"0"-320"-16,0 0 176 15,43-102-265-15,-40 70-87 16,-3 0-69-16,-3 2 0 16,-17 4-21-16,-9 3-33 15,-9 11-25-15,-9 12-41 16,-4 0 0-16,-4 35 0 15,1 17 0-15,8 10 0 16,8 6 0-16,18-2 0 16,15-6 0-16,5-11 0 15,22-13 0-15,14-14 0 0,4-12 0 16,2-10 0-16,-1 0 0 16,-6-20 0-16,-4-10 0 15,-6-7 0-15,-5-3 0 16,-4-4 0-16,-8 0 0 15,-1 4 0-15,-5 12 0 16,0 10 0-16,-2 14 0 16,2 4 0-16,4 14 0 15,0 22 0-15,7 6 0 16,3 4 0-16,3-4 0 16,6-4 0-1,4-11 0-15,0-9 0 0,2-8 0 16,-2-10 0-16,-2-5 0 15,2-17 0-15,0-10 0 16,3-4 0-16,-3-8 0 16,2-2 0-16,-4 4 0 15,-2 4 0-15,-2 14 0 16,-3 12 0-16,-2 12 0 16,-2 6 0-16,4 26 0 15,-3 12 0-15,2 8 0 16,-2-2 0-16,1-4 0 15,-5-7 0-15,-3-16 0 16,-4-6 0-16,-2-11 0 0,-1-6 0 16,1 0 0-1,5-14 0-15,7-17 0 0,4-11 0 16,4-14 0-16,7-6 0 16,5-2 0-16,2 6 0 15,-2 14 0-15,-5 16 0 16,-7 15 0-16,-6 13 0 15,-2 13 0-15,-5 24 0 16,0 12 0-16,0 5 0 16,0 2 0-16,5-2 0 15,1-14 0-15,2-9 0 16,1-12 0-16,-3-6 0 0,4-13 0 16,1 0 0-1,20-23-38-15,-6-8-622 0,1-6-914 16</inkml:trace>
  <inkml:trace contextRef="#ctx0" brushRef="#br0" timeOffset="72344.23">26411 15029 1780 0,'0'0'1387'16,"0"0"-1009"-16,0 0-59 15,0 0-87-15,0 0-232 0,118-4 0 16,-67-12 0-16,-1-2 0 16,-8-6 0-16,-9-2 0 15,-10-4 0-15,-13-6 0 16,-10 0 0-16,0-2 0 16,-15 3 0-16,-16 13 0 15,-4 14 0-15,-11 8 0 16,0 25 0-16,1 25 0 15,10 8 0-15,10 10 0 16,18 2 0-16,7-12 0 16,9-8 0-16,22-11 0 0,10-16 0 15,3-10 0 1,3-13 0-16,-2 0 0 0,-4-18 0 16,-2-9 0-16,-6-9 0 15,-6-4 0-15,-5 0 0 16,-4 2 0-16,-3 4 0 15,-5 12 0-15,-2 14 0 16,-1 8 0-16,2 6 0 16,2 28 0-16,2 6 0 15,6 2 0-15,-2-4 0 16,-1-6 0-16,1-14 0 16,1-10 0-16,1-8 0 0,0-4 0 15,1-22 0-15,3-10 0 16,-1-6 0-16,2-4 0 15,1 4 0-15,0 8 0 16,2 10 0-16,-2 14 0 16,8 8 0-16,2 2 0 15,7 12 0-15,2 10 0 16,8 2 0-16,-1-2 0 16,0-6 0-16,-4-10 0 15,-5-6 0-15,-9 0 0 16,-8-18 0-16,-9-12 0 15,-9-6 0-15,-7-4 0 16,0-1 0-16,-11 1 0 0,-12 12 0 16,1 6 0-16,-3 16 0 15,4 6 0-15,0 28 0 16,5 18 0-16,12 11 0 16,4 3 0-16,0 2 0 15,24-8 0-15,10-10 0 16,3-14 0-16,4-8 0 15,1-16 0-15,3-6 0 16,-5 0 0-16,0-10 0 16,-5-18 0-16,-3-6 0 15,-1-6 0-15,-4-4 0 16,-3 4 0-16,-5 6 0 16,-6 10 0-16,-5 14 0 0,-6 10 0 15,0 0 0 1,-2 30 0-16,0 10 0 0,0 10 0 15,4-4 0-15,-2-4 0 16,2-8 0-16,3-12 0 16,-1-10 0-16,4-12 0 15,5 0 0-15,5-18 0 16,7-12 0-16,6-10 0 16,5-2 0-16,0 2 0 15,-5 6 0-15,-2 12 0 16,-6 12 0-16,-5 10 0 15,-5 4 0-15,-1 24 0 16,-5 10 0-16,-3 8 0 16,1-2 0-16,-1-4 0 15,0-4 0-15,2-12-213 0,-1-3-530 16,-3-20-768-16</inkml:trace>
  <inkml:trace contextRef="#ctx0" brushRef="#br0" timeOffset="73071.35">29356 14819 2002 0,'0'0'749'0,"0"0"-224"15,0 0-57-15,0 0-222 0,0 0-140 16,0 0-106-16,0 0 0 15,83-85 0-15,-50 85 0 16,3 0 0-16,-1 14 0 16,-3 17 0-16,-8 9 0 15,-5 11 0-15,-11 6 0 16,-4-3 0-16,-4-6 0 16,0-10 0-16,-2-10 0 15,-6-12 0-15,3-8 0 16,5-8 0-16,0 0 0 15,0-14 0-15,7-22 0 16,10-8 0-16,8-14 0 16,4-4 0-16,2 4 0 0,0 8 0 15,-4 15 0-15,-4 17 0 16,-10 18 0-16,-2 4 0 16,-2 31 0-16,0 12 0 15,1 14 0-15,6-1 0 16,5-2 0-16,8-10 0 15,6-12 0-15,5-16 0 16,4-10 0-16,-1-10 0 16,1-10 0-16,-1-16 0 15,-3-10 0-15,0-4 0 16,-5-2 0-16,0 2 0 16,-9 8 0-16,-10 8 0 0,-8 16 0 0,-8 8 0 15,0 0 0-15,0 18 0 16,-4 22 0-16,-5 6 0 15,5 6 0-15,4-2 0 16,0-8 0-16,17-10 0 16,12-12 0-16,5-9 0 15,1-11 0-15,2 0 0 16,-8-13 0-16,-6-13 0 16,-7-6 0-16,-7-8 0 15,-7-12 0-15,-2-6 0 16,-6-2 0-16,-17 4 0 15,-6 11 0-15,-6 17 0 16,-3 23 0-16,-18 24 0 0,10 20-470 16,7 3-447-16</inkml:trace>
  <inkml:trace contextRef="#ctx0" brushRef="#br0" timeOffset="73243.24">30974 15007 2789 0,'0'0'748'16,"0"0"-189"-16,0 0-559 15,0 0 0-15,0 0 0 16,0 0 0-16,0 0-119 16,7 20-685-16,-7 2-1120 0</inkml:trace>
  <inkml:trace contextRef="#ctx0" brushRef="#br0" timeOffset="73665.91">29470 15615 1397 0,'0'0'1648'16,"0"0"-1182"-16,0 0-103 15,0 0-141-15,0 0-222 16,0 0 0-16,0 0 0 16,150-35 0-16,-77 30 0 15,3-4 0 1,-7 8 0-16,-9 1 0 0,-18 0-203 0,-19 0-121 15,-23 0-165-15,-29 10-242 16,-11-6-84-16</inkml:trace>
  <inkml:trace contextRef="#ctx0" brushRef="#br0" timeOffset="73837.88">29312 15799 1883 0,'0'0'631'0,"0"0"-83"16,0 0-194-16,0 0-42 15,0 0-66-15,136 20-124 0,-58-20-122 16,11 0 0 0,7-4-11-16,2-10-170 0,22-12-190 15,-26-4-491-15,-19 4-831 16</inkml:trace>
  <inkml:trace contextRef="#ctx0" brushRef="#br0" timeOffset="74010.23">30441 15825 2673 0,'0'0'535'0,"0"0"-35"0,0 0-112 16,0 0-388-16,0 0 0 16,0 0-83-16,0 0-784 0</inkml:trace>
  <inkml:trace contextRef="#ctx0" brushRef="#br0" timeOffset="190678.86">26743 7102 1564 0,'0'0'588'0,"0"0"-422"15,0 0 181 1,0 0-17-16,0 0-125 0,0 0-98 16,0 0 35-16,0-2-25 15,0-3-41-15,0-4-19 16,0-5-48-16,0-24-9 15,-7 4-75-15,-4-6-742 0</inkml:trace>
  <inkml:trace contextRef="#ctx0" brushRef="#br0" timeOffset="191769.84">23062 4718 2083 0,'0'0'718'0,"0"0"-549"15,0 0 87-15,0 0-57 16,0 0-107-16,0 0-61 16,0 46-25-16,0-8 12 15,9 9 11-15,5 0-22 16,8 0 5-16,9-9-10 15,12-12 10-15,7-16 9 16,10-10-12-16,10-16 18 16,1-24 16-16,2-11-10 15,-6-7-4-15,-9 0-13 16,-11 8-2-16,-13 16-1 16,-17 14 5-16,-7 18-18 0,-6 2-6 15,0 28-10-15,3 14 16 16,7 12 9-16,7 2-8 15,8-1 10-15,14-9-11 16,8-10 10-16,9-10 8 16,2-16-16-16,1-10 17 15,-7 0-18-15,-9-14 11 16,-10-12 9-16,-5-4-20 16,-8 0 0-16,-6 2-1 15,-4 6-5-15,-6 8 3 16,-4 10-61-16,13 4-193 15,-7 9-417-15,4 8-128 0</inkml:trace>
  <inkml:trace contextRef="#ctx0" brushRef="#br0" timeOffset="193203.8">18816 2133 1530 0,'0'0'891'0,"0"0"-705"16,0 0 78-16,0 0-43 15,0 0-83-15,0 0-95 16,0 0-37-16,4 66 6 16,10-21-12-16,5 5 17 15,10 2 17-15,7-6-13 16,9-4 21-16,11-10 7 16,10-10 5-16,28-9 0 0,0-13 2 15,6 0-16-15,0-13-13 16,-22-9-21-16,-3-4 8 15,-15 0-5-15,-17 4 16 16,-17 4 16-16,-7 8-8 16,-9 8-3-16,4 2-24 15,4 8-5-15,8 16-1 16,13 8 1-16,12 4-1 16,13-2 9-1,10-6-7-15,4-8 11 16,4-8-2-16,-2-9-10 15,-4-3 11-15,-2 0-11 16,-3-15 1-16,-2-3 7 0,0-4-8 16,2 2-1-1,-3 2 0-15,-2 4-4 0,-5 6 3 16,-9 8-4-16,-2 0-2 16,-3 0 7-16,-1 10-6 15,2 4 6-15,4 4 1 16,6-2-1-16,11 1 6 15,12-6-6-15,31-4 0 16,25-7 8-16,26 0-8 16,-16-14 8-16,-35-7-2 15,-41 3-5-15,-34 4 22 0,-2-2 4 16,-7 2 7-16,-4 2 19 16,-10 4-13-1,-7 4-40-15,-7 2 0 0,0 2 0 16,0 0 0-16,2 0 0 15,2 0 0-15,5 0 0 16,3 0 0-16,1 0 0 16,3 6-98-16,-3 2-443 15,-11 0-740-15</inkml:trace>
  <inkml:trace contextRef="#ctx0" brushRef="#br0" timeOffset="197910.49">21739 5420 1528 0,'0'0'403'15,"0"0"-115"-15,0 0-20 16,0 0-19-16,0 0-69 15,0 0-44-15,13-64-2 16,-13 64-43-16,0 18-44 16,0 20-36-16,0 18-3 15,0 8 5-15,7 4-11 0,11-5-1 16,8-15 0-16,10-14 0 16,4-16 10-16,7-18 37 15,5 0 42-15,0-28-17 16,2-12-23-16,-5-9-17 15,-7-1-9-15,-8 4-14 16,-10 12 13-16,-5 10 2 16,-6 12-13-16,-5 12-12 15,2 0-12-15,3 16 12 16,5 16 4-16,1 8-3 16,8 5-1-16,2-4 0 15,5-6-2-15,3-9 2 16,2-10 0-16,-1-10 1 15,1-6 14-15,1 0-9 0,3-20 2 16,-3-4 1-16,2-5-8 16,-6 0 8-16,-4 4-8 15,-9 10-1-15,-9 4 0 16,-5 11-6-16,-5 0 5 16,-2 0 0-16,3 8 1 15,2 6-1-15,2 3 1 16,-1-1 0-16,4-1 0 15,12 2-126-15,-4-6-367 16,3-4-435-16</inkml:trace>
  <inkml:trace contextRef="#ctx0" brushRef="#br0" timeOffset="198301.18">24611 5618 2533 0,'0'0'751'15,"0"0"-576"-15,0 0 89 16,0 0-115-16,0 0-76 16,0 0-40-16,0 0-18 15,122-44-14-15,-62 30-1 16,1 2-5-16,-8 2-8 15,-11 2-80-15,-13 4-114 16,-29 4-98-16,-4 8-336 16,-31 10-157-16</inkml:trace>
  <inkml:trace contextRef="#ctx0" brushRef="#br0" timeOffset="198536.08">24263 5993 2318 0,'0'0'678'0,"0"0"-555"16,0 0 84-16,0 0-52 15,203-44-90-15,-90 22-46 16,-1 4-18-16,-12 2 7 16,-29 6-8-16,1-2-6 15,-5 0-12-15,-23 2-22 16,-17 4 14-16,-16 0 26 15,-11 0-6-15,0 2-37 0,-11-2-111 16,-10 0-206-16,2 2-494 16</inkml:trace>
  <inkml:trace contextRef="#ctx0" brushRef="#br0" timeOffset="198707.94">25373 5993 1798 0,'0'0'1204'16,"0"0"-945"-16,0 0-198 0,0 0-61 15,0 0-547 1,0 0-990-16</inkml:trace>
  <inkml:trace contextRef="#ctx0" brushRef="#br0" timeOffset="-128826.7">4344 16619 1905 0,'0'0'382'0,"0"0"-70"16,0 0 23-16,0 0-176 15,0 0-87-15,0 0-41 16,-8 0 14-16,8 4 35 16,0 6-13-16,4 2-27 15,7-2-10-15,5-6-29 16,1-4 9-16,6 0-10 15,1 0 6-15,-3-26 24 16,-6-2-12-16,-9-12-12 16,-6 0 26-16,0 2-31 15,-19 6 20-15,-12 8-5 0,-6 16-4 16,-3 8 22-16,-4 10-34 16,1 34 0-16,6 14 0 15,10 12-1-15,14 6-1 16,13 1 2-16,4-5-7 15,32-10-7-15,13-14 14 16,13-12 0-16,14-18-1 16,9-14-12-16,4-8 13 15,4-32 0-15,-8-16-4 16,-9-12-6-16,-14-6 7 16,-15-3 3-16,-16-3 16 0,-16 6-16 15,-10 12 20 1,-5 4-8-16,-2 18 12 0,-18 10 46 15,-4 12-38 1,-3 14-4-16,0 4 8 0,2 32-35 16,3 14-2-16,6 12-7 15,10 0 8-15,6 0-13 16,0-17 8-16,17-9-7 16,12-18 11-16,5-14-23 15,4-4 23-15,-4-13-4 16,-3-19 5-16,-8-8 16 15,-6 0-16-15,-9 0 0 16,-8 8 30-16,0 12-30 16,0 10 60-16,0 6-5 0,0 4-25 15,0 14-12-15,0 20-18 16,0 12 0-16,0 16-6 16,0 5 15-16,14 9-9 15,1 0 0-15,3 8 0 16,-2-4 0-16,0 5 0 15,-8-3 0-15,-1-8 4 16,-7-2 2-16,0-10-3 16,0-8-3-16,-11-13 0 15,0-11 9-15,2-16-9 16,-2-14 16-16,-2 0 29 16,-8-26-31-16,-5-15 14 15,-3-13-28-15,2-8 0 0,7 4 0 16,11 4-8-16,9 6-6 15,6 4 13-15,28 2-16 16,15-2 4-16,29-23-128 16,-11 13-448-16,-9 6-838 0</inkml:trace>
  <inkml:trace contextRef="#ctx0" brushRef="#br0" timeOffset="-128662.59">5605 16663 1965 0,'0'0'1171'0,"0"0"-1012"0,0 0-109 16,0 0-50-16,0 0-524 15,0 0-765-15</inkml:trace>
  <inkml:trace contextRef="#ctx0" brushRef="#br0" timeOffset="-128365.53">4475 17638 2121 0,'0'0'858'0,"0"0"-647"15,0 0 122-15,0 0-119 16,0 0-151-16,0 0-34 15,0 0-28-15,85-50 14 16,-16 28-15-16,14-4 0 16,6-1-87-16,-2 0-53 15,-9 0-91-15,-16 13-10 16,-23 6-53-16,-24 8 55 16,-15 0 113-16,-9 36 91 15,-18 3-178-15,7-3-389 0</inkml:trace>
  <inkml:trace contextRef="#ctx0" brushRef="#br0" timeOffset="-127396.1">8315 16918 143 0,'0'0'1201'0,"0"0"-881"16,0 0 70-16,0 0 78 15,0 0-146-15,0 0-66 16,0 0-102-16,-16-40 8 0,16 22-59 16,0-8-28-16,11 0-9 15,18 2-51-15,9-2-1 16,9 4-4-16,4 8-8 15,0 14-4-15,-4 0-13 16,-9 32-13-16,-14 16 2 16,-14 16-41-16,-10 6 10 15,-19 2 43-15,-18 4 7 16,-10-13 6-16,2-9 2 16,10-18 10-16,8-14 59 15,16-14-13-15,11-8 11 16,0-4-1-16,22-18-58 0,13-10-4 15,13 0-5 1,8 6-2-16,4 8-5 0,0 9-5 16,0 9-5-16,-9 9 16 15,-8 19-51-15,-16 6 28 16,-15 12-5-16,-12 2 29 16,-8 6 9-16,-31 0 20 15,-9-2 25-15,-15-2 45 16,-1-9-12-16,-3-9 15 15,5-12-14-15,6-14-88 16,13-6 0-16,10 0 0 16,11-4 0-16,10-6 0 15,10-4-29-15,2 2-214 16,14 2-553-16,3 2-679 0</inkml:trace>
  <inkml:trace contextRef="#ctx0" brushRef="#br0" timeOffset="-127223.61">9146 17213 2343 0,'0'0'509'0,"0"0"-471"15,0 0 21-15,160-58-59 16,-93 40-61-16,13-4-174 15,-15 5-129-15,-23 3-280 0</inkml:trace>
  <inkml:trace contextRef="#ctx0" brushRef="#br0" timeOffset="-126988.95">9315 16914 2508 0,'0'0'671'15,"0"0"-323"-15,0 0-90 16,0 0-143-16,0 0-79 16,0 0-19-16,-9 108 29 15,29-46-23-15,3 9-7 16,1 1-1-16,2 4-15 0,-1-6-10 16,0-6-40-16,-6-7-134 15,4-15-148-15,-7-16-504 16,-5-16-465-16</inkml:trace>
  <inkml:trace contextRef="#ctx0" brushRef="#br0" timeOffset="-126527.4">9723 16830 2512 0,'0'0'683'0,"0"0"-400"15,0 0-160-15,0 0-42 0,123-99-34 16,-67 72-35 0,-2 6 7-16,-6 15-19 0,-13 6-7 15,-10 4-18-15,-10 28-55 16,-13 13 17-16,-2 9 3 16,-2 0 24-16,-13-2 35 15,-1-10 2-15,1-8-1 16,5-12 15-16,6-8 9 15,4-14 3-15,0 0 15 16,12 0 6-16,14-8 4 16,10-6-29-16,8-4-8 15,8 4-15-15,4 6-8 16,2 8-7-16,-6 0-28 16,-4 8 7-1,-11 16 7-15,-12 10 2 0,-16 6 18 16,-9 5 9-16,-13 1 1 15,-26-2 46-15,-7 0 37 16,-8-4 1-16,0-8 1 16,6-10-23-16,10-12-26 15,11-10-37-15,23-36-115 16,4-10-441-16,0-6-887 0</inkml:trace>
  <inkml:trace contextRef="#ctx0" brushRef="#br0" timeOffset="-126355.54">10872 17058 2753 0,'0'0'840'16,"0"0"-532"-16,0 0-212 15,0 0-57-15,127-72-39 16,-42 50-135-16,-16 8-345 15,-20 4-459-15</inkml:trace>
  <inkml:trace contextRef="#ctx0" brushRef="#br0" timeOffset="-126214.98">10991 17289 1746 0,'0'0'1064'0,"0"0"-681"15,0 0-74-15,0 0-80 16,178-76-151-16,-100 40-78 15,17-12-94-15,-18 7-515 16,-22 9-2110-16</inkml:trace>
  <inkml:trace contextRef="#ctx0" brushRef="#br0" timeOffset="-125697.61">12076 16347 1594 0,'0'0'843'0,"0"0"-379"15,0 0-178-15,0 0 52 0,0 0-116 16,0 0-109-16,0 0-17 16,-9-49-20-16,-7 103-61 15,1 35 9-15,1-1 1 16,9 12-25-16,5 2 0 15,7-17 0-15,27 1 0 16,15-12 0-16,13-16-17 16,9-18-16-16,5-21-33 15,0-19-7-15,-7-5 37 16,-16-27 7-16,-16-12 29 16,-24-4 10-16,-13-2-9 15,-21 6 34-15,-23 12 6 16,-12 16 7-16,-4 16 12 15,-2 16-51-15,8 28-2 16,10 10-7-16,15 32-144 0,11-11-210 16,15-11-620-16</inkml:trace>
  <inkml:trace contextRef="#ctx0" brushRef="#br0" timeOffset="-124692.47">13038 16968 400 0,'0'0'2562'0,"0"0"-1941"15,0 0-450 1,0 0-52-16,0 0-61 0,0 0-58 16,161-50-24-16,-106 28-81 15,-14 0-48-15,-22-4 53 16,-19 0 44-16,-2 2 56 15,-34 2 14 1,-8 4-14-16,-5 9 57 0,7 9-16 16,9 9 1-16,10 17 3 15,14 12-26-15,9 10 28 16,11 0 14 0,20 2-32-16,11-6 7 0,3-12-29 15,0-10-5-15,-2-9-2 16,-10-13-23-16,-4 0 1 15,-8-21 20-15,0-11-5 0,-5-8 1 16,-3-6 6-16,-2 8 0 16,-2 6-11-16,-2 10 19 15,-3 16-8-15,0 6 43 16,5 6-29-16,3 20 44 16,3 6-22-16,3 2-25 15,5-2-8-15,-2-10-3 0,4-8-38 16,-2-10 17-16,-1-4-1 15,0-14 20-15,2-16 2 16,3-6 0-16,-2-4-6 16,2 10 6-16,-4 6 0 15,2 12 30-15,2 12-13 16,4 0 35-16,5 4-17 16,11 14-11-16,6-4-1 15,7-2-23-15,2-8 0 16,-4-4-1-16,-4-8-18 15,-14-14 10-15,-15-6 8 16,-11-2 1-16,-14-2 4 16,0-4-3-16,-23 5-1 0,-6 5 9 15,-4 16-8 1,-3 10 20-16,3 10-18 0,4 30-3 16,8 13 0-16,11 5-3 15,10 4 3-15,0-8 3 16,26-10-3-16,10-16 0 15,6-10 0-15,5-14 0 16,-3-4 0-16,-2-10-3 16,-3-12-4-16,-10-8 6 15,-5-2 2-15,-4 0-2 16,-2 6 0-16,-5 4 1 16,-4 4-6-16,-2 14-3 0,-2 4 9 15,-1 0 4-15,2 22 19 16,1 4-23-16,5 6 0 15,-2 0 0-15,3-2 0 16,3-12-27-16,0-4-42 16,2-14 3-16,0 0 18 15,1-14 39-15,0-12-18 16,0-6 27-16,1 0 0 16,3 2-7-16,-4 8 6 15,2 4 1-15,-3 14 6 16,-3 4 34-16,3 4-1 15,-5 22 0-15,3 0-13 16,0 2-25-16,-3-2-2 16,5-4-70-16,-4-8-258 0,-6-10-472 15</inkml:trace>
  <inkml:trace contextRef="#ctx0" brushRef="#br0" timeOffset="-124328.83">16333 16038 1607 0,'0'0'896'0,"0"0"-359"0,0 0-244 16,0 0-12-16,0 0-130 16,0 0-37-16,-135 188-19 15,85-27-17-15,8 23-34 16,20-10-44-16,22-19 0 15,2-51 0-15,33-24 0 16,8-27 0-16,57-13-77 16,-8-8-262-16,1-14-718 0</inkml:trace>
  <inkml:trace contextRef="#ctx0" brushRef="#br0" timeOffset="-123464.73">16617 16722 567 0,'0'0'140'0,"0"0"-116"15,0 0-24-15,0 0-25 16,0 0-79-16,0 0-310 0</inkml:trace>
  <inkml:trace contextRef="#ctx0" brushRef="#br0" timeOffset="-123323.08">16617 16722 452 0,'-29'4'196'16,"24"-3"-103"-16,2-1-20 16,-1 4-62-16,4-4-11 15,0 0-54-15,0 0 22 16,0 0-20-16,0 0 18 15,2 0-24-15,0 0 58 16,-2-5 0-16,0 1-21 0</inkml:trace>
  <inkml:trace contextRef="#ctx0" brushRef="#br0" timeOffset="-122096.1">16655 16659 666 0,'0'0'686'16,"0"0"-459"-16,0 0-31 16,0 0 112-16,0 0 18 15,0 0-50-15,0 0-2 16,37-44-63-16,-19 26-97 15,2-8-48-15,2-2-30 16,1-6-30-16,-8 2 16 16,-3 0-22-16,-12 2 2 15,0 3 23-15,-10 14-16 16,-17 8 12-16,-6 5 14 16,0 18-29-16,4 21 15 0,9 1-11 15,11 6 7-15,9 2 13 16,14-2-30-16,23-2 8 15,10-8 4-15,6-1-12 16,1-8 17-16,-7-4-17 16,-11-1 8-16,-13 0-8 15,-13-4-12-15,-10 0 3 16,-10 0 9-16,-23-4 0 16,-11-2 11-16,-3-6-11 15,0-6 0-15,10 0 1 16,10 0 1-16,13-14-4 15,14-8-5-15,5-2-5 16,29-6 12-16,12-2-8 16,12-4-11-16,4 1-23 0,1-1-14 15,-10 0 8-15,-11 10 27 16,-15 4 21-16,-14 12 5 16,-8 2 59-16,-5 8 73 15,0 0-16-15,-9 14-88 16,-2 12-19-16,5 4-5 15,6 2 0-15,0 4 12 16,13-1-20-16,18-7 12 16,6-6-7-16,8-8-4 15,2-6-2-15,2-8 0 16,-7-4 2-16,-3-14 18 16,-10-8-19-16,-10-6 8 0,-10-5-9 15,-4 1 2-15,-5-4-2 0,0 4 0 16,0 10 1-16,-2 8 20 15,-1 18-2-15,3 0 9 16,0 18-28-16,3 22-14 16,14 4 14-16,8 2-1 15,2-6 1-15,6-3 3 16,0-15-3-16,1-8 0 16,-3-10 0-16,-4-4-7 15,-2-10 7-15,-6-16 0 16,-3-6 1-16,-5-4 15 15,-3 5-15-15,-2 3 10 16,-2 6-11-16,-2 10-4 0,0 6 3 16,3 6-4-16,1 0 5 15,6 20 9-15,3 6-3 16,3 4 4-16,4-2-10 16,-2-1-7-16,1-9 6 15,-4-4-23-15,-3-10-10 16,1-4 17-16,-1 0-13 15,1-18 30-15,1-10 0 16,1-3-8-16,2-5 7 16,-4 2-4-16,1 10 5 15,-3 6 11-15,-4 6-11 16,0 12 2-16,0 0 12 16,2 4-13-16,0 14 25 0,4 4-26 15,-1-4 0 1,1 0-7-16,-1-4-8 0,-3-6-42 15,1-8-12-15,-2 0 10 16,3-10 49-16,3-16 9 16,7-6 1-16,1-6 0 15,3 6 1-15,-3 10-1 16,1 8 17-16,-6 10-5 16,2 4 25-16,-3 18 2 15,-1 12-24-15,-1 6-15 16,-3 8-27-16,-3-8-270 15,-6-9-824-15</inkml:trace>
  <inkml:trace contextRef="#ctx0" brushRef="#br0" timeOffset="-121689.52">19059 16393 2105 0,'0'0'792'0,"0"0"-433"16,0 0-82-16,0 0-64 0,0 0-153 16,0 0-48-16,-92 136 6 15,86-82-18-15,6-4 0 16,0-10 0-16,15-9-47 15,18-17-7-15,12-10 3 16,4-4 9-16,2-23 29 16,-7-17-35-16,-10-4 24 15,-16-6 18-15,-18-2 12 16,-2-2 9-16,-34 4-9 16,-13 10-6-16,-2 14 27 15,2 13-2-15,9 13 13 16,15 8 10-16,19 19-47 15,6 5-2-15,31-2-8 16,24-10-95-16,46-20-186 16,-10 0-419-16,-11-10-149 0</inkml:trace>
  <inkml:trace contextRef="#ctx0" brushRef="#br0" timeOffset="-121455.11">19453 16152 1547 0,'0'0'803'0,"0"0"-204"15,0 0-227-15,-85 138-37 16,79-63-101-16,6 23-114 16,6-4-34-16,21 4-86 15,4 1 0-15,-2-19 0 16,5 10 0-16,-8-6 0 16,-4-13 0-16,-8-7 0 15,-10-16-8-15,-4-12-128 0,-20-28-339 16,-16-8-294-1,-6 0-986-15</inkml:trace>
  <inkml:trace contextRef="#ctx0" brushRef="#br0" timeOffset="-121360.95">19266 16990 2342 0,'0'0'930'0,"0"0"-594"15,0 0-129-15,131-58-146 31,-2 18-61-31,-15 8-463 0,-3-2-1936 16</inkml:trace>
  <inkml:trace contextRef="#ctx0" brushRef="#br0" timeOffset="-120082.58">20164 16856 1614 0,'0'0'742'15,"0"0"-469"-15,0 0 88 16,0 0-100-16,0 0-50 16,133 0-124-16,-88-4-24 15,-3-10-6-15,-2-4-42 16,-4-8 4-16,-12-6-8 15,-8-3-1-15,-14-1-1 16,-2-4 0-16,-11 4-9 16,-20 4 2-16,-5 6-1 0,-4 16 13 15,3 10-13 1,3 10-1-16,7 22 7 0,13 16-1 16,14 2-6-16,0 7 17 15,29-3-5-15,17-10 19 16,12-8-22-16,6-14 5 15,3-12-14-15,-3-10-3 16,-6-4-8-16,-7-20 10 16,-10-10-9-16,-12-2 9 15,-10-4 2-15,-5-5 4 0,-7 1-2 16,-3 6-3 0,-2 8-1-16,0 12 1 15,3 18 16-15,2 0 11 0,4 18-13 16,7 18 31-1,4 8-12-15,4 1-32 0,1-1-2 16,2-12 1-16,-4-6-17 16,-2-16-14-16,-4-10-38 15,-3-10 52-15,-3-28 16 16,-2-8-36-16,1-8 16 16,-2-9 20-16,4 5 1 0,1 10 7 15,4 12-7-15,2 18 17 16,4 18 11-16,4 0-4 15,6 14 6-15,8 12-10 16,6 6-19-16,5-6 17 0,1-4-18 16,3-12 10-1,-7-6-10-15,-4-4-6 0,-11-10 0 16,-11-16 0-16,-13-6 6 16,-9-8 20-16,-3 0-20 15,-5 2 1-15,-17 6-1 16,-6 14-10-1,-1 14 10-15,-2 4-7 0,2 34 2 16,6 16 4-16,9 8 2 16,14 8 0-16,0-4-1 15,20-8-1-15,14-9 0 16,9-17-6-16,3-16 6 0,3-10-5 16,-2-2-5-16,-2-18-13 15,-8-10 8-15,-1-8-8 16,-7-5 24-16,-4 1-1 15,-6-4 2-15,-3 8 17 16,-5 6 12-16,-4 16 21 16,-2 14 7-16,1 0-31 15,1 22 0-15,3 14 5 16,4 12-25-16,-1-2 11 16,1 2-18-16,-5-7-18 15,-1-13-20-15,-2-10-35 16,0-10 17-16,1-8 10 15,-1-4 17-15,8-23 23 16,1-5 5-16,3-8 1 16,4 4 11-16,1 6-10 0,-1 12-1 15,-1 16 15-15,-4 2 9 16,1 14 45-16,-1 18-38 16,2 8-2-16,-2-4-29 15,1 5 0-15,0-11-105 16,4-12-203-16,-4-12-303 15,-7-6-288-15</inkml:trace>
  <inkml:trace contextRef="#ctx0" brushRef="#br0" timeOffset="-119394.65">22790 16605 827 0,'0'0'1495'0,"0"0"-912"16,0 0-244-16,0 0 34 15,0 0-171-15,0 0-67 16,32-124-78-16,-3 102-13 16,6 8-3-16,3 10-41 15,0 4 0-15,-4 14 0 16,-5 16 0-16,-6 10 0 0,-4 10 0 15,-11-6 0 1,-3 0 0-16,-5-12 0 16,0-5 0-16,0-9 0 0,-3-14 0 15,3-4 0-15,0 0 0 16,0-18 0-16,3-17 0 16,15-5 0-16,4-10 0 15,3-2 0-15,3 6 0 16,-3 12-20-16,-3 14 13 15,-5 18 7-15,-5 2-8 16,-3 26 17-16,1 8-9 16,-2 6 0-16,3-2-13 15,5-4 12-15,1-8-99 16,2-8-19-16,3-16 26 16,-2-2 14-16,0-10 68 0,-1-20 1 15,4-2 10-15,-3-8 6 16,3 4-6-16,-4 6 0 15,0 12 19-15,-6 12-9 16,-2 6 26-16,-2 4-4 16,2 24 8-16,5 8 5 15,3 4-44-15,10-4 0 16,10-6 5-16,3-12 2 16,4-10-16-16,-1-8 8 0,-9 0 0 15,-9-26 15-15,-14-6-9 16,-13-8 9-16,0-4 53 15,-18-4-47-15,-17 2 19 16,-10 6-31-16,-4 14-9 16,-4 17 7-16,1 9-7 15,8 27-22-15,23 39-89 16,13-4-344-16,8-8-667 0</inkml:trace>
  <inkml:trace contextRef="#ctx0" brushRef="#br0" timeOffset="-119254.05">24243 16726 2141 0,'0'0'1028'0,"0"0"-469"16,0 0-433-16,0 0-126 16,0 0-465-16,0 0-1001 0</inkml:trace>
  <inkml:trace contextRef="#ctx0" brushRef="#br0" timeOffset="-118691.17">24891 16302 2599 0,'0'0'769'0,"0"0"-514"0,0 0-152 16,0 0 4-16,0 0-61 15,0 0-37-15,-56 131-1 16,46-77-8-16,7-6-9 16,3-8-36-16,5-14-47 15,22-8 16-15,8-14 7 16,5-4-6-16,-4-18 21 16,-7-12 18-16,-11-14 9 15,-16-6 27-15,-2-2 57 16,-25-2 35-16,-15 8 8 15,-6 5-22-15,-3 19 17 16,9 10-10-16,11 12-52 16,15 4-15-16,14 18-18 0,16 4 1 15,32-3-2-15,20-5-41 16,12-14-30-16,7-4-57 16,-5-8-30-16,-15-24 51 15,-15-9 51-15,-26-11 57 16,-19-2 4-16,-7-4 29 15,-16 4 30-15,-13 6 14 16,0 16 8-16,4 14 13 16,8 18 7-16,5 4-51 15,8 38-8-15,4 34 29 16,9 42-23-16,25 39-52 16,3 13 0-16,1-5 0 15,-11-17 0-15,-11-32 0 0,-9-22 0 16,-7-18 0-1,0-23 0-15,-5-13 0 0,-15-4-27 16,-30-18-273 0,4-4-513-16,-3-14-496 0</inkml:trace>
  <inkml:trace contextRef="#ctx0" brushRef="#br0" timeOffset="-118560.45">24972 16950 1707 0,'0'0'1049'0,"0"0"-702"15,0 0-91-15,120-22-48 16,-49 18-109-16,10-6-99 16,41-8 0-16,-19 0-325 15,-16-4-774-15</inkml:trace>
  <inkml:trace contextRef="#ctx0" brushRef="#br0" timeOffset="-117432.49">26181 16044 1114 0,'0'0'610'15,"0"0"-80"-15,0 0-2 16,0 0-178-16,0 0-49 16,0 0-83-16,0 0-64 15,58-50-67-15,-70 82 11 16,-9 12-49-16,-1 14-22 15,-1 14 3-15,6 8-30 16,8 5 0-16,9-5 0 16,2-4 0-16,29-14-3 15,16-18-5-15,9-12-34 0,8-22 8 16,3-10-23-16,-5-14 39 16,-8-22 16-16,-14-12 2 15,-11-14 8-15,-11-6-8 16,-9 2 0-16,-7 11 15 15,-2 15-9-15,-2 18-3 16,-16 22-3-16,-8 8-16 16,-1 37 7-16,0 9 9 15,6 8 0-15,11 2-6 0,10-2 1 16,0-10 4 0,22-12 1-16,16-16-23 0,8-10 22 15,3-14-48-15,-1 0 7 16,-8-20 36-16,-11-16-21 15,-10-8 26-15,-12-10-7 16,-7-2-28-16,0-6 14 16,-2 12-22-16,-14 9 12 15,-1 14 31-15,1 18-20 16,7 9 13-16,5 9-1 16,4 14 9-16,4 8 23 15,21 1-14-15,6-6-9 16,2 0 17-16,3-2-10 0,-7-2-4 15,-7 0-3-15,-6 4 0 16,-10 6 30-16,-6-2-16 16,0 2-4-16,0-4-10 15,0-2-9-15,0-12-43 16,0-6-16-16,9-8-7 16,11 0 62-16,9-14-7 15,4-20 20-15,1-8 27 16,1-10-26-16,-1-6 27 15,-3 4-9-15,-9 6-4 16,-3 16 38-16,-13 18-7 16,-4 14-17-16,-2 0 7 15,0 28-35-15,0 12 29 0,0 0-30 16,0 4 1 0,0-4-10-16,0-12 5 0,0-8-40 15,9-6 28-15,1-14-27 16,0 0 43-16,5-12 0 15,6-12 0-15,3-10 18 16,6-2-18-16,3-4 9 16,-2 4 29-16,-4 4-38 15,-5 14 27-15,-9 14-11 16,-4 4-15-16,-3 14 42 16,0 16-42-16,-6 6 0 15,2-4-2-15,-2-2 0 0,0-8-40 16,2-8-8-16,2-14-1 15,3 0 49-15,7-8-19 16,1-20 20-16,5-6-2 16,2-8 16-16,-2 4-11 15,1 6 6-15,-4 5 9 16,-1 18 36-16,-3 4-44 16,-1 5 14-16,-2 14 27 15,3 13-45-15,6 3 12 16,5 2-18-16,8-8-47 15,7-8-34-15,6-6-130 0,2-10-78 16,0-6-237 0,4-38-54-16,-13 0 76 0,-12 3-189 15</inkml:trace>
  <inkml:trace contextRef="#ctx0" brushRef="#br0" timeOffset="-117213.2">28060 16142 937 0,'0'0'621'0,"0"0"-240"15,0 0 157-15,0 0-203 16,0 0-110-16,0 0-1 15,0 0-52-15,-54 30-11 16,45 2-52-16,7-2-68 16,2 6-1-16,4 0-22 15,21 5-9-15,9-1-6 16,1 0-3-16,3 0 0 16,-7-4-3-16,-4 0 12 15,-7-4-8-15,-9-6-1 0,-9-8-10 16,-2 0 8-1,-17-6-100-15,-59-12-115 0,2 0-314 16,-4-4-405-16</inkml:trace>
  <inkml:trace contextRef="#ctx0" brushRef="#br0" timeOffset="-116993.95">25976 16094 2426 0,'0'0'476'0,"0"0"-240"16,157-28-19-16,-75 10-190 15,42-4-27-15,-16 0-212 16,-15 4-542-16</inkml:trace>
  <inkml:trace contextRef="#ctx0" brushRef="#br0" timeOffset="-116657.36">28236 15655 1706 0,'0'0'675'0,"0"0"-73"16,0 0-261-16,118 68-10 16,-78-32-148-16,4 12-70 15,3 10-38-15,9 31-51 16,0 33-15-16,-12 32-3 15,-21 9-5-15,-23-25 1 16,0-32 5-16,-29-39-14 0,-7-13 2 16,-11 8-65-1,-9 0-37-15,-10 2-58 0,-1-12-58 16,-14-16-14-16,19-14-236 16,18-16-394-16</inkml:trace>
  <inkml:trace contextRef="#ctx0" brushRef="#br0" timeOffset="-116485.45">28726 16990 2239 0,'0'0'194'0,"0"0"-194"16,0 0-589-16</inkml:trace>
  <inkml:trace contextRef="#ctx0" brushRef="#br0" timeOffset="-110220.73">9293 18410 1743 0,'0'0'760'16,"0"0"-672"-16,0 0 25 0,0 0 23 15,0 0-70-15,0 0-30 16,36-106-12-16,-24 82 49 15,5 2 21-15,-2-1-20 16,5 1-1-16,5 0-21 16,4 8-7-16,6 2-7 0,3 9-29 15,2 3 4-15,-4 11-1 32,-5 21-12-32,-11 12 0 0,-6 9-30 0,-14 3 6 15,0 0 14 1,-5-6-8-16,-15-10 18 15,0-7 6-15,2-14-6 16,7-9 35-16,6-10-5 0,5 0 0 0,0-4 10 16,0-14-16-1,19-8-6 1,7 2-1-16,6-2-16 16,3 4-2-16,5 8-5 0,2 10 6 0,-1 4-9 15,-4 4 9-15,-3 20-1 16,-8 6-5-16,-7 6-24 15,-13 4 24-15,-6 0 6 16,-9 5 0-16,-25-5 21 16,-8-4 8-16,-9-4 11 15,-2-6 19-15,4-8-25 0,9-6 13 16,9-6-41-16,12-6-6 16,15 0-11-16,4-18-244 15,20-12-461-15,0-4-196 16</inkml:trace>
  <inkml:trace contextRef="#ctx0" brushRef="#br0" timeOffset="-110017.72">10245 18398 2082 0,'0'0'922'0,"0"0"-737"0,0 0-122 15,0 0 40 1,171-76-34-16,-103 48-69 0,0 6-7 16,-11 4-90-16,-3 9-140 15,-19 4-224-15,-16 5-268 0</inkml:trace>
  <inkml:trace contextRef="#ctx0" brushRef="#br0" timeOffset="-109798.42">10525 18137 1594 0,'0'0'846'0,"0"0"-364"0,0 0-135 16,0 0-16 0,-83-102-118-16,75 94-67 0,3 8-71 15,5 8-44-15,0 28-11 16,0 18-9-16,18 16-11 15,6 11 0-15,8 3 0 16,-1-8 0-16,4-4 0 16,-1-14-71-16,-5-4-122 15,-9-21-172-15,-9-17-475 16,-7-16-1135-16</inkml:trace>
  <inkml:trace contextRef="#ctx0" brushRef="#br0" timeOffset="-109327.47">10872 18031 2227 0,'0'0'891'16,"0"0"-644"-16,0 0-83 16,0 0-49-16,0 0-53 15,158-94-35-15,-104 86-26 16,-10 8-1-16,-10 12-9 15,-12 24 1-15,-13 12 8 16,-9 10-18-16,0 2 6 16,-13 2-5-16,-10-5 0 15,0-11 16-15,2-10-3 0,3-10 4 16,9-12 15-16,5-14-15 16,4 0 30-16,0-4 36 15,0-14-30-15,7-4 3 16,11 2-12-16,5 2-3 15,9 6-17-15,6 3-6 16,6 9-1-16,2 0 0 16,0 17 0-16,-4 7 5 15,-1 12-5-15,-10 2-1 16,-14 4-6-16,-10-2-9 16,-7 4 16-16,-9-4 11 15,-22-4 17-15,-7-5 28 0,-6-7-17 16,-3-8-11-1,5-8-28-15,1-6 0 0,10-2-79 16,9 0-238-16,8 0-385 16,10-2-430-16</inkml:trace>
  <inkml:trace contextRef="#ctx0" brushRef="#br0" timeOffset="-109093.02">11886 18420 1788 0,'0'0'1059'0,"0"0"-709"0,0 0-49 15,0 0-33-15,0 0-190 16,0 0-64-16,0 0-14 16,123-86 0-16,-54 70-118 15,0 0-139-15,-9-5-240 16,-17 12-223-16,-22 0-392 0</inkml:trace>
  <inkml:trace contextRef="#ctx0" brushRef="#br0" timeOffset="-108888.85">12036 18191 1498 0,'0'0'815'0,"0"0"-314"15,0 0-123-15,0 0-11 0,0 0-112 16,0 0-106-16,0 0-64 15,-50-72-52-15,50 104-18 16,10 12-15-16,9 15 0 16,6 7 0-16,2-2 0 15,2-2 0-15,0-4-35 16,-2-6-160-16,-6-16-340 16,-9-15-381-16</inkml:trace>
  <inkml:trace contextRef="#ctx0" brushRef="#br0" timeOffset="-108459.49">12464 17888 1060 0,'0'0'1750'16,"0"0"-1277"-16,0 0-266 15,0 0 21-15,97-116-126 16,-45 92-56-16,-4 6-28 15,-2 10-17-15,-11 8 19 16,-10 4-20-16,-10 24 1 16,-11 16-1-16,-4 10-26 15,-4 0-16-15,-19 7 6 16,0-7 14-16,0-10 14 16,3-12 8-16,9-14 0 0,9-10 24 15,2-8 14-15,2 0-1 16,17-4-7-16,12-8-3 0,8-2 8 15,7 6-35-15,8-2 1 16,2 6-1-16,4 4-2 16,-7 4-4-16,-6 18-18 15,-11 14-6-15,-16 4 30 16,-20 10-15-16,0 3 15 16,-31-3 22-16,-14 4 2 15,-6-6 24-15,-2-8-3 16,-1-4-22-16,7-10-4 15,9-12-19-15,7-14-33 16,7-14-114-16,10-18-480 16,5-8-795-16</inkml:trace>
  <inkml:trace contextRef="#ctx0" brushRef="#br0" timeOffset="-108225.14">13484 18137 2002 0,'0'0'1072'0,"0"0"-706"15,0 0-81-15,0 0-125 16,0 0-131-16,0 0-20 16,118-66-9-16,-43 52-54 15,2 6-167-15,0-6-89 0,-17 10-343 16,-22-2-286-16</inkml:trace>
  <inkml:trace contextRef="#ctx0" brushRef="#br0" timeOffset="-108021.27">13715 17937 337 0,'0'0'1933'16,"0"0"-1177"-16,0 0-248 15,0 0-190-15,0 0-74 16,0 0-244-16,0 0 0 15,-96-50 0-15,96 86 0 16,3 18 0-16,13 12 0 16,1 10 0-16,8 4 0 0,2-3 0 15,-1-5 0-15,3-14-66 16,7-14-314-16,-9-20-468 16,-5-20-545-16</inkml:trace>
  <inkml:trace contextRef="#ctx0" brushRef="#br0" timeOffset="-107552.2">14081 17708 1175 0,'0'0'1372'0,"0"0"-801"16,0 0-322-16,74-110 18 0,-26 84-138 15,8 12-102-15,0 10-15 16,-8 4-2-16,-9 8-1 15,-15 22-18-15,-15 12-12 16,-9 6-28-16,-4 6 38 16,-25 0-26-16,-4-2 35 15,-2-7-7-15,10-13 18 16,4-10 3-16,13-12 29 16,8-10 13-16,0 0 0 15,10 0-27-15,17-14 16 16,9 0-5-16,3-3-37 15,9 3 13-15,-2 9-14 16,1 5-10-16,-5 0 9 16,-8 18-45-16,-10 14 16 15,-12 8 21-15,-12 10-14 0,0 2 23 16,-31 2 0-16,-12 0 6 16,-5-10 28-16,-6-3-19 15,2-9 5-15,6-6-3 16,7-12-16-16,13-2-2 15,8-12-65-15,16 0-287 16,2-8-529-16,0-6-614 0</inkml:trace>
  <inkml:trace contextRef="#ctx0" brushRef="#br0" timeOffset="-107361.89">15015 18035 2381 0,'0'0'730'15,"0"0"-242"-15,0 0-218 16,0 0-159-16,0 0-74 16,164-72-37-16,-79 54-28 15,22 0-139-15,-22 2-318 16,-23 10-379-16</inkml:trace>
  <inkml:trace contextRef="#ctx0" brushRef="#br0" timeOffset="-107192.04">15259 18276 2138 0,'0'0'799'16,"0"0"-465"-16,0 0 43 15,0 0-159-15,128-53-128 16,-57 21-67-16,6-8-23 15,39-18-161-15,-18 10-589 16,-17 2-1095-16</inkml:trace>
  <inkml:trace contextRef="#ctx0" brushRef="#br0" timeOffset="-106926.27">16079 17628 2041 0,'0'0'900'0,"0"0"-333"16,0 0-207-16,0 0-132 15,0 0-228-15,0 0 0 16,0 0 0-16,14 116 0 16,4-22 0-16,-2 1 0 15,-6 3 0-15,-1 0 0 16,-5-18 0-16,2 1 0 15,-2-13 0-15,-2-20 0 16,2-22-99-16,1-12-269 16,-3-14-544-16</inkml:trace>
  <inkml:trace contextRef="#ctx0" brushRef="#br0" timeOffset="-106558.52">16395 17806 1687 0,'0'0'886'16,"0"0"-307"-16,0 0-99 16,-21-106-258-16,23 76-109 15,25 6-49 1,13 6-46-16,6 6-9 0,3 12-9 0,-4 0-10 16,-5 30 9-1,-13 10-28-15,-12 10-7 0,-15 8 7 16,0 9-13-16,-22-1 26 15,-14-2 2-15,-6-2 14 16,-3-8 6-16,3-10-6 16,7-8 18-16,12-10 18 15,15-8-17-15,8-9 7 16,20-9-10-16,26 0 17 31,21-5 28-31,11-13-61 0,7 0 0 16,1 0 0-16,-3 2 0 15,-12 2 0-15,-13 4-20 16,-17-2-98-16,-20 6-256 16,-11-2-847-16</inkml:trace>
  <inkml:trace contextRef="#ctx0" brushRef="#br0" timeOffset="-105491.49">17411 18067 1230 0,'0'0'917'16,"0"0"-387"-16,0 0-164 0,0 0-72 15,114-18-124-15,-78-8-115 16,-1-6-10-1,-1-4-30-15,-7 0-14 0,-11 5 35 16,-10-1-18-16,-6 10 18 16,-11 8 54-16,-18 6-50 15,-6 8-1-15,-4 12-22 16,6 20-17-16,4 13 39 16,9 5-30-16,11 8 6 15,9-6-1-15,9-6-7 16,27-10-14-16,10-14-13 15,8-14-41-15,2-8 37 16,0-18-20-16,-8-14 28 0,-7-8 8 16,-8-8 16-1,-9 0-5-15,-6 8-2 0,-7 4 14 16,-1 13 39-16,-4 14-32 16,1 9-4-16,-1 9 38 15,6 22-20-15,-1 9 44 16,3 0-80-16,1 0 0 15,1-4 0-15,-3-8-3 16,-3-12-43-16,2-12 7 16,-3-4-33-16,-1-8 46 15,4-22 11-15,1-2 0 16,3-8 6-16,4 4 6 16,2 6 3-16,3 10 12 0,2 8-12 15,2 8 30-15,2 4 3 16,2 0-14-16,1 16 19 15,1-6-38-15,3 4 0 16,-5-10 7-16,-2-4-1 16,-6 0-12-16,-7-4 4 15,-9-20-1-15,-9-6-9 16,0-1 0-16,-4-1 11 16,-17 0-10-16,-6 10 13 15,-4 10-10-15,-2 12 8 16,4 12 0-16,2 28 15 15,10 10-13-15,7 13 7 16,10-1 21-16,0 0-29 16,27-12 17-16,6-14-18 15,8-10 0-15,1-18-2 0,0-8-1 16,1-12 3-16,-3-20 8 16,-7-4 1-16,-2-8 0 15,-4 4-9-15,-4 4 0 16,-6 6 18-16,-5 12-17 15,-6 14 20-15,-1 4-21 16,-1 8 0-16,2 24 0 16,2 8 0-16,0 8 0 15,3-4 0-15,1-4 0 16,-1-12 0-16,-1-10-20 0,0-14-29 16,1-4 19-16,0-14 10 15,0-16 20-15,2-6-6 16,3-8 6-16,4-2 0 15,0 6 0-15,3 10 1 16,-2 12 32-16,2 18-8 16,-5 0 8-16,2 22 0 15,-2 14-33-15,0 4 0 16,1 0 0-16,2-4 0 0,-1-6-42 16,-2-20-200-1,-7-6-503-15,-6-4-1128 0</inkml:trace>
  <inkml:trace contextRef="#ctx0" brushRef="#br0" timeOffset="-104928.39">20110 17339 1553 0,'0'0'605'16,"0"0"-242"-16,0 0 167 16,0 0-289-16,0 0-66 15,0 0-37-15,-60 156 66 16,37-21-76-16,6 23-35 16,15-1-27-16,2-35-66 15,21-38 0-15,13-22 0 16,9-12 0-16,10 3 0 15,10-7 0-15,8-6-30 16,-2-18-89-16,-3-22-227 0,-14-6-271 16,-21-20-381-16</inkml:trace>
  <inkml:trace contextRef="#ctx0" brushRef="#br0" timeOffset="-104528">21293 17594 1847 0,'0'0'596'16,"0"0"-123"-16,0 0 22 0,0 0-229 15,0 0-97-15,0 0-98 16,0 0 17-16,7 80 0 16,-5-28-85-16,1-2-3 15,-1-6 0-15,-2-8-83 16,4-13-195-16,2-14-426 16,1-9-443-16</inkml:trace>
  <inkml:trace contextRef="#ctx0" brushRef="#br0" timeOffset="-104356.14">21612 17652 1579 0,'0'0'883'15,"0"0"-571"-15,0 0 28 0,0 0 9 16,0 0-181 0,0 0-61-16,-14 110-41 0,14-78-60 15,4 8-6-15,8-4-291 16,-3-9-675-16</inkml:trace>
  <inkml:trace contextRef="#ctx0" brushRef="#br0" timeOffset="-104090.47">23154 17806 2478 0,'0'0'663'0,"0"0"-432"16,0 0 236-16,0 0-339 16,0 0-88-16,0 0 5 15,0 0-45-15,-40 95 0 16,35-67-33-16,5 2-303 15,5-4-450-15,14-12-515 0</inkml:trace>
  <inkml:trace contextRef="#ctx0" brushRef="#br0" timeOffset="-103918.14">23586 17830 1957 0,'0'0'737'0,"0"0"-234"16,0 0-128-16,0 0-101 15,0 0-134-15,0 0-73 16,0 0-24-16,-20 95-43 16,17-69 0-16,1 4-51 15,-2-6-306-15,4-4-546 0</inkml:trace>
  <inkml:trace contextRef="#ctx0" brushRef="#br0" timeOffset="-103464.52">24968 17794 1788 0,'0'0'619'0,"0"0"-108"15,0 0-135-15,0 0-62 16,0 0-111-16,0 0-104 16,0 0-9-16,6 44-42 15,-12-12-38-15,-2-1-10 16,4 1-97-16,4-6-371 0,2-8-361 15,16-8-589-15</inkml:trace>
  <inkml:trace contextRef="#ctx0" brushRef="#br0" timeOffset="-103292.4">25495 17820 1104 0,'0'0'1275'16,"0"0"-757"-16,0 0-187 15,0 0-5-15,0 0-132 16,0 0-100-16,0 0-58 16,-51 59-27-16,47-41-9 15,1-4-189-15,3 4-284 0,0-2-368 16,0-10-414-16</inkml:trace>
  <inkml:trace contextRef="#ctx0" brushRef="#br0" timeOffset="-102931.53">26281 17784 1294 0,'0'0'567'0,"0"0"-50"16,0 0-3-16,0 0-203 16,0 0 19-16,0 0-98 15,0 0-58-15,21-22-17 16,-34 36-157-16,-3 8 0 15,1 0 0-15,3 6 0 0,3-2 0 16,7-3 0 0,2 3-189-16,7-4-270 0,17-8-275 15,3-4-229-15</inkml:trace>
  <inkml:trace contextRef="#ctx0" brushRef="#br0" timeOffset="-102728.33">26614 17824 1822 0,'0'0'685'0,"0"0"-75"16,0 0-234-16,0 0-141 15,0 0-91-15,0 0-76 16,0 0-59-16,-65-12 13 0,59 30-22 16,-3-1-9-1,-1 2 8-15,4-2-71 0,-1 1-104 16,7 0-134-16,0-4-427 15,0-6-222-15</inkml:trace>
  <inkml:trace contextRef="#ctx0" brushRef="#br0" timeOffset="-102361.39">27362 17187 2177 0,'0'0'579'0,"0"0"-220"15,0 0-15-15,0 0-125 16,0 0-48-16,126 90-61 15,-95-28-37-15,2 14-9 16,-4 8-64-16,-3 9 0 16,-8 19 0-16,-11-10 0 15,-7-2 0-15,-7 3 0 16,-26-27 0-16,-12 8 0 16,-8-13 0-1,-5-13 0-15,0-12 0 0,6-12-111 16,17-20-191-16,12-10-497 0,21-4-685 15</inkml:trace>
  <inkml:trace contextRef="#ctx0" brushRef="#br0" timeOffset="-102189.54">27779 18177 2497 0,'0'0'0'16,"0"0"-101"-16,0 0-1220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08T04:05:13.349"/>
    </inkml:context>
    <inkml:brush xml:id="br0">
      <inkml:brushProperty name="width" value="0.05292" units="cm"/>
      <inkml:brushProperty name="height" value="0.05292" units="cm"/>
      <inkml:brushProperty name="color" value="#FF0000"/>
    </inkml:brush>
  </inkml:definitions>
  <inkml:trace contextRef="#ctx0" brushRef="#br0">11356 5325 804 0,'0'0'341'16,"0"0"-17"-16,0 0-19 16,0 0 96-16,0 0 70 15,0 0-193-15,34-101-66 16,-34 97-39-16,2 1-88 15,0 3-19-15,0 0-16 0,-2-1-50 16,0 1-144-16,0-9-748 16</inkml:trace>
  <inkml:trace contextRef="#ctx0" brushRef="#br0" timeOffset="2370.05">14562 8736 1551 0,'0'0'619'0,"0"0"-375"16,0 0-65-16,0 0 13 16,0 0-41-16,0 0-48 15,0 0 18-15,0 0-8 16,0 0-18-16,-2 0 0 15,2 0-31-15,0 0 1 16,0 3-38-16,0 15-20 16,0 8 14-16,4 10-4 15,17 4 7-15,5 0-6 16,10 0-2-16,10-4 7 16,10-5-10-16,7-8 4 15,8-6 17-15,9-10-19 0,5-7 2 16,7 0-1-16,1-11-15 15,1-16 13-15,1-7-14 16,-1-6 1-16,-5-4-1 16,-9 2 1-16,-8 8 1 15,-14 10-2-15,-12 12-5 16,-6 12 5-16,-7 2 1 16,2 24-1-16,0 6 4 15,7 4-4-15,5 0 0 0,6-4 2 16,9-6 4-16,5-8-4 15,5-8-2-15,3-7 0 16,2-3 14-16,0-11-14 16,-3-11 0-16,-3-4 7 15,-6 0-6-15,-7 0 5 16,-4 6-6-16,-10 8 0 16,-7 6-2-16,0 6-4 15,-4 0 3-15,-2 16-3 16,5 6 12-16,-1 2-13 15,7 0 3-15,5-2 4 16,7-6 3-16,5-5-3 16,9-8 0-16,5-3 5 0,0 0-4 15,4-7 10-15,-2-12-11 16,-3-3 0-16,-3-4 3 16,-5 2 3-16,-6-2-3 15,-9 6 9-15,-8 6-6 16,-8 6 0-16,-8 8-3 15,-4 0 3-15,2 10 4 16,4 12-10-16,6 4 0 16,9 2 1-16,9-4 6 15,12-6 7-15,8-6-5 16,7-10 6-16,5-2 15 16,-3 0-29-16,-4-16 7 0,-5-4 4 15,-7-2-11-15,-10 0-2 16,-8 4 0-16,-7 4 1 15,-8 6 0-15,-7 6-4 16,-1 2 4-16,-1 0 0 16,1 18 0-16,6 4 0 15,4 4 0-15,5-2 1 16,4 0-2-16,9-4-1 16,7-4 2-16,9-5 10 15,8-8-9-15,8-3 6 16,4 0-7-16,-2-14 11 15,-1-10-4-15,-6-4-7 16,-2-4 0-16,-7 2 3 0,-10 2-3 16,-13 6 0-16,-13 8 0 15,-12 10 0-15,-6 4 0 16,-1 0 0-16,1 4 0 16,5 8 0-16,9 0 0 15,4 0 0-15,9-4 0 0,8-4 0 16,6-4 0-16,2 0 0 15,4-8 0-15,0-10 0 16,1-2 0-16,-5-4 0 16,-3 4 0-16,-4-1 0 0,-7 8 0 15,-3 4 0-15,-10 4 0 16,-11 0 0-16,-6 4 0 16,-8-2 0-16,-6 2-12 15,0-12-93-15,-2 1-508 16,-7 1-1007-16</inkml:trace>
  <inkml:trace contextRef="#ctx0" brushRef="#br0" timeOffset="2510.57">21141 8793 2526 0,'0'0'885'0,"0"0"-523"0,0 0-155 16,0 0-192-16,0 0-15 15,0 0-290-15,0 0-527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08T04:07:51.694"/>
    </inkml:context>
    <inkml:brush xml:id="br0">
      <inkml:brushProperty name="width" value="0.05292" units="cm"/>
      <inkml:brushProperty name="height" value="0.05292" units="cm"/>
      <inkml:brushProperty name="color" value="#FF0000"/>
    </inkml:brush>
  </inkml:definitions>
  <inkml:trace contextRef="#ctx0" brushRef="#br0">3789 10611 1508 0,'0'0'362'0,"0"0"-123"16,0 0-126-16,0 0 3 16,0 0 44-16,0 0-34 15,61 25 16-15,-45-17 6 16,-3 2-49-16,-5 0-14 16,4-2-9-16,-1 2-31 15,0 2 5-15,5 0-14 16,1 0-8-16,5 2 2 15,5 0-14-15,7-4 13 16,8-2-7-16,5-6-8 0,7-2 16 16,4 0-11-16,2-6-13 15,-3-10 17-15,3-2-17 16,-4 0 12-16,-2 2-17 16,-3 4-1-16,0 4 0 15,-2 5 0-15,-2 3 0 16,-2 0 0-1,-3 3 0-15,1 9-2 0,3 4 2 16,3-2 0-16,6 0-4 16,5-6 4-16,3-2 0 15,4-6 12-15,2 0-12 16,0-12 13-16,-2-10-13 16,-3-6 1-16,-6-2 13 0,-4 4-14 15,-10 2 0-15,-7 10-1 16,-6 6-5-16,-2 5 5 15,-1 3-17-15,6 0 18 16,2 8-4-16,4 2 4 16,4 1 0-16,3-5 12 15,0-6-12-15,2 0 17 16,-4 0-17 0,-1-5 1-16,-4-7-1 0,1-2 0 15,-2-1-1-15,-1 1-6 16,0 1-20-16,0 4 27 0,0 0-11 15,-3 5-9-15,-1 4 19 16,-3 0-19-16,0 0 5 16,-2 10 15-1,2 2-3-15,3 2 2 0,-1 0 1 16,5-1 0-16,5-1-2 16,1-2 2-1,5 0 0-15,0-1 2 16,0 1 6-16,0-2-16 0,0-3 8 15,-4-3 0-15,-1-2 13 16,3 0-13-16,0-2 0 16,2-12 25-16,2-3-11 15,-4 2 14-15,-7 1-22 16,-9 1-5-16,-6 5-1 16,-13 4 0-16,0 4-24 15,-10 0-141-15,1 14-441 16,-3-2-493-16</inkml:trace>
  <inkml:trace contextRef="#ctx0" brushRef="#br0" timeOffset="1299.71">9721 10547 2198 0,'0'0'598'0,"0"0"-375"15,0 0-69-15,0 0-82 16,0 0-15-16,0 0 9 16,111 113-15-16,-70-69-9 15,0-2-23-15,4-6-2 16,6-10-5-16,5-8-6 15,9-10 12-15,8-8 1 16,7 0 7-16,7-22 4 16,5-6-15-16,-1-6 1 15,1 0-10-15,-11 2-6 16,-4 3 1-16,-15 7-1 16,-8 11 1-16,-6 4 16 0,-3 7-16 15,-3 0 6 1,4 11-7-16,4 7 0 0,-1 0-1 15,4 0-1-15,1-4 2 16,2-4 9-16,2-4-9 16,4-6 10-16,3 0-4 15,3-6-6-15,4-14 6 16,2-4-6-16,-1-4 6 16,-1-3-6-16,-10 4 7 15,-4 4-4-15,-9 5-2 0,-10 10 7 16,-4 8 22-16,-4 0 0 15,2 21-5 1,5 8 16-16,6 7-28 16,10 3 5-16,6-3 0 0,4-6-10 15,5-10 13-15,3-10-5 16,-1-10 19-16,0 0 20 16,-2-18-14-16,1-10-21 15,-1-4-20-15,-7-3 0 16,-4 2 0-16,-6 2 0 0,-10 5 0 15,-7 7 0-15,-8 5 0 16,-9 3 0-16,-3 7 0 16,-4 2 0-16,-1 2 0 15,0 0 0-15,3 0 0 16,1 0 0-16,-3 0 0 16,3 0 0-16,-5 0 0 15,-1 0 0-15,-3 0 0 16,0 0 0-16,-3 0 0 15,0 0 0-15,0 0 0 16,-2 0 0-16,3 0 0 16,-3 0 0-16,0 0 0 15,0 0 0-15,0 0 0 0,0 0 0 16,0 0 0 0,0 0 0-16,0 0 0 0,0 0 0 15,0 0 0-15,0 0 0 16,0 0 0-16,-9 0 0 15,-7 0-33-15,-28 0-257 16,3 0-432-16,-3 4-896 0</inkml:trace>
  <inkml:trace contextRef="#ctx0" brushRef="#br0" timeOffset="3029.94">4988 12091 1345 0,'0'0'298'0,"0"0"-54"15,0 0 18-15,0 0-89 16,0 0-81-16,0 0-40 16,0 0 10-16,-4-9 78 0,4 9-6 15,0 0-31-15,0 0 4 16,8 0-7-16,6 0-16 31,6 1-30-31,7 12-36 16,4 5-3-16,7 1-9 0,7 6-5 15,3 1 12-15,10-4-12 16,7-6 4-16,9-4 2 16,5-10-5-16,8-2-2 15,5 0 7-15,4-18-5 16,1-6 16-16,4-4-17 15,-3-2 11-15,-2-1 2 16,-9 4-14-16,-7 6 9 16,-11 7-8-16,-8 12 5 15,-9 2-6-15,-7 8-1 0,-3 18-8 16,-4 7 8 0,3 0-4-16,-1 2 4 0,2-5 0 15,7-6 1-15,5-10 12 16,8-6-11-16,7-8 14 15,6 0-6-15,8-10-1 16,0-10-2-16,2-2-5 16,-8-5 6-16,-4 1 7 15,-5 2-14-15,-11 5 12 16,-8 4-12-16,-3 5 1 16,-7 10-1-16,-1 0 0 15,2 0 1-15,5 8 6 0,6 6-6 16,4-1 6-16,6-5-6 15,1-2 0-15,7-6 12 16,-2 0-4-16,2-9 3 16,-2-10 15-16,-5-8-3 15,-4 1 12-15,-2-2 0 16,-2 0-16-16,-8 6-2 16,-2 2-18-16,-5 8 1 15,-3 8-2-15,-7 4-15 16,-5 0-8-16,0 14-69 15,-6 8-133-15,-7-4-510 0</inkml:trace>
  <inkml:trace contextRef="#ctx0" brushRef="#br0" timeOffset="3721.6">10904 11927 1538 0,'0'0'525'0,"0"0"-225"0,0 0-12 16,0 0-28-16,0 0-99 15,0 0-89-15,0 0 44 16,49 0 62-16,89-8-16 16,69-10-39-16,38-2-15 15,16 0-44 1,2 2-5-16,-24 4-33 0,-13 0-25 15,-20 2-1-15,-56 2 0 16,-49 4 0-16,-45 4 4 16,-27 0 4-16,-11 2-16 15,-12 0-17-15,-6 0-32 0,-15 0-51 16,-57 15-197-16,5 8-225 16,-2-5-341-16</inkml:trace>
  <inkml:trace contextRef="#ctx0" brushRef="#br0" timeOffset="4030.03">11060 12160 1787 0,'0'0'537'0,"0"0"-244"0,0 0-1 16,0 0-40-16,0 0-2 15,236 0-66-15,-42-13-62 16,28-2-35-16,15-3-33 16,-8 0-6-16,-30 4-48 15,-17 0 1-15,-40 1-1 16,-45 5-2-16,-40 2 2 16,-24 0 6-16,-8 2-5 15,-7 2 0-15,-7 1-1 16,-9 1-39-16,-2 0-99 0,2 0-206 15,6 0-531-15,3 0-1432 16</inkml:trace>
  <inkml:trace contextRef="#ctx0" brushRef="#br0" timeOffset="4423.04">14918 11925 1365 0,'0'0'409'15,"0"0"-19"-15,0 0-58 16,0 0-15-16,0 0-100 15,0 0-101-15,0 0-23 16,54-36-15-16,33 28 4 16,42-4-26-16,41 0-19 15,19-2-17-15,-6 2 1 16,-21 4-11-16,-43 2-2 0,-30 0 4 16,-29 2-11-16,-16 0 9 15,-6-1-9-15,-5 0 1 16,-10 1 14-16,-15 2-8 15,-8 2-8-15,-8 0-75 16,-28 0-137-16,-55 7-157 16,6 6-367-16,-9-1-835 0</inkml:trace>
  <inkml:trace contextRef="#ctx0" brushRef="#br0" timeOffset="4761.09">14488 12051 1358 0,'0'0'386'16,"0"0"-103"-16,0 0 5 16,0 0 6-16,0 0 25 15,0 0-79-15,179 10-11 16,-52-10-52-16,44-15-51 16,23-3-68-16,5 0-26 15,-16 1-19 1,-32 7-12-16,-26 2-1 0,-37 2 11 0,-28 2-10 15,-17 0-1-15,-9 0 8 16,-5 2-7-16,-10 0 21 16,-11 2 14-16,-8 0-9 31,0 0-4-31,0 0-23 16,0 0-12-16,0 0-75 15,0 0-96-15,0 0-150 16,0 0-434-16</inkml:trace>
  <inkml:trace contextRef="#ctx0" brushRef="#br0" timeOffset="4901.3">16260 11981 1684 0,'0'0'0'15,"0"0"-333"-15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08T04:09:13.253"/>
    </inkml:context>
    <inkml:brush xml:id="br0">
      <inkml:brushProperty name="width" value="0.05292" units="cm"/>
      <inkml:brushProperty name="height" value="0.05292" units="cm"/>
      <inkml:brushProperty name="color" value="#FF0000"/>
    </inkml:brush>
  </inkml:definitions>
  <inkml:trace contextRef="#ctx0" brushRef="#br0">1878 8624 1003 0,'0'0'355'0,"0"0"-229"16,0 0 34-16,0 0-52 16,114 91-19-16,-70-88-27 15,5-3 65-15,2-1 50 32,3-21 8-32,-1-6-28 15,1-4-15-15,1-5-11 16,-1 5-51-16,-3 4-36 15,-7 8-17-15,-3 10-11 16,-5 10-10-16,-5 0 18 0,-2 16 19 16,0 10 5-1,2 4-13-15,5 0-23 0,3-2-5 16,5-6-5-16,8-7-2 16,4-12-7-16,2-3-23 15,4-2 2-15,1-17-1 16,1-7 5-16,-1-3 14 15,-1 1 10-15,-6 4-2 16,-5 8 2-16,-11 8 0 16,-4 8 0-16,-9 0 13 15,-1 16 11-15,1 8 17 16,-1 2-11-16,3 2-17 16,8-2 5-16,-2-5-9 0,7-3-3 15,3-8 2 1,-1-5-8-16,4-5 1 0,-2 0 0 15,1-1-1-15,-3-13-10 16,4-18-96-16,-13 5-235 16,-13-3-505-16</inkml:trace>
  <inkml:trace contextRef="#ctx0" brushRef="#br0" timeOffset="1162.99">9389 8646 1311 0,'0'0'482'16,"0"0"-275"-16,0 0 97 16,0 0-95-16,0 0 31 15,0 0-8-15,145 30-59 16,-72-25-15-16,31-5-15 16,35 0-39-16,28-13-28 15,11-5-31-15,-11 3-24 16,-18 0-1-16,-41 8-20 15,-29 0 7-15,-23 5-7 16,-20 0-6-16,-7 0 5 0,-9 2-47 16,-5 0-24-16,-15 0-40 15,0 0-40-15,-26 0-117 16,-3 0-325 0,-2 0-243-16</inkml:trace>
  <inkml:trace contextRef="#ctx0" brushRef="#br0" timeOffset="1461.27">9765 8660 1844 0,'0'0'666'0,"0"0"-326"16,0 0 4-16,0 0-79 15,0 0-113-15,0 0-79 16,227-2-4-16,-53 1-40 15,20 1-17-15,-7 0-12 16,-26-3-7 0,-50 2 5-16,-31-2-34 0,-28-1 12 15,-19 0 17-15,-2 0 6 16,-7 1 1-16,-6-1 18 16,-9 1 29-16,-7 3 4 15,0 0-24-15,-2 0-27 0,0 0-8 16,0 0-145-1,-15 0-196-15,-7 4-843 0</inkml:trace>
  <inkml:trace contextRef="#ctx0" brushRef="#br0" timeOffset="2264.23">5273 9585 1702 0,'0'0'758'16,"0"0"-569"-16,0 0 69 15,0 0 6-15,0 0-20 16,0 0-91 0,212 14-24-16,-44-10-42 0,23-4-27 15,7 0-18-15,-13 0-30 16,-32-8-3-16,-36 0-9 15,-40 2-27-15,-34-2-56 16,-28 2-82-16,-15-2-10 16,0 0 25-16,-42 1-154 15,-78 6-196-15,6 1-51 0,-1 0-249 16</inkml:trace>
  <inkml:trace contextRef="#ctx0" brushRef="#br0" timeOffset="2443.48">5256 9765 1393 0,'0'0'556'0,"0"0"-295"0,0 0 110 15,162 18 3-15,-15-18-107 16,54-2-112-16,21-16-44 16,-10-2-46-16,-49 2-28 15,-58 6-37-15,-21-6-159 16,-35 4-421-16,-18 0-725 0</inkml:trace>
  <inkml:trace contextRef="#ctx0" brushRef="#br0" timeOffset="13141.44">623 10782 1857 0,'0'0'550'0,"0"0"-230"0,0 0-42 16,0 0-145-16,0 0-37 16,0 0 1-1,16-34 20-15,-16 34-30 16,2 0-38-16,3 16-19 15,3 10-10-15,4 8 8 16,3 8-14-16,-1 2-2 0,-1 3 6 16,-2-10-17-1,1-6 0-15,3-12 7 0,3-12 4 16,13-7 43-16,13-21 22 16,33-41 7-16,41-38-26 15,44-38-28-15,21-17-15 16,-12-1-6-16,-26 20-9 15,-51 35 1-15,-34 33 4 16,-25 26-5-16,-17 22-18 16,-7 6-1-16,-4 6-2 15,-7 6-21-15,-18 12-104 16,-17 16-350-16,-8 2-595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08T04:10:25.518"/>
    </inkml:context>
    <inkml:brush xml:id="br0">
      <inkml:brushProperty name="width" value="0.05292" units="cm"/>
      <inkml:brushProperty name="height" value="0.05292" units="cm"/>
      <inkml:brushProperty name="color" value="#FF0000"/>
    </inkml:brush>
  </inkml:definitions>
  <inkml:trace contextRef="#ctx0" brushRef="#br0">10754 7363 1347 0,'0'0'359'0,"0"0"-105"16,0 0 14-16,0 0-62 16,0 0-49-1,0 0-47 1,0-8 43-16,0 6-29 15,0 2-36-15,0 0-4 16,0 0-15-16,0 0-3 16,0 0-20-16,0 0-31 15,0 0 6-15,4 0-11 16,13 0-8-16,12 0 28 0,15 0 13 16,18-2-10-16,14 0-10 15,11 0-23-15,7 2 1 16,-3 0-1-16,-11 0 1 15,-16 0-2-15,-18 0-67 16,-23 0-40-16,-13 0 30 16,-10 0-6-16,-2 0-175 15,-52 0-202-15,5 0-185 16,-4 4-857-16</inkml:trace>
  <inkml:trace contextRef="#ctx0" brushRef="#br0" timeOffset="132.88">10748 7470 1587 0,'0'0'402'16,"0"0"-236"-16,0 0-68 15,143 0 31-15,-62 0-92 16,29 0-37-16,-21-9-130 16,-22 1-557-16</inkml:trace>
  <inkml:trace contextRef="#ctx0" brushRef="#br0" timeOffset="975.45">6702 8394 1679 0,'0'0'709'16,"0"0"-417"-16,0 0-48 0,0 0-36 15,0 0-103-15,0 0-36 16,0 0-6 0,152 0-18-16,-88 0 0 0,5 0-27 15,4 0 1-15,1 0 1 16,-1 0-19-16,-6-8 8 15,-7-2-9-15,-15-1-101 16,-16 2-113-16,-29-7-237 16,-7 4-120-16,-24 4-311 0</inkml:trace>
  <inkml:trace contextRef="#ctx0" brushRef="#br0" timeOffset="1148.26">6798 8472 1378 0,'0'0'562'0,"0"0"-311"16,0 0-37-16,0 0-5 16,0 0 105-16,160 4-143 15,-77-4-54-15,5-10-60 16,-5-6-57-16,6-10-74 16,-25 3-552-16,-19 4-964 0</inkml:trace>
  <inkml:trace contextRef="#ctx0" brushRef="#br0" timeOffset="2461.96">9763 8211 1129 0,'0'0'602'0,"0"0"-237"0,0 0-65 15,0 0 22-15,0 0-74 32,0 0-115-32,0 0-26 0,9 24 18 0,4-3-12 15,5 5-43-15,4 6-49 31,5 1 0-31,6 0-12 16,9-3-9-16,10-6 18 16,10-8-18-16,11-10 0 15,8-6 0-15,8-4-19 16,5-20 18-16,4-6 1 16,2-7 0-16,-1-2 0 0,-4 0 0 15,-11 7 0-15,-10 6 4 0,-13 12 3 16,-13 8-4-16,-5 6-1 15,-5 2-1-15,1 18 22 16,6 9-23-16,4 3 0 16,7 2 1-16,4-5-1 15,9 0 0-15,3-8-27 16,3-8-3-16,1-7 20 16,0-6-8-16,-3 0 18 15,3-12-5-15,-1-10 13 0,0-4-7 16,-4-2-1-1,-5 2 0-15,-8 3-1 0,-10 10 1 16,-15 4 0-16,-12 9 0 16,-4 0 7-16,-5 6-6 15,0 15-1-15,3 2 0 16,4 4-7-16,5-4 7 16,5-2 0-16,7-7 3 15,6-4 4-15,7-6-2 16,4-4-5-16,5 0 0 15,4-6 6-15,1-8-6 16,-3 0 0-16,-4 2 7 16,-9 2-1-16,-9 3 0 0,-9 6 1 15,-10 1-6-15,-3 0-2 16,-1 4-4 0,1 7 5-16,3 4-4 0,2-3 10 15,4-2-4-15,4-2-2 16,2-6-13-16,0-2-35 15,-4 0-93-15,-10-2-121 16,-5-12-442-16,-12 0-771 0</inkml:trace>
  <inkml:trace contextRef="#ctx0" brushRef="#br0" timeOffset="3211.34">14611 8432 1800 0,'0'0'667'0,"0"0"-157"15,0 0-209-15,0 0-64 16,0 0-120 0,172-44-50-16,-97 38-4 0,30 2-27 15,27 2-13-15,-10 2-13 0,-10-2-4 16,-19 2-6-16,-28-2 8 16,-3 0-5-16,-8 0-3 15,-25 2-7-15,-20 0-13 16,-9 0-62-16,-29 0-140 15,-56 6-162-15,7 8-448 16,-4 2-484-16</inkml:trace>
  <inkml:trace contextRef="#ctx0" brushRef="#br0" timeOffset="3378.71">14654 8640 1633 0,'0'0'666'16,"0"0"-289"-16,0 0 128 15,0 0-293-15,166-9-107 16,-83 2-64-16,0 1-29 16,-10 5-12-16,-15 1-166 15,-22 0-537-15,-26 0-908 0</inkml:trace>
  <inkml:trace contextRef="#ctx0" brushRef="#br0" timeOffset="4141.46">3498 9557 1958 0,'0'0'656'0,"0"0"-346"31,0 0-79-31,0 0-10 0,0 0-125 16,0 0-66-16,0 0 3 15,119-18-18-15,-61 18 8 16,32 0-12-16,30 0-10 16,0-2 1-16,-8 2-2 15,-18-2-87-15,-30 0-124 0,-15 2-323 16,-13 0-54 0,-36 0-39-16</inkml:trace>
  <inkml:trace contextRef="#ctx0" brushRef="#br0" timeOffset="4296.02">3353 9691 1340 0,'0'0'327'0,"0"0"1"15,0 0 148-15,0 0-260 16,0 0-20-16,191 16 7 16,-2-28-79-16,34-8-92 0,-42 4-32 15,-38 0-717-15</inkml:trace>
  <inkml:trace contextRef="#ctx0" brushRef="#br0" timeOffset="4760.55">7756 9525 1558 0,'0'0'560'15,"0"0"-251"-15,0 0 42 0,0 0-124 16,0 0-37-16,258-2 12 16,-22 2-65-16,45 0-44 15,13 0-27-15,-17 0-45 0,-48-10-2 16,-34-6-17-16,-54 0 5 15,-47 0-7-15,-45 4-21 16,-32-2-27-16,-17 1-6 16,-4 0-60-16,-87 0-182 15,-5 5-452-15,-9 4-565 0</inkml:trace>
  <inkml:trace contextRef="#ctx0" brushRef="#br0" timeOffset="4997.35">7804 9753 1637 0,'0'0'808'15,"0"0"-494"-15,0 0 10 16,201 0 3-16,9-8-117 16,41-6-113-16,17-4-55 0,-19 0-24 15,-40-2-18-15,-24 4-53 16,-49 0-113-16,-42 6-68 15,-38 2-82-15,-25 2 11 16,-12 0 4-16,-7 2-47 16,-10-2-333-16</inkml:trace>
  <inkml:trace contextRef="#ctx0" brushRef="#br0" timeOffset="5170.72">10215 9699 1768 0,'0'0'1167'32,"0"0"-897"-32,0 0-185 15,0 0-85-15,0 0-208 16,0 0-1369-16</inkml:trace>
  <inkml:trace contextRef="#ctx0" brushRef="#br0" timeOffset="104334.88">28808 10668 599 0,'0'0'787'0,"0"0"-583"0,0 0 41 16,0 0 14-1,0 0-24-15,0 0-90 0,-19-57-9 16,9 46-23-16,-3-2-31 15,-2 0-24-15,-5-1-7 16,-5-3 10-16,-4 3-19 16,-2-2 13-16,-3 0-17 15,-3 0-7-15,-1 0-5 16,-3 2-19-16,-3 0 8 16,-1 2-1-16,-3 2-13 15,-2 2 11-15,0 2-11 16,-2 2 5-16,-2 4-6 15,0 0 0-15,0 0 0 0,2 2 0 16,-2 8 0-16,6 6 12 16,1 2-12-16,0 6 1 15,2 4 5-15,3 6-6 16,-3 6 1-16,3 5 0 16,2 3-1-16,2 6 8 15,2 4-8-15,1 2 1 16,1 2 8-16,5 3-8 15,2-3 10-15,1 2-2 16,4-2 0-16,2-2 3 16,4 0-11-16,5-1 7 15,2-4-1 1,5-1-6-16,2 1-1 0,2-1 1 0,0-2 0 16,0 0 8-16,4 1-9 15,9-2 9-15,3 0-9 16,1-1 0-16,2-2 0 15,3-2 0-15,0-4 0 16,2 0 6-16,5-2-6 16,3-3 11-16,1-1 2 15,5 0-5-15,2-4 10 16,2 0-2-16,2-4-5 16,2-4 4-16,0 0-9 15,-1-4 1-15,-1 0-5 0,1-2-2 16,-3-2 2-16,-2 0-1 31,5-4 1-31,-1 0 11 0,3-4-11 0,5-2 5 16,1-2-2-16,-2-1-4 15,1-3-2-15,-4 0 1 16,2 0 0-16,-4 0 3 16,1-3-2-16,-3-5-1 15,4-3 1-15,-4-2 1 16,1-1 6-16,-1-2-8 15,1 0 0-15,-1-2 11 16,-2-2-10-16,1 0 0 0,-3-2 7 16,0 0-7-16,-2-2-1 15,-4-2 1-15,-1-2-1 16,-2 0 6-16,-4-4-5 31,0 0-1-31,-3-3 0 0,0 1 0 16,-1-2 1-16,0-2 8 15,-6-2-8-15,3 2 23 16,-5-4-12-16,1 2 2 0,-3-3 4 16,1 2 1-1,-5-4 7-15,-1-1 11 16,-1 0-4-16,-2-2 8 0,-3 0-14 16,-2 0-5-16,0-1 8 15,0 1-12-15,0 1 2 16,-7-2-8-16,-4 1-6 15,-2-2 6-15,-3 4-12 16,-3 2 0-16,-6 4 8 16,-6 1-8-16,-2 2 9 15,-6 1-7-15,-5-1 4 16,-6 1 2-16,-5 0-8 16,-3 2 0-16,-2 2 1 0,-2 0 0 15,-3 4-2-15,-2 0-23 16,-40-2-111-16,18 6-354 15,4 3-851-15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08T04:13:03.981"/>
    </inkml:context>
    <inkml:brush xml:id="br0">
      <inkml:brushProperty name="width" value="0.05292" units="cm"/>
      <inkml:brushProperty name="height" value="0.05292" units="cm"/>
      <inkml:brushProperty name="color" value="#FF0000"/>
    </inkml:brush>
  </inkml:definitions>
  <inkml:trace contextRef="#ctx0" brushRef="#br0">12300 5217 1117 0,'0'0'1023'0,"0"0"-707"16,0 0 28-16,0 0-121 16,0 0-112-16,0 0-39 15,0-8 25-15,0 8-16 16,0 0-30-16,0 0 13 16,8 8 8-16,2-1-37 15,1 0-4-15,1 0-7 31,-1-2-10-31,-3 4 0 0,4 0-14 16,1 5 0-16,1 3 8 16,1 2-7-16,6 4-1 15,3 1 0-15,0-2 0 16,5-4-1-16,7-4-4 16,4-4 5-16,7-8 1 15,6-2 0-15,3 0 9 0,0-10-2 16,-5-4-7-16,-6-2 10 15,-10 4-10-15,-10 2 6 16,-8 2-2-16,-5 6-5 0,-3 2-1 16,-1 0-16-1,1 6-7-15,5 12 14 0,3 2 2 16,4 0 8-16,5-2 0 16,3-4-10-16,5-6 9 15,3-4 1-15,4-4 0 16,-1 0 12-16,2-8-11 15,-4-6 0-15,-2-2 16 16,-7 0-17-16,-5 2 7 16,-4 4-5-16,-7 4-2 0,-1 6 0 15,-1 0-18 1,0 0-3-16,0 10 20 0,4 4-16 16,6 2 17-16,1-2 0 15,5-2-11 1,2-4 10-16,7-6 0 0,1-2 1 15,3 0 9-15,-1-10-9 16,1-6 9-16,-5 0-8 16,-4-4 0-16,-2 4 11 15,-8 2-12-15,-8 4 1 16,-7 6 10-16,-4 2-6 16,-2 2-5-16,0 0-28 15,0 0-14-15,2 10 21 0,4 4-105 16,-4 0-103-1,-2-4-285-15,0-4-445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8-08T04:18:52.647"/>
    </inkml:context>
    <inkml:brush xml:id="br0">
      <inkml:brushProperty name="width" value="0.05292" units="cm"/>
      <inkml:brushProperty name="height" value="0.05292" units="cm"/>
      <inkml:brushProperty name="color" value="#FF0000"/>
    </inkml:brush>
  </inkml:definitions>
  <inkml:trace contextRef="#ctx0" brushRef="#br0">1392 9356 738 0,'0'0'886'0,"0"0"-692"15,0 0-27-15,0 0 44 16,0 0-36-16,0 0-33 0,-34 79 15 16,26-51-5-16,-1 2-42 15,0-2-14-15,2-2-14 16,1 2-2-16,-1 0-14 16,-7 4-14-16,-1 6-7 15,-5 6-24-15,-5 4-6 16,-4 6-14-16,0 5 5 15,0-1-5-15,3-2 10 16,4-6-2-16,8-6-3 16,5-8-5-16,5-14-1 0,4-8 1 15,0-14 0-15,0 0-1 16,6-32 80-16,21-34-16 16,11-42-20-16,11-52-31 15,3-15 5-15,-6 23-3 16,-11 39-14-16,-10 51 0 15,-2 18-1-15,-2 2 0 16,-2 4 0-16,-3 5 0 16,-6 15 0-16,-5 17-1 15,-1 1-12-15,5 28 1 16,0 24 7-16,6 32 5 16,4 32 13-16,-2-2 1 15,-1-11 17-15,-1-15-17 16,-1-20-14-16,1 5 7 0,1 5-7 15,-1-14-1-15,1-12 1 16,-5-14-9-16,1-14-25 16,-6-10-70-16,-6-12-118 15,0-4-34-15,-14-18-232 16,-7-6-393-16</inkml:trace>
  <inkml:trace contextRef="#ctx0" brushRef="#br0" timeOffset="204.09">1122 9984 776 0,'0'0'1604'0,"0"0"-1147"16,0 0-249-16,0 0-20 16,0 0-46-16,0 0-53 15,0 0 26-15,49-20-37 16,-15 8-48-16,6-4-21 15,9-6-9-15,26-20-141 16,-9 3-311-16,-11 3-549 0</inkml:trace>
  <inkml:trace contextRef="#ctx0" brushRef="#br0" timeOffset="378.75">1951 9677 1508 0,'0'0'936'16,"0"0"-807"-16,0 0-59 15,0 0-70-15,183-72-45 16,-123 48-284-16,-13 4-183 0</inkml:trace>
  <inkml:trace contextRef="#ctx0" brushRef="#br0" timeOffset="565.98">2058 9900 1692 0,'0'0'829'0,"0"0"-488"16,0 0-79-16,0 0-118 16,0 0-20-16,0 0-51 15,158-50-73-15,-97 6-13 16,-12 3-297-16,-13 5-854 0</inkml:trace>
  <inkml:trace contextRef="#ctx0" brushRef="#br0" timeOffset="1469.97">3646 8815 1343 0,'0'0'602'16,"0"0"-368"-16,0 0 48 16,0 0-58-16,0 0-29 15,0 0 5-15,0 0 6 16,43-34-12-16,-43 34-29 0,0-2-39 31,-2-2-42-31,-16 0-51 16,-7 0-26-16,-6 2-7 0,-4 0-11 15,-5 2 10-15,2 0 0 16,2 0 0-16,8 0 0 16,5 2 1-16,5 2 0 15,7 0 1-15,2 2-1 16,0 4-1-16,2 6 0 16,3 6-6-16,0 8 7 15,2 8 6-15,2 6 14 16,0 10 4-16,0 9 0 15,0 5-2-15,2 8 10 0,0 6-10 16,-2 6-5 0,0 7-2-16,0 15-8 0,-4 18 4 15,-15 20-5-15,-1 7-5 16,-2-8 7-16,2-15 1 16,9-16-9-16,2-20 0 15,4-18 0-15,5-13 0 16,0-3 0-16,0 12 0 15,0 12 0-15,8 10 0 16,0-3 0-16,1-5 0 16,-5-6 0-16,1-3 0 0,-3-6 0 15,1-4 0 1,-3-5 0-16,0-4 0 0,0-2 0 16,0-2 0-16,0-3 0 15,0-6 0-15,0-2 0 16,0-9 0-16,0-6 0 15,0-8 0-15,9-8 0 16,6-8 0-16,7-6 0 16,9 0 0-16,9-22 0 15,10-6 0-15,8-6 0 16,4-4 0-16,5 2 0 16,-3 4 0-16,-6 1-36 15,-8 8-21-15,-13 5-2 16,-10 3-1-16,-7 5-13 0,-9 4-29 15,-2 1-90-15,-7 0-261 16,2 1-772-16</inkml:trace>
  <inkml:trace contextRef="#ctx0" brushRef="#br0" timeOffset="2768.25">7016 8761 1657 0,'0'0'517'0,"0"0"-197"16,0 0-22-16,0 0-66 15,0 0-132-15,0 0-34 16,0 0 27-16,19-89-16 15,2 74-12-15,12-2-32 16,12-3-14-16,13 0 4 16,7 0-2-16,-1 0-12 15,-4 2-9-15,-13 6 1 0,-18 2 0 16,-11 4-1-16,-12 2 12 16,-6 4 54-16,0 0 13 15,0 0-17-15,0 4-38 16,0 18-18-16,-6 14-5 15,-4 16 5-15,2 17 18 16,1 9 24-16,3 10-9 16,2 18 7-16,0 19-1 15,-1 17-3-15,-2 8 2 16,-3-13-24-16,-1-27-20 0,0-30 0 16,0 11 0-1,0-15 0-15,0 0 0 0,-2 28 0 16,4-28 0-16,1 13 0 15,-3 9 0-15,4-16 0 16,3 8 0-16,2-3 0 16,0-5 0-16,0-2 0 15,0-2 0-15,0-2 0 16,2-6 0-16,7-4 0 16,-2-5 0-16,-3-7 0 15,0-4 0-15,1-6 0 0,-3-2 0 16,-2-5 0-1,0-4 0-15,0-1 0 0,0-3 0 16,-2-4 0-16,-13 0 0 16,-6-5 0-16,-6-2 0 15,-8-2 0-15,-11-2 0 16,-10 2 0-16,-11 0 0 16,-9 2 0-16,-9 2 0 15,-5 2 0-15,0 2 0 16,3-2 0-16,11-1 0 15,9-6 0-15,19-1 0 16,9-6 0-16,15-1 0 16,6-5 0-16,2-2 0 0,1 0 0 15,-5-5 0-15,-4-8 0 16,-1-4 0-16,-18-19-158 16,6 7-658-16,5-6-903 0</inkml:trace>
  <inkml:trace contextRef="#ctx0" brushRef="#br0" timeOffset="3712.72">3845 8508 1326 0,'0'0'565'15,"0"0"-302"-15,0 0 65 16,0 0-2-16,0 0-76 16,0 0-72-16,0 0 11 15,31-8-27-15,-24 4-38 16,-1-2-32-16,-1-4-7 16,2-2-19-16,-3-4-21 15,1-6-18-15,-1-4-10 0,0-4 4 0,-4-2-3 16,0 0-4-16,0 5-14 15,0 4 0-15,0 6 0 16,0 9 0-16,0 2 0 16,0 6 0-16,0 0 0 15,0 0 0-15,-4 14 0 16,0 17 0-16,-1 10 0 16,1 9 0-16,0 7 0 15,-1-1 0-15,0-2 0 16,1-6-30-16,-9 8-87 15,-1-14-213 1,-3-9-528-16</inkml:trace>
  <inkml:trace contextRef="#ctx0" brushRef="#br0" timeOffset="4408.24">4718 8338 186 0,'0'0'1518'16,"0"0"-1120"-16,0 0-65 15,0 0-98-15,0 0-12 16,0 0 11-16,0 0 16 15,-4-13-96-15,4 6-41 16,0-5-23-16,0-2-17 16,4-3-28-16,15-1-19 15,3 0-7-15,2 2-10 16,3 2-8-16,-3 8-1 0,-1 4-1 16,-4 2 0-1,-3 2-22-15,-5 18 2 0,-4 10 2 16,-7 6-25-16,0 4-2 15,0 5 7-15,-11 1 18 16,-12-4 21-16,2-2-1 16,-2-6 1-16,3-6 1 15,5-8 0-15,3-8 9 16,6-4 9-16,3-6 8 16,3-2-3-16,0 0 0 0,0 0 2 15,19 0 2-15,12-6-10 16,9-6-4-16,9-2-13 15,2 0 0-15,-8 4-1 16,-10 2-41-16,-14 4 5 16,-9 2 24-16,-8 2-12 15,-2 0-27-15,0 0-93 16,-12 0-167-16,-5 8-384 16,-1-2-970-16</inkml:trace>
  <inkml:trace contextRef="#ctx0" brushRef="#br0" timeOffset="4999.07">5552 8209 1305 0,'0'0'541'0,"0"0"-71"0,0 0-122 16,0 0-23 0,0 0-61-16,0 0-22 0,0 0-101 15,78-104-64-15,-47 90-38 16,3 6-15-16,-1 2-9 15,-4 6-15-15,-4 0-9 16,-8 0 8-16,-5 14-47 16,-8 8 9-16,-4 4 10 15,0 6-11-15,-12 0 17 16,-7 0 7-16,-4-4 10 16,3-2 6-16,5-5 0 15,4-7 1-15,6-6-1 0,2-4 1 16,3-2 8-16,0-2 7 15,0 0 34-15,21 0 16 16,6-2-30-16,8-5-9 16,7 0-18-16,-1 3-9 15,-3 4 0-15,-7 0-18 16,-6 0 2-16,-8 15 5 16,-5 8-5-1,-10 3 16-15,-2 2-1 16,0-2-5-16,-10 0 6 0,-9 0 0 15,-8-4 22-15,-4-4-5 16,2-2 1-16,0-2-9 16,2-4 0-16,4-2-9 15,8-2-50-15,4-2-237 16,6-4-539-16</inkml:trace>
  <inkml:trace contextRef="#ctx0" brushRef="#br0" timeOffset="5376.21">6519 8039 2326 0,'0'0'691'16,"0"0"-192"-16,0 0-283 15,0 0-72-15,0 0-34 16,0 0-38-16,0 0-34 16,0-13-38-16,0 32 0 15,-2 9 0-15,-8 8 0 16,0 6 0-16,-6 2 0 0,0 3 0 16,2-6 0-1,4-4 0-15,5-7 0 0,5-8 0 16,0-8 0-1,9-8-3-15,16-6-4 0,6 0 1 16,9-6-20-16,1-16-56 16,9-20-137-16,-9 3-304 15,-12 3-457-15</inkml:trace>
  <inkml:trace contextRef="#ctx0" brushRef="#br0" timeOffset="5573.44">6675 8143 1572 0,'0'0'873'0,"0"0"-212"16,0 0-309-16,0 0-178 16,0 0-100-16,0 0 50 15,0 0-17 1,-18 92-47-16,13-45-18 0,3 0-24 16,2 4-11-1,-2 1-7-15,-2 4 0 16,-17 18-73-16,3-14-405 15,-1-10-865-15</inkml:trace>
  <inkml:trace contextRef="#ctx0" brushRef="#br0" timeOffset="6437.92">2780 9376 1139 0,'0'0'1112'0,"0"0"-645"15,0 0-178 1,0 0-56-16,0 0-29 0,0 0-48 16,12-102-9-16,-4 72-42 15,-1-2-21-15,1-4-26 16,0-2-11-1,0 1 8-15,-1 0-55 0,-3 2 0 16,-2 5 0-16,1 6 0 16,-3 6 0-16,0 8 0 15,0 4 0-15,0 6 0 16,0 0 0-16,0 0 0 16,0 0 0-16,0 8 0 15,0 14 0-15,0 10 0 16,-11 29-111-16,0-7-409 0,-3-8-579 15</inkml:trace>
  <inkml:trace contextRef="#ctx0" brushRef="#br0" timeOffset="7031.81">2844 10086 1607 0,'0'0'675'0,"0"0"-321"15,0 0 14-15,0 0-61 16,0 0-47-16,0 0-60 16,0 0-80-16,0-44-39 15,6 24-26-15,4-4-11 0,6-2-19 16,2-2-25 0,4 2 0-16,0 4 0 0,-2 6 0 15,-1 5 0-15,-4 7 0 16,-5 4 0-1,2 0 0-15,-3 15 0 0,-7 11-3 16,-2 8-19-16,0 8-4 16,-15 6 1-16,-14 4-1 15,-2 1 17-15,-3-3 2 16,1-9-4-16,4-5 11 16,6-7-1-1,7-11 1-15,6-6 0 0,5-8 1 16,5-2 0-16,0-2 5 15,0 0-5-15,0 0 11 16,2 0-10-16,17 0-1 16,10-8 8-16,6-6-3 15,5 0 0-15,-2-2-6 16,-5 3 6-16,-8 4-5 16,-9 3-1-16,-10 6-22 0,-6 0-71 15,0 34-192-15,-12 4-91 16,-5 0-585-16</inkml:trace>
  <inkml:trace contextRef="#ctx0" brushRef="#br0" timeOffset="7631.88">2842 10796 1681 0,'0'0'648'32,"0"0"-324"-32,0 0 3 15,0 0-84-15,0 0-17 16,0 0 0-16,0 0-85 16,36-102-64-16,-22 94-35 15,1 0-17-15,3 4-8 16,0 4-17-16,-1 0 0 0,0 0 0 15,-9 16-47-15,-4 6-22 16,-4 8-9-16,0 4-12 16,-18 4 30-16,-10 0 23 15,-3-4 25-15,2-6 11 16,4-3-1-16,7-11 2 16,9-5 26-16,5-7 25 15,2 1 22-15,2-3 10 16,0 0 4-16,0 0-27 15,2 0-36-15,18-3-8 16,4-3-2-16,10-2-14 0,1 4 8 16,2 2-8-1,-6 2-1-15,-8 0 0 0,-2 13-14 16,-5 9 1-16,-10 6 2 16,-6 4 2-16,0 2 10 15,-6 0 0-15,-17-4 0 0,-6 0 11 16,0-8 13-16,-4-4 9 15,0-4 6-15,-1-8-20 16,3-4-19-16,2-2 0 16,2 0 0-16,7-6 0 15,5-2 0-15,5 4 0 0,8 2-80 16,2 2-278-16,0 4-456 16,0 6-106-16</inkml:trace>
  <inkml:trace contextRef="#ctx0" brushRef="#br0" timeOffset="8279.68">2709 11570 1597 0,'0'0'776'0,"0"0"-288"16,0 0-154-1,0 0-6-15,0 0-109 0,0 0-48 16,0 0-60-16,0-8-39 16,0 20-72-16,0 14 0 15,0 9 0-15,-11 4 0 16,-3 5 0-16,-1-1 0 16,1-6 0-16,1-2 0 15,1-11 0-15,6-6 0 0,4-8 0 31,2-6 0-31,0-2 0 16,0-2 0-16,0 0 0 0,20 0 0 0,9-8 0 31,7-6 0-31,4 0-32 16,-3 2-50-16,0 2-13 16,-11 2-29-16,-4 4-22 15,-4 0-19-15,-7 2-35 16,-2-1-73-16,-4 0-39 15,-5-1-6-15,0-4 129 0,0 0 62 16,0-5 127-16,-10-1 62 16,4-1 197-16,2-6 15 15,1 2 47-15,3-2-39 16,0-1 2-16,0 2-56 16,0 2-51-16,0 4-1 15,0 2-176-15,0 8 0 16,0 2 0-16,0 2 0 0,0 0 0 15,0 8 0-15,0 18 0 16,5 10 0-16,1 8 0 16,1 6 0-16,-2 1 0 15,-1-5 0-15,1-2 0 16,-5-8-24-16,0-12-645 16,0-14-1192-16</inkml:trace>
  <inkml:trace contextRef="#ctx0" brushRef="#br0" timeOffset="14535.67">3750 9056 477 0,'0'0'351'0,"0"0"-142"16,0 0 3-16,0 0-14 16,0 0-33-16,0 0-24 15,2 0-8-15,-2 0-20 16,0 0-18-16,0 0-11 15,0 0-6-15,0 0-8 0,0 0 1 16,0 0-12-16,0-3 2 16,0 3-3-16,0-2 6 15,0 2-4-15,0 0-11 16,0 0 9-16,0 0-17 16,0 0-8-16,0 0-4 15,0 0-17-15,0 0 2 16,0 0-2-16,0 0-3 15,0 0 6-15,0 0-15 16,0 0 2-16,0 0 16 16,0 0-5-16,0 0 11 0,0 0-6 15,0 0 4-15,0 0 20 16,0 0-9-16,0 0 12 16,0 0 12-16,0 0 5 15,0 0 15-15,0 0-2 16,0 0-22-16,0 0-11 15,-7 0-18-15,0 0-9 16,-2 9-9-16,-2 6-6 16,2 7 6-16,0 3-5 15,5 3 0-15,2 0 9 16,2 0-9-16,0 0-1 16,0-4 10-16,0-2-8 15,4-2-1-15,5-2 5 16,2-4-5-16,4-4 0 0,4-2 0 15,0-2 0-15,4-4 8 16,4-2-8-16,-1 0 10 16,1 0-4-16,-2-6 1 15,-1-8 2-15,0-4-9 16,-3 0 1-16,-6-2 10 16,1 2-6-16,-5-2 15 0,-5 2 18 15,-4-2-2 1,-2 0 7-16,0-4-23 15,0 0-6-15,-2 0 1 0,-11 0-2 16,-3 3 5-16,1 2 1 16,-3 2-5-16,3 5-8 15,-3 2-7-15,0 5 1 16,-2 0-1-16,0 5-1 16,-2 0 0-16,-9 2-80 15,-25 23-98-15,4-3-382 16,4-3-689-16</inkml:trace>
  <inkml:trace contextRef="#ctx0" brushRef="#br0" timeOffset="15982.7">4687 9669 1431 0,'0'0'504'15,"0"0"-169"-15,0 0-93 16,0 0-32-16,0 0 0 16,0 0-23-1,0 0-35-15,0-16-18 16,0 16-33-16,0 0-23 15,0 0-18-15,0 0-3 16,-4 0-30-16,-9 6-8 16,-3 8-13-16,-1 6-6 0,-2 4 0 15,3 1-2-15,3 2 2 16,3 1 5-16,0 0-5 16,3 1 10-16,5-1-10 15,2 0 1-15,0 0 2 16,0-2-3-16,0 0 1 15,5-2 13-15,4-2-13 16,4-2 22-16,0-4-11 16,3-2-6-16,1-2 9 15,4-4-14-15,-1-2-1 16,2-4 18-16,2-2-16 0,3 0 10 16,-2 0-11-1,2 0-1-15,-2-10 10 0,-2-4-10 16,2 0 0-16,-5-2 0 15,-2 2 0-15,-2-2 8 16,-5 2-8-16,-2-2 0 16,-2 0 10-16,-3 0-9 15,0-4-1-15,-2 0 10 16,-2-2-8-16,0-2 13 16,0 0 6-16,0-1-2 15,-8 2 10-15,-6 2-14 16,-1 1 1-16,-3 4 1 0,-2 2-17 15,-2 6 7-15,-3 2-7 16,-4 6-1-16,-7 0-61 16,-17 2-122-16,6 13-472 15,8-4-932-15</inkml:trace>
  <inkml:trace contextRef="#ctx0" brushRef="#br0" timeOffset="17439.03">5431 10569 1378 0,'0'0'392'16,"0"0"-1"-16,0 0-111 15,0 0-80-15,0 0 32 0,0 0 16 16,0 0-55-1,-6 0-48-15,4 0-49 0,-1 0-21 16,3 0-12-16,-2 0-21 16,0 0-4-16,-4 0-11 15,-2 0-18-15,-3 9 0 16,-4 9-9-16,-1 4 1 16,1 4 7-16,3 6-8 15,4 2 1-15,1 0 10 16,5 0-11-16,2 0 7 15,0-2-7-15,4-2 1 16,14-4 5-16,2-5-5 0,3-3-1 16,6-7 9-16,4-4-8 15,2-7 20-15,7 0-3 16,-1 0-5-16,1-13 5 16,-2-5-12-16,-5 0 5 15,-3-2 8-15,-6 0-4 16,-5 2 12-16,-6-2 2 15,-5 2-1-15,-8 0-1 16,-2-2-27-16,0-2 0 16,0-2 0-16,-7-2 0 15,-11 0 0-15,-5 1 0 16,-1 2 0-16,-4 5 0 16,-3 4 0-16,-1 5 0 0,-2 5 0 15,1 4 0-15,-9 7-108 16,8 11-365-16,10 2-691 0</inkml:trace>
  <inkml:trace contextRef="#ctx0" brushRef="#br0" timeOffset="18768.2">6414 11075 1294 0,'0'0'635'15,"0"0"-157"-15,0 0-205 16,0 0 22-16,0 0-97 15,0 0-17-15,0 0-46 16,2 0-39-16,-2 0-21 0,0 0-17 16,0 0-22-1,0 0-15-15,-11 2-3 16,-2 10-9-16,-1 4-8 0,-3 4-1 16,1 2 10-1,3 2-4-15,1 0-6 0,4 0 0 16,1 0 2-16,5 0 2 15,2-2 3-15,0 3-6 16,0-3-1-16,0 0 11 16,11-4-10-16,5 0 0 15,-3-4 9-15,5-3-1 16,4-4 6-16,2-3 9 16,3-4 2-16,4 0-13 15,3 0-12-15,-3-11 2 0,-2 0 3 16,-4-1-4-16,-4-1-1 15,-3 2 1-15,-5 0 5 16,1 1-6-16,-5 1 0 16,1-1 7-16,-4-1-7 15,-2 1-1-15,1-1 17 16,-3-2-11-16,-2 1 24 16,0-3 0-16,0-2 7 15,0 1-37-15,0-4 0 16,0 2 0-16,-11-2 0 15,-3 0 0-15,-1 2 0 16,-5 0 0-16,-5 4 0 0,-6 2 0 16,-3 4 0-16,-8 6 0 15,-5 2 0-15,-26 0-93 16,11 8-431-16,10 0-821 0</inkml:trace>
  <inkml:trace contextRef="#ctx0" brushRef="#br0" timeOffset="22440.64">4870 8933 1497 0,'0'0'265'0,"0"0"30"0,0 0-5 16,0 0-84-16,0 0 18 15,0 0-23-15,0 0-38 16,18-4-23-16,-18 4-25 16,2-4-4-16,0 2-20 15,3-4-4-15,-1-4-33 16,3 0-30-16,-2 0-7 16,-1-2-2-16,0 2-6 15,-1 2 6-15,-1 2 3 16,0 0 3-16,-2 4 18 15,0 0-5-15,0 2 8 0,0 0-15 16,0 0-27-16,0 8-6 16,0 14-7-1,0 12 13-15,0 8 4 0,0 8-2 16,-2 3 2-16,-5 1-4 16,3 0 3-16,-1-6-3 15,0-6 1-15,3-6 0 16,2-10 6-16,0-10-7 15,0-6 1-15,0-6 0 16,0-2-1-16,0-2 1 0,0 0 9 16,0-4 8-1,2-10 6-15,8-2-20 0,-4 0-4 16,-1 2 0-16,-3 6 0 16,-2 4-14-16,0 2-59 15,-4 2-170-15,-15 0-423 16,0 2-820-16</inkml:trace>
  <inkml:trace contextRef="#ctx0" brushRef="#br0" timeOffset="24843.15">5670 9050 461 0,'0'0'567'0,"0"0"-264"15,0 0-20-15,0 0-49 16,0 0-13-16,0 0 30 16,0 0-33-16,0-21-20 15,0 17-30-15,0 0-31 0,0 2-25 16,0-2-3-16,0 2-31 15,0-1-11-15,0 0-20 16,0-1-14-16,0 0-6 16,-9 0-6-16,1 1-3 15,-4 0 1-15,-3 3 1 16,-4 0-7-16,-1 0-1 16,3 4 5-16,-4 13-4 15,4 2-5-15,3 5 2 16,3 5 2-16,5 0 0 15,4 4 2-15,2-3-7 0,0-2 5 16,6-2 6 0,12-4-3-16,6-6-1 0,7-2-1 15,3-8-5-15,1-4 5 16,4-2-11-16,-1 0-1 16,-3-2 8-16,-2-10-8 15,-4-2 5-15,-4 0-5 16,-2 0-1-16,-6-2 8 15,-1 2-7-15,-5-2 38 16,-3-1 4-16,0 2 2 16,-6-6-1-16,0 2-17 15,-2-3 3-15,0-2-6 16,0-1-12-16,0 3-12 0,-7-2 0 16,-2 4 0-16,-2 2 0 15,0 4 0-15,-2 2 0 16,0 2 0-16,-3 4 0 15,-5 2 0-15,-3 4 0 16,0 0 0-16,-12 14-113 16,7 10-338-16,7-2-552 0</inkml:trace>
  <inkml:trace contextRef="#ctx0" brushRef="#br0" timeOffset="26243.42">6434 8949 1045 0,'0'0'547'0,"0"0"-242"0,0 0-2 15,0 0-87-15,0 0-11 0,0 0 8 16,0 0-11-16,7-56-16 16,-5 50-23-16,-2 2-33 15,0 0-2-15,2 0-17 16,-2 2-23-1,0 0-10-15,0 0-30 0,0 0-13 16,0 0 13-16,0 2-3 16,0-2-45-16,0 2 0 15,0-2 0-15,0 0 0 16,0-2 0-16,0 2 0 16,0-2 0-16,2 0 0 15,0 2 0-15,-2 2 0 16,2 0 0-16,-2 0 0 0,0 0 0 15,0 0 0-15,0 0 0 16,0 4 0-16,4 16 0 16,-2 10 0-16,0 6 0 15,-2 10 0-15,0 4 0 16,0 0 0 0,0 1 0-16,0-7 0 0,0-6 0 15,0-10 0-15,0-6 0 16,0-10 0-16,4-6 0 15,-2-2 0-15,-2-4 0 16,3 0 0-16,-3 0 0 16,0 0-33-16,0-18-191 15,0 2-487-15,-3 0-920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5049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645318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03219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902017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96930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2121375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1888020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448275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08531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4101994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7196296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39506452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3674854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836289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4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3" name="Google Shape;683;p4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139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08897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51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1689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1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1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1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1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2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p2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2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4" name="Google Shape;534;p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2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6" name="Google Shape;596;p2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2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7" name="Google Shape;627;p2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p2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8" name="Google Shape;668;p2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p2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4" name="Google Shape;704;p2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76" name="Google Shape;76;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712936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1364930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8"/>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8"/>
          <p:cNvSpPr txBox="1">
            <a:spLocks noGrp="1"/>
          </p:cNvSpPr>
          <p:nvPr>
            <p:ph type="body" idx="1"/>
          </p:nvPr>
        </p:nvSpPr>
        <p:spPr>
          <a:xfrm>
            <a:off x="450595" y="1911618"/>
            <a:ext cx="5840095" cy="18542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rgbClr val="2E5496"/>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7"/>
        <p:cNvGrpSpPr/>
        <p:nvPr/>
      </p:nvGrpSpPr>
      <p:grpSpPr>
        <a:xfrm>
          <a:off x="0" y="0"/>
          <a:ext cx="0" cy="0"/>
          <a:chOff x="0" y="0"/>
          <a:chExt cx="0" cy="0"/>
        </a:xfrm>
      </p:grpSpPr>
      <p:sp>
        <p:nvSpPr>
          <p:cNvPr id="18" name="Google Shape;18;p2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 name="Google Shape;19;p2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
        <p:cNvGrpSpPr/>
        <p:nvPr/>
      </p:nvGrpSpPr>
      <p:grpSpPr>
        <a:xfrm>
          <a:off x="0" y="0"/>
          <a:ext cx="0" cy="0"/>
          <a:chOff x="0" y="0"/>
          <a:chExt cx="0" cy="0"/>
        </a:xfrm>
      </p:grpSpPr>
      <p:sp>
        <p:nvSpPr>
          <p:cNvPr id="23" name="Google Shape;23;p30"/>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0"/>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31"/>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1"/>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31"/>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3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rgbClr val="C55A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7"/>
          <p:cNvSpPr txBox="1">
            <a:spLocks noGrp="1"/>
          </p:cNvSpPr>
          <p:nvPr>
            <p:ph type="body" idx="1"/>
          </p:nvPr>
        </p:nvSpPr>
        <p:spPr>
          <a:xfrm>
            <a:off x="450595" y="1911618"/>
            <a:ext cx="5840095" cy="18542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rgbClr val="2E5496"/>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2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2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2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customXml" Target="../ink/ink7.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ustomXml" Target="../ink/ink8.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customXml" Target="../ink/ink9.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0.png"/><Relationship Id="rId7" Type="http://schemas.openxmlformats.org/officeDocument/2006/relationships/hyperlink" Target="https://en.wikipedia.org/wiki/Directed_graph"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en.wikipedia.org/wiki/Edge_(graph_theory)" TargetMode="External"/><Relationship Id="rId5" Type="http://schemas.openxmlformats.org/officeDocument/2006/relationships/hyperlink" Target="https://en.wikipedia.org/wiki/Vertex_(graph_theory)" TargetMode="External"/><Relationship Id="rId10" Type="http://schemas.openxmlformats.org/officeDocument/2006/relationships/image" Target="../media/image22.png"/><Relationship Id="rId4" Type="http://schemas.openxmlformats.org/officeDocument/2006/relationships/hyperlink" Target="https://en.wikipedia.org/wiki/Graph_(discrete_mathematics)" TargetMode="External"/><Relationship Id="rId9" Type="http://schemas.openxmlformats.org/officeDocument/2006/relationships/customXml" Target="../ink/ink10.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customXml" Target="../ink/ink11.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en.wikipedia.org/wiki/Hypergraph" TargetMode="Externa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customXml" Target="../ink/ink1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customXml" Target="../ink/ink13.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customXml" Target="../ink/ink14.xml"/><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20.png"/><Relationship Id="rId7" Type="http://schemas.openxmlformats.org/officeDocument/2006/relationships/hyperlink" Target="https://en.wikipedia.org/wiki/Bing_(search_engine)"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en.wikipedia.org/wiki/Google_Knowledge_Graph" TargetMode="External"/><Relationship Id="rId5" Type="http://schemas.openxmlformats.org/officeDocument/2006/relationships/hyperlink" Target="https://en.wikipedia.org/wiki/Search_engine" TargetMode="External"/><Relationship Id="rId4" Type="http://schemas.openxmlformats.org/officeDocument/2006/relationships/image" Target="../media/image34.png"/><Relationship Id="rId9" Type="http://schemas.openxmlformats.org/officeDocument/2006/relationships/image" Target="../media/image35.png"/></Relationships>
</file>

<file path=ppt/slides/_rels/slide21.xml.rels><?xml version="1.0" encoding="UTF-8" standalone="yes"?>
<Relationships xmlns="http://schemas.openxmlformats.org/package/2006/relationships"><Relationship Id="rId8" Type="http://schemas.openxmlformats.org/officeDocument/2006/relationships/customXml" Target="../ink/ink16.xml"/><Relationship Id="rId3" Type="http://schemas.openxmlformats.org/officeDocument/2006/relationships/image" Target="../media/image36.png"/><Relationship Id="rId7"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customXml" Target="../ink/ink17.xml"/><Relationship Id="rId5" Type="http://schemas.openxmlformats.org/officeDocument/2006/relationships/image" Target="../media/image1.jp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customXml" Target="../ink/ink18.xml"/><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customXml" Target="../ink/ink19.xml"/><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8.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41.png"/><Relationship Id="rId7"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customXml" Target="../ink/ink2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7.png"/><Relationship Id="rId11" Type="http://schemas.openxmlformats.org/officeDocument/2006/relationships/customXml" Target="../ink/ink22.xml"/><Relationship Id="rId5" Type="http://schemas.openxmlformats.org/officeDocument/2006/relationships/image" Target="../media/image56.png"/><Relationship Id="rId10" Type="http://schemas.openxmlformats.org/officeDocument/2006/relationships/image" Target="../media/image1.jpg"/><Relationship Id="rId4" Type="http://schemas.openxmlformats.org/officeDocument/2006/relationships/image" Target="../media/image55.png"/><Relationship Id="rId9"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63.png"/><Relationship Id="rId4" Type="http://schemas.openxmlformats.org/officeDocument/2006/relationships/customXml" Target="../ink/ink23.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customXml" Target="../ink/ink24.xml"/><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550.png"/><Relationship Id="rId7" Type="http://schemas.openxmlformats.org/officeDocument/2006/relationships/image" Target="../media/image56.png"/><Relationship Id="rId12" Type="http://schemas.openxmlformats.org/officeDocument/2006/relationships/image" Target="../media/image69.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58.png"/><Relationship Id="rId11" Type="http://schemas.openxmlformats.org/officeDocument/2006/relationships/customXml" Target="../ink/ink25.xml"/><Relationship Id="rId5" Type="http://schemas.openxmlformats.org/officeDocument/2006/relationships/image" Target="../media/image60.png"/><Relationship Id="rId10" Type="http://schemas.openxmlformats.org/officeDocument/2006/relationships/image" Target="../media/image1.jpg"/><Relationship Id="rId4" Type="http://schemas.openxmlformats.org/officeDocument/2006/relationships/image" Target="../media/image66.png"/><Relationship Id="rId9" Type="http://schemas.openxmlformats.org/officeDocument/2006/relationships/image" Target="../media/image68.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71.png"/><Relationship Id="rId5" Type="http://schemas.openxmlformats.org/officeDocument/2006/relationships/customXml" Target="../ink/ink26.xml"/><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customXml" Target="../ink/ink27.xml"/><Relationship Id="rId4" Type="http://schemas.openxmlformats.org/officeDocument/2006/relationships/image" Target="../media/image73.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customXml" Target="../ink/ink28.xml"/><Relationship Id="rId4" Type="http://schemas.openxmlformats.org/officeDocument/2006/relationships/image" Target="../media/image73.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1.jp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customXml" Target="../ink/ink29.xml"/><Relationship Id="rId4" Type="http://schemas.openxmlformats.org/officeDocument/2006/relationships/image" Target="../media/image73.pn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customXml" Target="../ink/ink30.xml"/><Relationship Id="rId4" Type="http://schemas.openxmlformats.org/officeDocument/2006/relationships/image" Target="../media/image73.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customXml" Target="../ink/ink31.xml"/><Relationship Id="rId4" Type="http://schemas.openxmlformats.org/officeDocument/2006/relationships/image" Target="../media/image73.png"/></Relationships>
</file>

<file path=ppt/slides/_rels/slide46.xml.rels><?xml version="1.0" encoding="UTF-8" standalone="yes"?>
<Relationships xmlns="http://schemas.openxmlformats.org/package/2006/relationships"><Relationship Id="rId3" Type="http://schemas.openxmlformats.org/officeDocument/2006/relationships/hyperlink" Target="mailto:surabhinarayan@pes.edu" TargetMode="External"/><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82.png"/><Relationship Id="rId5" Type="http://schemas.openxmlformats.org/officeDocument/2006/relationships/customXml" Target="../ink/ink3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hyperlink" Target="https://link.springer.com/chapter/10.1007/BFb0066433"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customXml" Target="../ink/ink4.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customXml" Target="../ink/ink5.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txBox="1">
            <a:spLocks noGrp="1"/>
          </p:cNvSpPr>
          <p:nvPr>
            <p:ph type="title"/>
          </p:nvPr>
        </p:nvSpPr>
        <p:spPr>
          <a:xfrm>
            <a:off x="4438269" y="2488184"/>
            <a:ext cx="749427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GRAPH THEORY AND ITS APPLICATIONS</a:t>
            </a:r>
            <a:endParaRPr/>
          </a:p>
        </p:txBody>
      </p:sp>
      <p:sp>
        <p:nvSpPr>
          <p:cNvPr id="45" name="Google Shape;45;p1"/>
          <p:cNvSpPr txBox="1"/>
          <p:nvPr/>
        </p:nvSpPr>
        <p:spPr>
          <a:xfrm>
            <a:off x="4774184" y="3919393"/>
            <a:ext cx="5977890" cy="937894"/>
          </a:xfrm>
          <a:prstGeom prst="rect">
            <a:avLst/>
          </a:prstGeom>
          <a:noFill/>
          <a:ln>
            <a:noFill/>
          </a:ln>
        </p:spPr>
        <p:txBody>
          <a:bodyPr spcFirstLastPara="1" wrap="square" lIns="0" tIns="102850" rIns="0" bIns="0" anchor="t" anchorCtr="0">
            <a:spAutoFit/>
          </a:bodyPr>
          <a:lstStyle/>
          <a:p>
            <a:pPr marL="99695" marR="0" lvl="0" indent="0" algn="l" rtl="0">
              <a:lnSpc>
                <a:spcPct val="100000"/>
              </a:lnSpc>
              <a:spcBef>
                <a:spcPts val="0"/>
              </a:spcBef>
              <a:spcAft>
                <a:spcPts val="0"/>
              </a:spcAft>
              <a:buNone/>
            </a:pPr>
            <a:r>
              <a:rPr lang="en-IN" sz="2400" b="1" i="0" u="none" strike="noStrike" cap="none" dirty="0" err="1">
                <a:latin typeface="Calibri"/>
                <a:ea typeface="Calibri"/>
                <a:cs typeface="Calibri"/>
                <a:sym typeface="Calibri"/>
              </a:rPr>
              <a:t>Dr.</a:t>
            </a:r>
            <a:r>
              <a:rPr lang="en-IN" sz="2400" b="1" i="0" u="none" strike="noStrike" cap="none" dirty="0">
                <a:latin typeface="Calibri"/>
                <a:ea typeface="Calibri"/>
                <a:cs typeface="Calibri"/>
                <a:sym typeface="Calibri"/>
              </a:rPr>
              <a:t> Arti </a:t>
            </a:r>
            <a:r>
              <a:rPr lang="en-IN" sz="2400" b="1" i="0" u="none" strike="noStrike" cap="none" dirty="0" err="1">
                <a:latin typeface="Calibri"/>
                <a:ea typeface="Calibri"/>
                <a:cs typeface="Calibri"/>
                <a:sym typeface="Calibri"/>
              </a:rPr>
              <a:t>arya</a:t>
            </a:r>
            <a:endParaRPr sz="2400" b="0" i="0" u="none" strike="noStrike" cap="none" dirty="0">
              <a:latin typeface="Calibri"/>
              <a:ea typeface="Calibri"/>
              <a:cs typeface="Calibri"/>
              <a:sym typeface="Calibri"/>
            </a:endParaRPr>
          </a:p>
          <a:p>
            <a:pPr marL="12700" marR="0" lvl="0" indent="0" algn="l" rtl="0">
              <a:lnSpc>
                <a:spcPct val="100000"/>
              </a:lnSpc>
              <a:spcBef>
                <a:spcPts val="715"/>
              </a:spcBef>
              <a:spcAft>
                <a:spcPts val="0"/>
              </a:spcAft>
              <a:buNone/>
            </a:pPr>
            <a:r>
              <a:rPr lang="en-US" sz="2400" b="0" i="0" u="none" strike="noStrike" cap="none" dirty="0">
                <a:latin typeface="Calibri"/>
                <a:ea typeface="Calibri"/>
                <a:cs typeface="Calibri"/>
                <a:sym typeface="Calibri"/>
              </a:rPr>
              <a:t>Department of Computer Science &amp; Engineering</a:t>
            </a:r>
            <a:endParaRPr sz="2400" b="0" i="0" u="none" strike="noStrike" cap="none" dirty="0">
              <a:latin typeface="Calibri"/>
              <a:ea typeface="Calibri"/>
              <a:cs typeface="Calibri"/>
              <a:sym typeface="Calibri"/>
            </a:endParaRPr>
          </a:p>
        </p:txBody>
      </p:sp>
      <p:sp>
        <p:nvSpPr>
          <p:cNvPr id="46" name="Google Shape;46;p1"/>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 name="Google Shape;47;p1"/>
          <p:cNvSpPr/>
          <p:nvPr/>
        </p:nvSpPr>
        <p:spPr>
          <a:xfrm>
            <a:off x="4783073" y="3714750"/>
            <a:ext cx="4581525" cy="0"/>
          </a:xfrm>
          <a:custGeom>
            <a:avLst/>
            <a:gdLst/>
            <a:ahLst/>
            <a:cxnLst/>
            <a:rect l="l" t="t" r="r" b="b"/>
            <a:pathLst>
              <a:path w="4581525" h="120000" extrusionOk="0">
                <a:moveTo>
                  <a:pt x="0" y="0"/>
                </a:moveTo>
                <a:lnTo>
                  <a:pt x="4581398" y="0"/>
                </a:lnTo>
              </a:path>
            </a:pathLst>
          </a:custGeom>
          <a:noFill/>
          <a:ln w="381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9" name="Google Shape;49;p1"/>
          <p:cNvSpPr/>
          <p:nvPr/>
        </p:nvSpPr>
        <p:spPr>
          <a:xfrm>
            <a:off x="10855452" y="266699"/>
            <a:ext cx="1066800" cy="1077595"/>
          </a:xfrm>
          <a:custGeom>
            <a:avLst/>
            <a:gdLst/>
            <a:ahLst/>
            <a:cxnLst/>
            <a:rect l="l" t="t" r="r" b="b"/>
            <a:pathLst>
              <a:path w="1066800" h="1077595" extrusionOk="0">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object 6">
            <a:extLst>
              <a:ext uri="{FF2B5EF4-FFF2-40B4-BE49-F238E27FC236}">
                <a16:creationId xmlns:a16="http://schemas.microsoft.com/office/drawing/2014/main" id="{82F3456C-3E3A-CD39-D467-3E8AC172A650}"/>
              </a:ext>
            </a:extLst>
          </p:cNvPr>
          <p:cNvSpPr/>
          <p:nvPr/>
        </p:nvSpPr>
        <p:spPr>
          <a:xfrm>
            <a:off x="1077207" y="1822065"/>
            <a:ext cx="2238671" cy="366763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450595" y="231986"/>
            <a:ext cx="7452434"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Graph Basics</a:t>
            </a:r>
            <a:endParaRPr sz="2400" dirty="0"/>
          </a:p>
        </p:txBody>
      </p:sp>
      <p:sp>
        <p:nvSpPr>
          <p:cNvPr id="104" name="Google Shape;104;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object 6">
            <a:extLst>
              <a:ext uri="{FF2B5EF4-FFF2-40B4-BE49-F238E27FC236}">
                <a16:creationId xmlns:a16="http://schemas.microsoft.com/office/drawing/2014/main" id="{7A048EBC-F7DE-78F2-B1AD-70F82C5EBB4B}"/>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008227BF-F45F-D0FC-A70D-7C8C4A701048}"/>
              </a:ext>
            </a:extLst>
          </p:cNvPr>
          <p:cNvSpPr txBox="1"/>
          <p:nvPr/>
        </p:nvSpPr>
        <p:spPr>
          <a:xfrm>
            <a:off x="450595" y="1375698"/>
            <a:ext cx="6221184" cy="4144724"/>
          </a:xfrm>
          <a:prstGeom prst="rect">
            <a:avLst/>
          </a:prstGeom>
          <a:noFill/>
        </p:spPr>
        <p:txBody>
          <a:bodyPr wrap="square">
            <a:spAutoFit/>
          </a:bodyPr>
          <a:lstStyle/>
          <a:p>
            <a:pPr marL="299085" marR="0" lvl="0" indent="-287019" algn="l" rtl="0">
              <a:lnSpc>
                <a:spcPct val="100000"/>
              </a:lnSpc>
              <a:spcBef>
                <a:spcPts val="720"/>
              </a:spcBef>
              <a:spcAft>
                <a:spcPts val="0"/>
              </a:spcAft>
              <a:buClr>
                <a:srgbClr val="2E5496"/>
              </a:buClr>
              <a:buSzPts val="2400"/>
              <a:buFont typeface="Noto Sans Symbols"/>
              <a:buChar char="⮚"/>
            </a:pPr>
            <a:r>
              <a:rPr lang="en-US" sz="2400" b="1" dirty="0">
                <a:solidFill>
                  <a:schemeClr val="tx1"/>
                </a:solidFill>
                <a:latin typeface="Calibri"/>
                <a:ea typeface="Calibri"/>
                <a:cs typeface="Calibri"/>
                <a:sym typeface="Calibri"/>
              </a:rPr>
              <a:t>Pendant Vertex</a:t>
            </a:r>
            <a:r>
              <a:rPr lang="en-US" sz="2400" dirty="0">
                <a:solidFill>
                  <a:schemeClr val="tx1"/>
                </a:solidFill>
                <a:latin typeface="Calibri"/>
                <a:ea typeface="Calibri"/>
                <a:cs typeface="Calibri"/>
                <a:sym typeface="Calibri"/>
              </a:rPr>
              <a:t>: </a:t>
            </a:r>
            <a:r>
              <a:rPr lang="en-US" sz="2400" b="0" i="0" dirty="0">
                <a:solidFill>
                  <a:schemeClr val="tx1"/>
                </a:solidFill>
                <a:effectLst/>
                <a:latin typeface="Google Sans"/>
              </a:rPr>
              <a:t>pendant vertices are the vertices that have degree 1</a:t>
            </a:r>
            <a:endParaRPr lang="en-US" sz="2400" dirty="0">
              <a:solidFill>
                <a:schemeClr val="tx1"/>
              </a:solidFill>
              <a:latin typeface="Calibri"/>
              <a:ea typeface="Calibri"/>
              <a:cs typeface="Calibri"/>
              <a:sym typeface="Calibri"/>
            </a:endParaRPr>
          </a:p>
          <a:p>
            <a:pPr marL="299085" marR="0" lvl="0" indent="-287019" algn="l" rtl="0">
              <a:lnSpc>
                <a:spcPct val="100000"/>
              </a:lnSpc>
              <a:spcBef>
                <a:spcPts val="720"/>
              </a:spcBef>
              <a:spcAft>
                <a:spcPts val="0"/>
              </a:spcAft>
              <a:buClr>
                <a:srgbClr val="2E5496"/>
              </a:buClr>
              <a:buSzPts val="2400"/>
              <a:buFont typeface="Noto Sans Symbols"/>
              <a:buChar char="⮚"/>
            </a:pPr>
            <a:r>
              <a:rPr lang="en-US" sz="2400" b="1" dirty="0">
                <a:solidFill>
                  <a:schemeClr val="tx1"/>
                </a:solidFill>
                <a:latin typeface="Calibri"/>
                <a:ea typeface="Calibri"/>
                <a:cs typeface="Calibri"/>
                <a:sym typeface="Calibri"/>
              </a:rPr>
              <a:t>Pendant Edge</a:t>
            </a:r>
            <a:r>
              <a:rPr lang="en-US" sz="2400" dirty="0">
                <a:solidFill>
                  <a:schemeClr val="tx1"/>
                </a:solidFill>
                <a:latin typeface="Calibri"/>
                <a:ea typeface="Calibri"/>
                <a:cs typeface="Calibri"/>
                <a:sym typeface="Calibri"/>
              </a:rPr>
              <a:t>: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 edge of a graph is said to be a pendant edge  </a:t>
            </a:r>
            <a:r>
              <a:rPr lang="en-US" sz="2400" b="0" i="0" dirty="0">
                <a:solidFill>
                  <a:srgbClr val="00B0F0"/>
                </a:solidFill>
                <a:effectLst/>
                <a:latin typeface="Google Sans"/>
              </a:rPr>
              <a:t>if and only if one of its vertices is a pendant vertex.</a:t>
            </a:r>
            <a:endParaRPr lang="en-US" sz="2400" dirty="0">
              <a:solidFill>
                <a:srgbClr val="00B0F0"/>
              </a:solidFill>
              <a:latin typeface="Calibri"/>
              <a:ea typeface="Calibri"/>
              <a:cs typeface="Calibri"/>
              <a:sym typeface="Calibri"/>
            </a:endParaRPr>
          </a:p>
          <a:p>
            <a:pPr marL="12066" marR="0" lvl="0" algn="l" rtl="0">
              <a:lnSpc>
                <a:spcPct val="100000"/>
              </a:lnSpc>
              <a:spcBef>
                <a:spcPts val="720"/>
              </a:spcBef>
              <a:spcAft>
                <a:spcPts val="0"/>
              </a:spcAft>
              <a:buClr>
                <a:srgbClr val="2E5496"/>
              </a:buClr>
              <a:buSzPts val="2400"/>
            </a:pPr>
            <a:endParaRPr lang="en-US" sz="2400" b="1" dirty="0">
              <a:solidFill>
                <a:schemeClr val="tx1"/>
              </a:solidFill>
              <a:latin typeface="Calibri"/>
              <a:ea typeface="Calibri"/>
              <a:cs typeface="Calibri"/>
              <a:sym typeface="Calibri"/>
            </a:endParaRPr>
          </a:p>
          <a:p>
            <a:pPr marL="299085" marR="0" lvl="0" indent="-287019" algn="l" rtl="0">
              <a:lnSpc>
                <a:spcPct val="100000"/>
              </a:lnSpc>
              <a:spcBef>
                <a:spcPts val="720"/>
              </a:spcBef>
              <a:spcAft>
                <a:spcPts val="0"/>
              </a:spcAft>
              <a:buClr>
                <a:srgbClr val="2E5496"/>
              </a:buClr>
              <a:buSzPts val="2400"/>
              <a:buFont typeface="Noto Sans Symbols"/>
              <a:buChar char="⮚"/>
            </a:pPr>
            <a:r>
              <a:rPr lang="en-US" sz="2400" b="1" dirty="0">
                <a:solidFill>
                  <a:schemeClr val="tx1"/>
                </a:solidFill>
                <a:latin typeface="Calibri"/>
                <a:ea typeface="Calibri"/>
                <a:cs typeface="Calibri"/>
                <a:sym typeface="Calibri"/>
              </a:rPr>
              <a:t>Isolated Vertex: </a:t>
            </a:r>
          </a:p>
          <a:p>
            <a:pPr marL="12066" lvl="3">
              <a:spcBef>
                <a:spcPts val="720"/>
              </a:spcBef>
              <a:buClr>
                <a:srgbClr val="2E5496"/>
              </a:buClr>
              <a:buSzPts val="2400"/>
            </a:pPr>
            <a:r>
              <a:rPr lang="en-US" sz="2400" dirty="0">
                <a:solidFill>
                  <a:schemeClr val="tx1"/>
                </a:solidFill>
                <a:latin typeface="Google Sans"/>
              </a:rPr>
              <a:t>T</a:t>
            </a:r>
            <a:r>
              <a:rPr lang="en-US" sz="2400" b="0" i="0" dirty="0">
                <a:solidFill>
                  <a:schemeClr val="tx1"/>
                </a:solidFill>
                <a:effectLst/>
                <a:latin typeface="Google Sans"/>
              </a:rPr>
              <a:t>he vertex 'a' and vertex 'b' has a no connectivity between each other and also to any other vertices.</a:t>
            </a:r>
            <a:endParaRPr lang="en-US" sz="2400" dirty="0">
              <a:solidFill>
                <a:schemeClr val="tx1"/>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44600F30-85CF-1108-7939-0185DA9D7F40}"/>
              </a:ext>
            </a:extLst>
          </p:cNvPr>
          <p:cNvPicPr>
            <a:picLocks noChangeAspect="1"/>
          </p:cNvPicPr>
          <p:nvPr/>
        </p:nvPicPr>
        <p:blipFill>
          <a:blip r:embed="rId4"/>
          <a:stretch>
            <a:fillRect/>
          </a:stretch>
        </p:blipFill>
        <p:spPr>
          <a:xfrm>
            <a:off x="6831358" y="3315101"/>
            <a:ext cx="4273680" cy="2624400"/>
          </a:xfrm>
          <a:prstGeom prst="rect">
            <a:avLst/>
          </a:prstGeom>
        </p:spPr>
      </p:pic>
      <p:pic>
        <p:nvPicPr>
          <p:cNvPr id="7" name="Picture 6">
            <a:extLst>
              <a:ext uri="{FF2B5EF4-FFF2-40B4-BE49-F238E27FC236}">
                <a16:creationId xmlns:a16="http://schemas.microsoft.com/office/drawing/2014/main" id="{8953366D-535B-A4B1-48E4-75A2D6E058C3}"/>
              </a:ext>
            </a:extLst>
          </p:cNvPr>
          <p:cNvPicPr>
            <a:picLocks noChangeAspect="1"/>
          </p:cNvPicPr>
          <p:nvPr/>
        </p:nvPicPr>
        <p:blipFill>
          <a:blip r:embed="rId5"/>
          <a:stretch>
            <a:fillRect/>
          </a:stretch>
        </p:blipFill>
        <p:spPr>
          <a:xfrm>
            <a:off x="7364254" y="1375698"/>
            <a:ext cx="2235315" cy="1111307"/>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4F408323-B4C4-E0B0-705E-A005EC8AE60C}"/>
                  </a:ext>
                </a:extLst>
              </p14:cNvPr>
              <p14:cNvContentPartPr/>
              <p14:nvPr/>
            </p14:nvContentPartPr>
            <p14:xfrm>
              <a:off x="1207080" y="2644920"/>
              <a:ext cx="9377640" cy="1839960"/>
            </p14:xfrm>
          </p:contentPart>
        </mc:Choice>
        <mc:Fallback xmlns="">
          <p:pic>
            <p:nvPicPr>
              <p:cNvPr id="3" name="Ink 2">
                <a:extLst>
                  <a:ext uri="{FF2B5EF4-FFF2-40B4-BE49-F238E27FC236}">
                    <a16:creationId xmlns:a16="http://schemas.microsoft.com/office/drawing/2014/main" id="{4F408323-B4C4-E0B0-705E-A005EC8AE60C}"/>
                  </a:ext>
                </a:extLst>
              </p:cNvPr>
              <p:cNvPicPr/>
              <p:nvPr/>
            </p:nvPicPr>
            <p:blipFill>
              <a:blip r:embed="rId7"/>
              <a:stretch>
                <a:fillRect/>
              </a:stretch>
            </p:blipFill>
            <p:spPr>
              <a:xfrm>
                <a:off x="1197720" y="2635560"/>
                <a:ext cx="9396360" cy="1858680"/>
              </a:xfrm>
              <a:prstGeom prst="rect">
                <a:avLst/>
              </a:prstGeom>
            </p:spPr>
          </p:pic>
        </mc:Fallback>
      </mc:AlternateContent>
    </p:spTree>
    <p:extLst>
      <p:ext uri="{BB962C8B-B14F-4D97-AF65-F5344CB8AC3E}">
        <p14:creationId xmlns:p14="http://schemas.microsoft.com/office/powerpoint/2010/main" val="2450216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450595" y="231986"/>
            <a:ext cx="7138289"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Graph Basics</a:t>
            </a:r>
            <a:endParaRPr sz="2400" dirty="0"/>
          </a:p>
        </p:txBody>
      </p:sp>
      <p:sp>
        <p:nvSpPr>
          <p:cNvPr id="134" name="Google Shape;134;p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6" name="Google Shape;136;p7"/>
          <p:cNvSpPr txBox="1"/>
          <p:nvPr/>
        </p:nvSpPr>
        <p:spPr>
          <a:xfrm>
            <a:off x="450595" y="1368510"/>
            <a:ext cx="7734808" cy="3452212"/>
          </a:xfrm>
          <a:prstGeom prst="rect">
            <a:avLst/>
          </a:prstGeom>
          <a:noFill/>
          <a:ln>
            <a:noFill/>
          </a:ln>
        </p:spPr>
        <p:txBody>
          <a:bodyPr spcFirstLastPara="1" wrap="square" lIns="0" tIns="104125" rIns="0" bIns="0" anchor="t" anchorCtr="0">
            <a:spAutoFit/>
          </a:bodyPr>
          <a:lstStyle/>
          <a:p>
            <a:pPr marL="355600" marR="0" lvl="0" indent="-342900" algn="l" rtl="0">
              <a:lnSpc>
                <a:spcPct val="100000"/>
              </a:lnSpc>
              <a:spcBef>
                <a:spcPts val="0"/>
              </a:spcBef>
              <a:spcAft>
                <a:spcPts val="0"/>
              </a:spcAft>
              <a:buClr>
                <a:srgbClr val="2E5496"/>
              </a:buClr>
              <a:buSzPts val="2400"/>
              <a:buFont typeface="Noto Sans Symbols"/>
              <a:buChar char="⮚"/>
            </a:pPr>
            <a:r>
              <a:rPr lang="en-US" sz="2400" dirty="0">
                <a:solidFill>
                  <a:srgbClr val="FF0000"/>
                </a:solidFill>
                <a:latin typeface="Calibri"/>
                <a:ea typeface="Calibri"/>
                <a:cs typeface="Calibri"/>
                <a:sym typeface="Calibri"/>
              </a:rPr>
              <a:t>Minimum degree of Graph </a:t>
            </a:r>
            <a:r>
              <a:rPr lang="en-US" sz="2400" dirty="0">
                <a:solidFill>
                  <a:schemeClr val="tx1"/>
                </a:solidFill>
                <a:latin typeface="Calibri"/>
                <a:ea typeface="Calibri"/>
                <a:cs typeface="Calibri"/>
                <a:sym typeface="Calibri"/>
              </a:rPr>
              <a:t>G: </a:t>
            </a:r>
            <a:r>
              <a:rPr lang="en-US" sz="2400" dirty="0">
                <a:solidFill>
                  <a:schemeClr val="tx1"/>
                </a:solidFill>
                <a:latin typeface="Cambria Math"/>
                <a:ea typeface="Cambria Math"/>
                <a:cs typeface="Cambria Math"/>
                <a:sym typeface="Cambria Math"/>
              </a:rPr>
              <a:t>𝛿</a:t>
            </a:r>
            <a:r>
              <a:rPr lang="en-US" sz="2400" dirty="0">
                <a:solidFill>
                  <a:schemeClr val="tx1"/>
                </a:solidFill>
                <a:latin typeface="Calibri"/>
                <a:ea typeface="Calibri"/>
                <a:cs typeface="Calibri"/>
                <a:sym typeface="Calibri"/>
              </a:rPr>
              <a:t>(G): </a:t>
            </a:r>
            <a:r>
              <a:rPr lang="en-US" sz="2400" b="0" i="0" dirty="0">
                <a:solidFill>
                  <a:schemeClr val="tx1"/>
                </a:solidFill>
                <a:effectLst/>
                <a:latin typeface="Arial" panose="020B0604020202020204" pitchFamily="34" charset="0"/>
              </a:rPr>
              <a:t> minimum of its vertices' degrees</a:t>
            </a:r>
            <a:endParaRPr sz="2400" dirty="0">
              <a:solidFill>
                <a:schemeClr val="tx1"/>
              </a:solidFill>
              <a:latin typeface="Calibri"/>
              <a:ea typeface="Calibri"/>
              <a:cs typeface="Calibri"/>
              <a:sym typeface="Calibri"/>
            </a:endParaRPr>
          </a:p>
          <a:p>
            <a:pPr marL="355600" marR="0" lvl="0" indent="-342900" algn="l" rtl="0">
              <a:lnSpc>
                <a:spcPct val="100000"/>
              </a:lnSpc>
              <a:spcBef>
                <a:spcPts val="720"/>
              </a:spcBef>
              <a:spcAft>
                <a:spcPts val="0"/>
              </a:spcAft>
              <a:buClr>
                <a:srgbClr val="2E5496"/>
              </a:buClr>
              <a:buSzPts val="2400"/>
              <a:buFont typeface="Noto Sans Symbols"/>
              <a:buChar char="⮚"/>
            </a:pPr>
            <a:r>
              <a:rPr lang="en-US" sz="2400" dirty="0">
                <a:solidFill>
                  <a:srgbClr val="FF0000"/>
                </a:solidFill>
                <a:latin typeface="Calibri"/>
                <a:ea typeface="Calibri"/>
                <a:cs typeface="Calibri"/>
                <a:sym typeface="Calibri"/>
              </a:rPr>
              <a:t>Maximum degree of Graph G</a:t>
            </a:r>
            <a:r>
              <a:rPr lang="en-US" sz="2400" dirty="0">
                <a:solidFill>
                  <a:schemeClr val="tx1"/>
                </a:solidFill>
                <a:latin typeface="Calibri"/>
                <a:ea typeface="Calibri"/>
                <a:cs typeface="Calibri"/>
                <a:sym typeface="Calibri"/>
              </a:rPr>
              <a:t>: Δ(G): </a:t>
            </a:r>
            <a:r>
              <a:rPr lang="en-US" sz="2400" b="0" i="0" dirty="0">
                <a:solidFill>
                  <a:schemeClr val="tx1"/>
                </a:solidFill>
                <a:effectLst/>
                <a:latin typeface="Arial" panose="020B0604020202020204" pitchFamily="34" charset="0"/>
              </a:rPr>
              <a:t>the maximum of its vertices' degrees</a:t>
            </a:r>
            <a:r>
              <a:rPr lang="en-US" sz="3200" b="0" i="0" dirty="0">
                <a:solidFill>
                  <a:srgbClr val="202122"/>
                </a:solidFill>
                <a:effectLst/>
                <a:latin typeface="Arial" panose="020B0604020202020204" pitchFamily="34" charset="0"/>
              </a:rPr>
              <a:t>.</a:t>
            </a:r>
            <a:endParaRPr sz="2400" dirty="0">
              <a:latin typeface="Calibri"/>
              <a:ea typeface="Calibri"/>
              <a:cs typeface="Calibri"/>
              <a:sym typeface="Calibri"/>
            </a:endParaRPr>
          </a:p>
          <a:p>
            <a:pPr marL="355600" marR="0" lvl="0" indent="-342900" algn="l" rtl="0">
              <a:lnSpc>
                <a:spcPct val="100000"/>
              </a:lnSpc>
              <a:spcBef>
                <a:spcPts val="720"/>
              </a:spcBef>
              <a:spcAft>
                <a:spcPts val="0"/>
              </a:spcAft>
              <a:buClr>
                <a:srgbClr val="2E5496"/>
              </a:buClr>
              <a:buSzPts val="2400"/>
              <a:buFont typeface="Noto Sans Symbols"/>
              <a:buChar char="⮚"/>
            </a:pPr>
            <a:r>
              <a:rPr lang="en-US" sz="2400" dirty="0">
                <a:solidFill>
                  <a:srgbClr val="FF0000"/>
                </a:solidFill>
                <a:latin typeface="Calibri"/>
                <a:ea typeface="Calibri"/>
                <a:cs typeface="Calibri"/>
                <a:sym typeface="Calibri"/>
              </a:rPr>
              <a:t>Finite Graph: </a:t>
            </a:r>
            <a:r>
              <a:rPr lang="en-US" sz="2400" dirty="0">
                <a:solidFill>
                  <a:schemeClr val="tx1"/>
                </a:solidFill>
                <a:latin typeface="Google Sans"/>
                <a:ea typeface="Calibri"/>
                <a:cs typeface="Calibri"/>
                <a:sym typeface="Calibri"/>
              </a:rPr>
              <a:t>A</a:t>
            </a:r>
            <a:r>
              <a:rPr lang="en-US" sz="2400" b="0" i="0" dirty="0">
                <a:solidFill>
                  <a:schemeClr val="tx1"/>
                </a:solidFill>
                <a:effectLst/>
                <a:latin typeface="Google Sans"/>
              </a:rPr>
              <a:t> graph in which the vertex set and the edge set are finite sets</a:t>
            </a:r>
            <a:endParaRPr sz="2400" dirty="0">
              <a:solidFill>
                <a:schemeClr val="tx1"/>
              </a:solidFill>
              <a:latin typeface="Calibri"/>
              <a:ea typeface="Calibri"/>
              <a:cs typeface="Calibri"/>
              <a:sym typeface="Calibri"/>
            </a:endParaRPr>
          </a:p>
          <a:p>
            <a:pPr marL="355600" marR="0" lvl="0" indent="-342900" algn="l" rtl="0">
              <a:lnSpc>
                <a:spcPct val="100000"/>
              </a:lnSpc>
              <a:spcBef>
                <a:spcPts val="720"/>
              </a:spcBef>
              <a:spcAft>
                <a:spcPts val="0"/>
              </a:spcAft>
              <a:buClr>
                <a:srgbClr val="2E5496"/>
              </a:buClr>
              <a:buSzPts val="2400"/>
              <a:buFont typeface="Noto Sans Symbols"/>
              <a:buChar char="⮚"/>
            </a:pPr>
            <a:r>
              <a:rPr lang="en-US" sz="2400" dirty="0">
                <a:solidFill>
                  <a:srgbClr val="FF0000"/>
                </a:solidFill>
                <a:latin typeface="Calibri"/>
                <a:ea typeface="Calibri"/>
                <a:cs typeface="Calibri"/>
                <a:sym typeface="Calibri"/>
              </a:rPr>
              <a:t>Infinite Graph</a:t>
            </a:r>
            <a:r>
              <a:rPr lang="en-US" sz="2400" dirty="0">
                <a:solidFill>
                  <a:srgbClr val="2E5496"/>
                </a:solidFill>
                <a:latin typeface="Calibri"/>
                <a:ea typeface="Calibri"/>
                <a:cs typeface="Calibri"/>
                <a:sym typeface="Calibri"/>
              </a:rPr>
              <a:t>: </a:t>
            </a:r>
            <a:r>
              <a:rPr lang="en-US" sz="2400" dirty="0">
                <a:solidFill>
                  <a:schemeClr val="tx1"/>
                </a:solidFill>
                <a:latin typeface="Google Sans"/>
                <a:ea typeface="Calibri"/>
                <a:cs typeface="Calibri"/>
                <a:sym typeface="Calibri"/>
              </a:rPr>
              <a:t>A</a:t>
            </a:r>
            <a:r>
              <a:rPr lang="en-US" sz="2400" b="0" i="0" dirty="0">
                <a:solidFill>
                  <a:schemeClr val="tx1"/>
                </a:solidFill>
                <a:effectLst/>
                <a:latin typeface="Google Sans"/>
              </a:rPr>
              <a:t> graph in which the vertex set and the edge set are infinite sets</a:t>
            </a:r>
            <a:endParaRPr sz="2400" dirty="0">
              <a:latin typeface="Calibri"/>
              <a:ea typeface="Calibri"/>
              <a:cs typeface="Calibri"/>
              <a:sym typeface="Calibri"/>
            </a:endParaRPr>
          </a:p>
        </p:txBody>
      </p:sp>
      <p:sp>
        <p:nvSpPr>
          <p:cNvPr id="137" name="Google Shape;137;p7"/>
          <p:cNvSpPr/>
          <p:nvPr/>
        </p:nvSpPr>
        <p:spPr>
          <a:xfrm>
            <a:off x="6064758" y="2568701"/>
            <a:ext cx="833755" cy="1873250"/>
          </a:xfrm>
          <a:custGeom>
            <a:avLst/>
            <a:gdLst/>
            <a:ahLst/>
            <a:cxnLst/>
            <a:rect l="l" t="t" r="r" b="b"/>
            <a:pathLst>
              <a:path w="833754" h="1873250" extrusionOk="0">
                <a:moveTo>
                  <a:pt x="382524" y="249174"/>
                </a:moveTo>
                <a:lnTo>
                  <a:pt x="387105" y="198941"/>
                </a:lnTo>
                <a:lnTo>
                  <a:pt x="400246" y="152161"/>
                </a:lnTo>
                <a:lnTo>
                  <a:pt x="421039" y="109835"/>
                </a:lnTo>
                <a:lnTo>
                  <a:pt x="448579" y="72961"/>
                </a:lnTo>
                <a:lnTo>
                  <a:pt x="481959" y="42541"/>
                </a:lnTo>
                <a:lnTo>
                  <a:pt x="520273" y="19573"/>
                </a:lnTo>
                <a:lnTo>
                  <a:pt x="562614" y="5060"/>
                </a:lnTo>
                <a:lnTo>
                  <a:pt x="608075" y="0"/>
                </a:lnTo>
                <a:lnTo>
                  <a:pt x="653537" y="5060"/>
                </a:lnTo>
                <a:lnTo>
                  <a:pt x="695878" y="19573"/>
                </a:lnTo>
                <a:lnTo>
                  <a:pt x="734192" y="42541"/>
                </a:lnTo>
                <a:lnTo>
                  <a:pt x="767572" y="72961"/>
                </a:lnTo>
                <a:lnTo>
                  <a:pt x="795112" y="109835"/>
                </a:lnTo>
                <a:lnTo>
                  <a:pt x="815905" y="152161"/>
                </a:lnTo>
                <a:lnTo>
                  <a:pt x="829046" y="198941"/>
                </a:lnTo>
                <a:lnTo>
                  <a:pt x="833627" y="249174"/>
                </a:lnTo>
                <a:lnTo>
                  <a:pt x="829046" y="299406"/>
                </a:lnTo>
                <a:lnTo>
                  <a:pt x="815905" y="346186"/>
                </a:lnTo>
                <a:lnTo>
                  <a:pt x="795112" y="388512"/>
                </a:lnTo>
                <a:lnTo>
                  <a:pt x="767572" y="425386"/>
                </a:lnTo>
                <a:lnTo>
                  <a:pt x="734192" y="455806"/>
                </a:lnTo>
                <a:lnTo>
                  <a:pt x="695878" y="478774"/>
                </a:lnTo>
                <a:lnTo>
                  <a:pt x="653537" y="493287"/>
                </a:lnTo>
                <a:lnTo>
                  <a:pt x="608075" y="498348"/>
                </a:lnTo>
                <a:lnTo>
                  <a:pt x="562614" y="493287"/>
                </a:lnTo>
                <a:lnTo>
                  <a:pt x="520273" y="478774"/>
                </a:lnTo>
                <a:lnTo>
                  <a:pt x="481959" y="455806"/>
                </a:lnTo>
                <a:lnTo>
                  <a:pt x="448579" y="425386"/>
                </a:lnTo>
                <a:lnTo>
                  <a:pt x="421039" y="388512"/>
                </a:lnTo>
                <a:lnTo>
                  <a:pt x="400246" y="346186"/>
                </a:lnTo>
                <a:lnTo>
                  <a:pt x="387105" y="299406"/>
                </a:lnTo>
                <a:lnTo>
                  <a:pt x="382524" y="249174"/>
                </a:lnTo>
                <a:close/>
              </a:path>
              <a:path w="833754" h="1873250" extrusionOk="0">
                <a:moveTo>
                  <a:pt x="0" y="1623822"/>
                </a:moveTo>
                <a:lnTo>
                  <a:pt x="4581" y="1573589"/>
                </a:lnTo>
                <a:lnTo>
                  <a:pt x="17722" y="1526809"/>
                </a:lnTo>
                <a:lnTo>
                  <a:pt x="38515" y="1484483"/>
                </a:lnTo>
                <a:lnTo>
                  <a:pt x="66055" y="1447609"/>
                </a:lnTo>
                <a:lnTo>
                  <a:pt x="99435" y="1417189"/>
                </a:lnTo>
                <a:lnTo>
                  <a:pt x="137749" y="1394221"/>
                </a:lnTo>
                <a:lnTo>
                  <a:pt x="180090" y="1379708"/>
                </a:lnTo>
                <a:lnTo>
                  <a:pt x="225551" y="1374648"/>
                </a:lnTo>
                <a:lnTo>
                  <a:pt x="271013" y="1379708"/>
                </a:lnTo>
                <a:lnTo>
                  <a:pt x="313354" y="1394221"/>
                </a:lnTo>
                <a:lnTo>
                  <a:pt x="351668" y="1417189"/>
                </a:lnTo>
                <a:lnTo>
                  <a:pt x="385048" y="1447609"/>
                </a:lnTo>
                <a:lnTo>
                  <a:pt x="412588" y="1484483"/>
                </a:lnTo>
                <a:lnTo>
                  <a:pt x="433381" y="1526809"/>
                </a:lnTo>
                <a:lnTo>
                  <a:pt x="446522" y="1573589"/>
                </a:lnTo>
                <a:lnTo>
                  <a:pt x="451103" y="1623822"/>
                </a:lnTo>
                <a:lnTo>
                  <a:pt x="446522" y="1674054"/>
                </a:lnTo>
                <a:lnTo>
                  <a:pt x="433381" y="1720834"/>
                </a:lnTo>
                <a:lnTo>
                  <a:pt x="412588" y="1763160"/>
                </a:lnTo>
                <a:lnTo>
                  <a:pt x="385048" y="1800034"/>
                </a:lnTo>
                <a:lnTo>
                  <a:pt x="351668" y="1830454"/>
                </a:lnTo>
                <a:lnTo>
                  <a:pt x="313354" y="1853422"/>
                </a:lnTo>
                <a:lnTo>
                  <a:pt x="271013" y="1867935"/>
                </a:lnTo>
                <a:lnTo>
                  <a:pt x="225551" y="1872996"/>
                </a:lnTo>
                <a:lnTo>
                  <a:pt x="180090" y="1867935"/>
                </a:lnTo>
                <a:lnTo>
                  <a:pt x="137749" y="1853422"/>
                </a:lnTo>
                <a:lnTo>
                  <a:pt x="99435" y="1830454"/>
                </a:lnTo>
                <a:lnTo>
                  <a:pt x="66055" y="1800034"/>
                </a:lnTo>
                <a:lnTo>
                  <a:pt x="38515" y="1763160"/>
                </a:lnTo>
                <a:lnTo>
                  <a:pt x="17722" y="1720834"/>
                </a:lnTo>
                <a:lnTo>
                  <a:pt x="4581" y="1674054"/>
                </a:lnTo>
                <a:lnTo>
                  <a:pt x="0" y="1623822"/>
                </a:lnTo>
                <a:close/>
              </a:path>
            </a:pathLst>
          </a:custGeom>
          <a:noFill/>
          <a:ln w="2222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38" name="Google Shape;138;p7"/>
          <p:cNvSpPr txBox="1"/>
          <p:nvPr/>
        </p:nvSpPr>
        <p:spPr>
          <a:xfrm>
            <a:off x="6547739" y="2668904"/>
            <a:ext cx="28321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V</a:t>
            </a:r>
            <a:r>
              <a:rPr lang="en-US" sz="1800" baseline="-25000">
                <a:latin typeface="Calibri"/>
                <a:ea typeface="Calibri"/>
                <a:cs typeface="Calibri"/>
                <a:sym typeface="Calibri"/>
              </a:rPr>
              <a:t>1</a:t>
            </a:r>
            <a:endParaRPr sz="1800" baseline="-25000">
              <a:latin typeface="Calibri"/>
              <a:ea typeface="Calibri"/>
              <a:cs typeface="Calibri"/>
              <a:sym typeface="Calibri"/>
            </a:endParaRPr>
          </a:p>
        </p:txBody>
      </p:sp>
      <p:sp>
        <p:nvSpPr>
          <p:cNvPr id="139" name="Google Shape;139;p7"/>
          <p:cNvSpPr txBox="1"/>
          <p:nvPr/>
        </p:nvSpPr>
        <p:spPr>
          <a:xfrm>
            <a:off x="6165469" y="4032884"/>
            <a:ext cx="28321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V</a:t>
            </a:r>
            <a:r>
              <a:rPr lang="en-US" sz="1800" baseline="-25000">
                <a:latin typeface="Calibri"/>
                <a:ea typeface="Calibri"/>
                <a:cs typeface="Calibri"/>
                <a:sym typeface="Calibri"/>
              </a:rPr>
              <a:t>2</a:t>
            </a:r>
            <a:endParaRPr sz="1800" baseline="-25000">
              <a:latin typeface="Calibri"/>
              <a:ea typeface="Calibri"/>
              <a:cs typeface="Calibri"/>
              <a:sym typeface="Calibri"/>
            </a:endParaRPr>
          </a:p>
        </p:txBody>
      </p:sp>
      <p:sp>
        <p:nvSpPr>
          <p:cNvPr id="140" name="Google Shape;140;p7"/>
          <p:cNvSpPr/>
          <p:nvPr/>
        </p:nvSpPr>
        <p:spPr>
          <a:xfrm>
            <a:off x="7488173" y="3917441"/>
            <a:ext cx="451484" cy="500380"/>
          </a:xfrm>
          <a:custGeom>
            <a:avLst/>
            <a:gdLst/>
            <a:ahLst/>
            <a:cxnLst/>
            <a:rect l="l" t="t" r="r" b="b"/>
            <a:pathLst>
              <a:path w="451484" h="500379" extrusionOk="0">
                <a:moveTo>
                  <a:pt x="0" y="249935"/>
                </a:moveTo>
                <a:lnTo>
                  <a:pt x="4581" y="199561"/>
                </a:lnTo>
                <a:lnTo>
                  <a:pt x="17722" y="152644"/>
                </a:lnTo>
                <a:lnTo>
                  <a:pt x="38515" y="110188"/>
                </a:lnTo>
                <a:lnTo>
                  <a:pt x="66055" y="73199"/>
                </a:lnTo>
                <a:lnTo>
                  <a:pt x="99435" y="42681"/>
                </a:lnTo>
                <a:lnTo>
                  <a:pt x="137749" y="19639"/>
                </a:lnTo>
                <a:lnTo>
                  <a:pt x="180090" y="5077"/>
                </a:lnTo>
                <a:lnTo>
                  <a:pt x="225551" y="0"/>
                </a:lnTo>
                <a:lnTo>
                  <a:pt x="271013" y="5077"/>
                </a:lnTo>
                <a:lnTo>
                  <a:pt x="313354" y="19639"/>
                </a:lnTo>
                <a:lnTo>
                  <a:pt x="351668" y="42681"/>
                </a:lnTo>
                <a:lnTo>
                  <a:pt x="385048" y="73199"/>
                </a:lnTo>
                <a:lnTo>
                  <a:pt x="412588" y="110188"/>
                </a:lnTo>
                <a:lnTo>
                  <a:pt x="433381" y="152644"/>
                </a:lnTo>
                <a:lnTo>
                  <a:pt x="446522" y="199561"/>
                </a:lnTo>
                <a:lnTo>
                  <a:pt x="451103" y="249935"/>
                </a:lnTo>
                <a:lnTo>
                  <a:pt x="446522" y="300310"/>
                </a:lnTo>
                <a:lnTo>
                  <a:pt x="433381" y="347227"/>
                </a:lnTo>
                <a:lnTo>
                  <a:pt x="412588" y="389683"/>
                </a:lnTo>
                <a:lnTo>
                  <a:pt x="385048" y="426672"/>
                </a:lnTo>
                <a:lnTo>
                  <a:pt x="351668" y="457190"/>
                </a:lnTo>
                <a:lnTo>
                  <a:pt x="313354" y="480232"/>
                </a:lnTo>
                <a:lnTo>
                  <a:pt x="271013" y="494794"/>
                </a:lnTo>
                <a:lnTo>
                  <a:pt x="225551" y="499871"/>
                </a:lnTo>
                <a:lnTo>
                  <a:pt x="180090" y="494794"/>
                </a:lnTo>
                <a:lnTo>
                  <a:pt x="137749" y="480232"/>
                </a:lnTo>
                <a:lnTo>
                  <a:pt x="99435" y="457190"/>
                </a:lnTo>
                <a:lnTo>
                  <a:pt x="66055" y="426672"/>
                </a:lnTo>
                <a:lnTo>
                  <a:pt x="38515" y="389683"/>
                </a:lnTo>
                <a:lnTo>
                  <a:pt x="17722" y="347227"/>
                </a:lnTo>
                <a:lnTo>
                  <a:pt x="4581" y="300310"/>
                </a:lnTo>
                <a:lnTo>
                  <a:pt x="0" y="249935"/>
                </a:lnTo>
                <a:close/>
              </a:path>
            </a:pathLst>
          </a:custGeom>
          <a:noFill/>
          <a:ln w="2222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1" name="Google Shape;141;p7"/>
          <p:cNvSpPr txBox="1"/>
          <p:nvPr/>
        </p:nvSpPr>
        <p:spPr>
          <a:xfrm>
            <a:off x="7588884" y="4006977"/>
            <a:ext cx="28321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V</a:t>
            </a:r>
            <a:r>
              <a:rPr lang="en-US" sz="1800" baseline="-25000">
                <a:latin typeface="Calibri"/>
                <a:ea typeface="Calibri"/>
                <a:cs typeface="Calibri"/>
                <a:sym typeface="Calibri"/>
              </a:rPr>
              <a:t>3</a:t>
            </a:r>
            <a:endParaRPr sz="1800" baseline="-25000">
              <a:latin typeface="Calibri"/>
              <a:ea typeface="Calibri"/>
              <a:cs typeface="Calibri"/>
              <a:sym typeface="Calibri"/>
            </a:endParaRPr>
          </a:p>
        </p:txBody>
      </p:sp>
      <p:sp>
        <p:nvSpPr>
          <p:cNvPr id="142" name="Google Shape;142;p7"/>
          <p:cNvSpPr/>
          <p:nvPr/>
        </p:nvSpPr>
        <p:spPr>
          <a:xfrm>
            <a:off x="9376409" y="3894582"/>
            <a:ext cx="451484" cy="498475"/>
          </a:xfrm>
          <a:custGeom>
            <a:avLst/>
            <a:gdLst/>
            <a:ahLst/>
            <a:cxnLst/>
            <a:rect l="l" t="t" r="r" b="b"/>
            <a:pathLst>
              <a:path w="451484" h="498475" extrusionOk="0">
                <a:moveTo>
                  <a:pt x="0" y="249174"/>
                </a:moveTo>
                <a:lnTo>
                  <a:pt x="4581" y="198941"/>
                </a:lnTo>
                <a:lnTo>
                  <a:pt x="17722" y="152161"/>
                </a:lnTo>
                <a:lnTo>
                  <a:pt x="38515" y="109835"/>
                </a:lnTo>
                <a:lnTo>
                  <a:pt x="66055" y="72961"/>
                </a:lnTo>
                <a:lnTo>
                  <a:pt x="99435" y="42541"/>
                </a:lnTo>
                <a:lnTo>
                  <a:pt x="137749" y="19573"/>
                </a:lnTo>
                <a:lnTo>
                  <a:pt x="180090" y="5060"/>
                </a:lnTo>
                <a:lnTo>
                  <a:pt x="225551" y="0"/>
                </a:lnTo>
                <a:lnTo>
                  <a:pt x="271013" y="5060"/>
                </a:lnTo>
                <a:lnTo>
                  <a:pt x="313354" y="19573"/>
                </a:lnTo>
                <a:lnTo>
                  <a:pt x="351668" y="42541"/>
                </a:lnTo>
                <a:lnTo>
                  <a:pt x="385048" y="72961"/>
                </a:lnTo>
                <a:lnTo>
                  <a:pt x="412588" y="109835"/>
                </a:lnTo>
                <a:lnTo>
                  <a:pt x="433381" y="152161"/>
                </a:lnTo>
                <a:lnTo>
                  <a:pt x="446522" y="198941"/>
                </a:lnTo>
                <a:lnTo>
                  <a:pt x="451104" y="249174"/>
                </a:lnTo>
                <a:lnTo>
                  <a:pt x="446522" y="299406"/>
                </a:lnTo>
                <a:lnTo>
                  <a:pt x="433381" y="346186"/>
                </a:lnTo>
                <a:lnTo>
                  <a:pt x="412588" y="388512"/>
                </a:lnTo>
                <a:lnTo>
                  <a:pt x="385048" y="425386"/>
                </a:lnTo>
                <a:lnTo>
                  <a:pt x="351668" y="455806"/>
                </a:lnTo>
                <a:lnTo>
                  <a:pt x="313354" y="478774"/>
                </a:lnTo>
                <a:lnTo>
                  <a:pt x="271013" y="493287"/>
                </a:lnTo>
                <a:lnTo>
                  <a:pt x="225551" y="498348"/>
                </a:lnTo>
                <a:lnTo>
                  <a:pt x="180090" y="493287"/>
                </a:lnTo>
                <a:lnTo>
                  <a:pt x="137749" y="478774"/>
                </a:lnTo>
                <a:lnTo>
                  <a:pt x="99435" y="455806"/>
                </a:lnTo>
                <a:lnTo>
                  <a:pt x="66055" y="425386"/>
                </a:lnTo>
                <a:lnTo>
                  <a:pt x="38515" y="388512"/>
                </a:lnTo>
                <a:lnTo>
                  <a:pt x="17722" y="346186"/>
                </a:lnTo>
                <a:lnTo>
                  <a:pt x="4581" y="299406"/>
                </a:lnTo>
                <a:lnTo>
                  <a:pt x="0" y="249174"/>
                </a:lnTo>
                <a:close/>
              </a:path>
            </a:pathLst>
          </a:custGeom>
          <a:noFill/>
          <a:ln w="2222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3" name="Google Shape;143;p7"/>
          <p:cNvSpPr txBox="1"/>
          <p:nvPr/>
        </p:nvSpPr>
        <p:spPr>
          <a:xfrm>
            <a:off x="9500869" y="3983228"/>
            <a:ext cx="28321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V</a:t>
            </a:r>
            <a:r>
              <a:rPr lang="en-US" sz="1800" baseline="-25000">
                <a:latin typeface="Calibri"/>
                <a:ea typeface="Calibri"/>
                <a:cs typeface="Calibri"/>
                <a:sym typeface="Calibri"/>
              </a:rPr>
              <a:t>4</a:t>
            </a:r>
            <a:endParaRPr sz="1800" baseline="-25000">
              <a:latin typeface="Calibri"/>
              <a:ea typeface="Calibri"/>
              <a:cs typeface="Calibri"/>
              <a:sym typeface="Calibri"/>
            </a:endParaRPr>
          </a:p>
        </p:txBody>
      </p:sp>
      <p:sp>
        <p:nvSpPr>
          <p:cNvPr id="144" name="Google Shape;144;p7"/>
          <p:cNvSpPr/>
          <p:nvPr/>
        </p:nvSpPr>
        <p:spPr>
          <a:xfrm>
            <a:off x="9292590" y="2373629"/>
            <a:ext cx="451484" cy="500380"/>
          </a:xfrm>
          <a:custGeom>
            <a:avLst/>
            <a:gdLst/>
            <a:ahLst/>
            <a:cxnLst/>
            <a:rect l="l" t="t" r="r" b="b"/>
            <a:pathLst>
              <a:path w="451484" h="500380" extrusionOk="0">
                <a:moveTo>
                  <a:pt x="0" y="249936"/>
                </a:moveTo>
                <a:lnTo>
                  <a:pt x="4581" y="199561"/>
                </a:lnTo>
                <a:lnTo>
                  <a:pt x="17722" y="152644"/>
                </a:lnTo>
                <a:lnTo>
                  <a:pt x="38515" y="110188"/>
                </a:lnTo>
                <a:lnTo>
                  <a:pt x="66055" y="73199"/>
                </a:lnTo>
                <a:lnTo>
                  <a:pt x="99435" y="42681"/>
                </a:lnTo>
                <a:lnTo>
                  <a:pt x="137749" y="19639"/>
                </a:lnTo>
                <a:lnTo>
                  <a:pt x="180090" y="5077"/>
                </a:lnTo>
                <a:lnTo>
                  <a:pt x="225551" y="0"/>
                </a:lnTo>
                <a:lnTo>
                  <a:pt x="271013" y="5077"/>
                </a:lnTo>
                <a:lnTo>
                  <a:pt x="313354" y="19639"/>
                </a:lnTo>
                <a:lnTo>
                  <a:pt x="351668" y="42681"/>
                </a:lnTo>
                <a:lnTo>
                  <a:pt x="385048" y="73199"/>
                </a:lnTo>
                <a:lnTo>
                  <a:pt x="412588" y="110188"/>
                </a:lnTo>
                <a:lnTo>
                  <a:pt x="433381" y="152644"/>
                </a:lnTo>
                <a:lnTo>
                  <a:pt x="446522" y="199561"/>
                </a:lnTo>
                <a:lnTo>
                  <a:pt x="451103" y="249936"/>
                </a:lnTo>
                <a:lnTo>
                  <a:pt x="446522" y="300310"/>
                </a:lnTo>
                <a:lnTo>
                  <a:pt x="433381" y="347227"/>
                </a:lnTo>
                <a:lnTo>
                  <a:pt x="412588" y="389683"/>
                </a:lnTo>
                <a:lnTo>
                  <a:pt x="385048" y="426672"/>
                </a:lnTo>
                <a:lnTo>
                  <a:pt x="351668" y="457190"/>
                </a:lnTo>
                <a:lnTo>
                  <a:pt x="313354" y="480232"/>
                </a:lnTo>
                <a:lnTo>
                  <a:pt x="271013" y="494794"/>
                </a:lnTo>
                <a:lnTo>
                  <a:pt x="225551" y="499872"/>
                </a:lnTo>
                <a:lnTo>
                  <a:pt x="180090" y="494794"/>
                </a:lnTo>
                <a:lnTo>
                  <a:pt x="137749" y="480232"/>
                </a:lnTo>
                <a:lnTo>
                  <a:pt x="99435" y="457190"/>
                </a:lnTo>
                <a:lnTo>
                  <a:pt x="66055" y="426672"/>
                </a:lnTo>
                <a:lnTo>
                  <a:pt x="38515" y="389683"/>
                </a:lnTo>
                <a:lnTo>
                  <a:pt x="17722" y="347227"/>
                </a:lnTo>
                <a:lnTo>
                  <a:pt x="4581" y="300310"/>
                </a:lnTo>
                <a:lnTo>
                  <a:pt x="0" y="249936"/>
                </a:lnTo>
                <a:close/>
              </a:path>
            </a:pathLst>
          </a:custGeom>
          <a:noFill/>
          <a:ln w="2222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5" name="Google Shape;145;p7"/>
          <p:cNvSpPr txBox="1"/>
          <p:nvPr/>
        </p:nvSpPr>
        <p:spPr>
          <a:xfrm>
            <a:off x="9358248" y="2546096"/>
            <a:ext cx="28321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V</a:t>
            </a:r>
            <a:r>
              <a:rPr lang="en-US" sz="1800" baseline="-25000">
                <a:latin typeface="Calibri"/>
                <a:ea typeface="Calibri"/>
                <a:cs typeface="Calibri"/>
                <a:sym typeface="Calibri"/>
              </a:rPr>
              <a:t>5</a:t>
            </a:r>
            <a:endParaRPr sz="1800" baseline="-25000">
              <a:latin typeface="Calibri"/>
              <a:ea typeface="Calibri"/>
              <a:cs typeface="Calibri"/>
              <a:sym typeface="Calibri"/>
            </a:endParaRPr>
          </a:p>
        </p:txBody>
      </p:sp>
      <p:grpSp>
        <p:nvGrpSpPr>
          <p:cNvPr id="146" name="Google Shape;146;p7"/>
          <p:cNvGrpSpPr/>
          <p:nvPr/>
        </p:nvGrpSpPr>
        <p:grpSpPr>
          <a:xfrm>
            <a:off x="5508879" y="2032897"/>
            <a:ext cx="4873488" cy="2146800"/>
            <a:chOff x="5585597" y="2074291"/>
            <a:chExt cx="4873488" cy="2146800"/>
          </a:xfrm>
        </p:grpSpPr>
        <p:sp>
          <p:nvSpPr>
            <p:cNvPr id="147" name="Google Shape;147;p7"/>
            <p:cNvSpPr/>
            <p:nvPr/>
          </p:nvSpPr>
          <p:spPr>
            <a:xfrm>
              <a:off x="5585597" y="2394831"/>
              <a:ext cx="4030979" cy="1826260"/>
            </a:xfrm>
            <a:custGeom>
              <a:avLst/>
              <a:gdLst/>
              <a:ahLst/>
              <a:cxnLst/>
              <a:rect l="l" t="t" r="r" b="b"/>
              <a:pathLst>
                <a:path w="4030979" h="1826260" extrusionOk="0">
                  <a:moveTo>
                    <a:pt x="447411" y="1825886"/>
                  </a:moveTo>
                  <a:lnTo>
                    <a:pt x="401739" y="1814531"/>
                  </a:lnTo>
                  <a:lnTo>
                    <a:pt x="358090" y="1799756"/>
                  </a:lnTo>
                  <a:lnTo>
                    <a:pt x="316541" y="1781718"/>
                  </a:lnTo>
                  <a:lnTo>
                    <a:pt x="277174" y="1760569"/>
                  </a:lnTo>
                  <a:lnTo>
                    <a:pt x="240070" y="1736467"/>
                  </a:lnTo>
                  <a:lnTo>
                    <a:pt x="205307" y="1709564"/>
                  </a:lnTo>
                  <a:lnTo>
                    <a:pt x="172966" y="1680016"/>
                  </a:lnTo>
                  <a:lnTo>
                    <a:pt x="143127" y="1647978"/>
                  </a:lnTo>
                  <a:lnTo>
                    <a:pt x="115871" y="1613604"/>
                  </a:lnTo>
                  <a:lnTo>
                    <a:pt x="91278" y="1577050"/>
                  </a:lnTo>
                  <a:lnTo>
                    <a:pt x="69427" y="1538469"/>
                  </a:lnTo>
                  <a:lnTo>
                    <a:pt x="50399" y="1498018"/>
                  </a:lnTo>
                  <a:lnTo>
                    <a:pt x="34274" y="1455850"/>
                  </a:lnTo>
                  <a:lnTo>
                    <a:pt x="21132" y="1412120"/>
                  </a:lnTo>
                  <a:lnTo>
                    <a:pt x="11054" y="1366984"/>
                  </a:lnTo>
                  <a:lnTo>
                    <a:pt x="4119" y="1320596"/>
                  </a:lnTo>
                  <a:lnTo>
                    <a:pt x="407" y="1273111"/>
                  </a:lnTo>
                  <a:lnTo>
                    <a:pt x="0" y="1224683"/>
                  </a:lnTo>
                  <a:lnTo>
                    <a:pt x="2976" y="1175467"/>
                  </a:lnTo>
                  <a:lnTo>
                    <a:pt x="9416" y="1125619"/>
                  </a:lnTo>
                  <a:lnTo>
                    <a:pt x="19401" y="1075293"/>
                  </a:lnTo>
                  <a:lnTo>
                    <a:pt x="33010" y="1024643"/>
                  </a:lnTo>
                  <a:lnTo>
                    <a:pt x="49141" y="977021"/>
                  </a:lnTo>
                  <a:lnTo>
                    <a:pt x="68036" y="930889"/>
                  </a:lnTo>
                  <a:lnTo>
                    <a:pt x="89558" y="886345"/>
                  </a:lnTo>
                  <a:lnTo>
                    <a:pt x="113571" y="843486"/>
                  </a:lnTo>
                  <a:lnTo>
                    <a:pt x="139936" y="802409"/>
                  </a:lnTo>
                  <a:lnTo>
                    <a:pt x="168516" y="763211"/>
                  </a:lnTo>
                  <a:lnTo>
                    <a:pt x="199174" y="725990"/>
                  </a:lnTo>
                  <a:lnTo>
                    <a:pt x="231773" y="690842"/>
                  </a:lnTo>
                  <a:lnTo>
                    <a:pt x="266175" y="657865"/>
                  </a:lnTo>
                  <a:lnTo>
                    <a:pt x="302244" y="627156"/>
                  </a:lnTo>
                  <a:lnTo>
                    <a:pt x="339842" y="598812"/>
                  </a:lnTo>
                  <a:lnTo>
                    <a:pt x="378831" y="572931"/>
                  </a:lnTo>
                  <a:lnTo>
                    <a:pt x="419075" y="549609"/>
                  </a:lnTo>
                  <a:lnTo>
                    <a:pt x="460436" y="528943"/>
                  </a:lnTo>
                  <a:lnTo>
                    <a:pt x="502777" y="511032"/>
                  </a:lnTo>
                  <a:lnTo>
                    <a:pt x="545961" y="495971"/>
                  </a:lnTo>
                  <a:lnTo>
                    <a:pt x="589851" y="483859"/>
                  </a:lnTo>
                  <a:lnTo>
                    <a:pt x="634308" y="474792"/>
                  </a:lnTo>
                  <a:lnTo>
                    <a:pt x="679197" y="468868"/>
                  </a:lnTo>
                  <a:lnTo>
                    <a:pt x="724379" y="466184"/>
                  </a:lnTo>
                  <a:lnTo>
                    <a:pt x="769718" y="466836"/>
                  </a:lnTo>
                  <a:lnTo>
                    <a:pt x="815076" y="470923"/>
                  </a:lnTo>
                </a:path>
                <a:path w="4030979" h="1826260" extrusionOk="0">
                  <a:moveTo>
                    <a:pt x="726303" y="1563758"/>
                  </a:moveTo>
                  <a:lnTo>
                    <a:pt x="743241" y="1522576"/>
                  </a:lnTo>
                  <a:lnTo>
                    <a:pt x="768045" y="1478926"/>
                  </a:lnTo>
                  <a:lnTo>
                    <a:pt x="800411" y="1433008"/>
                  </a:lnTo>
                  <a:lnTo>
                    <a:pt x="840038" y="1385018"/>
                  </a:lnTo>
                  <a:lnTo>
                    <a:pt x="886623" y="1335155"/>
                  </a:lnTo>
                  <a:lnTo>
                    <a:pt x="939865" y="1283615"/>
                  </a:lnTo>
                  <a:lnTo>
                    <a:pt x="968888" y="1257279"/>
                  </a:lnTo>
                  <a:lnTo>
                    <a:pt x="999461" y="1230598"/>
                  </a:lnTo>
                  <a:lnTo>
                    <a:pt x="1031547" y="1203596"/>
                  </a:lnTo>
                  <a:lnTo>
                    <a:pt x="1065109" y="1176300"/>
                  </a:lnTo>
                  <a:lnTo>
                    <a:pt x="1100108" y="1148732"/>
                  </a:lnTo>
                  <a:lnTo>
                    <a:pt x="1136507" y="1120919"/>
                  </a:lnTo>
                  <a:lnTo>
                    <a:pt x="1174268" y="1092884"/>
                  </a:lnTo>
                  <a:lnTo>
                    <a:pt x="1213353" y="1064653"/>
                  </a:lnTo>
                  <a:lnTo>
                    <a:pt x="1253724" y="1036249"/>
                  </a:lnTo>
                  <a:lnTo>
                    <a:pt x="1295344" y="1007699"/>
                  </a:lnTo>
                  <a:lnTo>
                    <a:pt x="1338175" y="979026"/>
                  </a:lnTo>
                  <a:lnTo>
                    <a:pt x="1382179" y="950256"/>
                  </a:lnTo>
                  <a:lnTo>
                    <a:pt x="1427318" y="921412"/>
                  </a:lnTo>
                  <a:lnTo>
                    <a:pt x="1473555" y="892520"/>
                  </a:lnTo>
                  <a:lnTo>
                    <a:pt x="1520851" y="863605"/>
                  </a:lnTo>
                  <a:lnTo>
                    <a:pt x="1569170" y="834690"/>
                  </a:lnTo>
                  <a:lnTo>
                    <a:pt x="1618473" y="805802"/>
                  </a:lnTo>
                  <a:lnTo>
                    <a:pt x="1668722" y="776964"/>
                  </a:lnTo>
                  <a:lnTo>
                    <a:pt x="1719880" y="748201"/>
                  </a:lnTo>
                  <a:lnTo>
                    <a:pt x="1771909" y="719538"/>
                  </a:lnTo>
                  <a:lnTo>
                    <a:pt x="1824772" y="691000"/>
                  </a:lnTo>
                  <a:lnTo>
                    <a:pt x="1878429" y="662611"/>
                  </a:lnTo>
                  <a:lnTo>
                    <a:pt x="1932844" y="634397"/>
                  </a:lnTo>
                  <a:lnTo>
                    <a:pt x="1987980" y="606381"/>
                  </a:lnTo>
                  <a:lnTo>
                    <a:pt x="2043797" y="578589"/>
                  </a:lnTo>
                  <a:lnTo>
                    <a:pt x="2100258" y="551045"/>
                  </a:lnTo>
                  <a:lnTo>
                    <a:pt x="2157326" y="523774"/>
                  </a:lnTo>
                  <a:lnTo>
                    <a:pt x="2214963" y="496800"/>
                  </a:lnTo>
                  <a:lnTo>
                    <a:pt x="2273131" y="470149"/>
                  </a:lnTo>
                  <a:lnTo>
                    <a:pt x="2331793" y="443845"/>
                  </a:lnTo>
                  <a:lnTo>
                    <a:pt x="2390909" y="417913"/>
                  </a:lnTo>
                  <a:lnTo>
                    <a:pt x="2450444" y="392377"/>
                  </a:lnTo>
                  <a:lnTo>
                    <a:pt x="2510358" y="367263"/>
                  </a:lnTo>
                  <a:lnTo>
                    <a:pt x="2570615" y="342594"/>
                  </a:lnTo>
                  <a:lnTo>
                    <a:pt x="2631176" y="318396"/>
                  </a:lnTo>
                  <a:lnTo>
                    <a:pt x="2694517" y="293729"/>
                  </a:lnTo>
                  <a:lnTo>
                    <a:pt x="2757226" y="269974"/>
                  </a:lnTo>
                  <a:lnTo>
                    <a:pt x="2819256" y="247142"/>
                  </a:lnTo>
                  <a:lnTo>
                    <a:pt x="2880554" y="225245"/>
                  </a:lnTo>
                  <a:lnTo>
                    <a:pt x="2941073" y="204291"/>
                  </a:lnTo>
                  <a:lnTo>
                    <a:pt x="3000763" y="184294"/>
                  </a:lnTo>
                  <a:lnTo>
                    <a:pt x="3059574" y="165262"/>
                  </a:lnTo>
                  <a:lnTo>
                    <a:pt x="3117457" y="147207"/>
                  </a:lnTo>
                  <a:lnTo>
                    <a:pt x="3174361" y="130140"/>
                  </a:lnTo>
                  <a:lnTo>
                    <a:pt x="3230239" y="114072"/>
                  </a:lnTo>
                  <a:lnTo>
                    <a:pt x="3285039" y="99013"/>
                  </a:lnTo>
                  <a:lnTo>
                    <a:pt x="3338713" y="84974"/>
                  </a:lnTo>
                  <a:lnTo>
                    <a:pt x="3391211" y="71966"/>
                  </a:lnTo>
                  <a:lnTo>
                    <a:pt x="3442484" y="60000"/>
                  </a:lnTo>
                  <a:lnTo>
                    <a:pt x="3492482" y="49086"/>
                  </a:lnTo>
                  <a:lnTo>
                    <a:pt x="3541155" y="39235"/>
                  </a:lnTo>
                  <a:lnTo>
                    <a:pt x="3588454" y="30459"/>
                  </a:lnTo>
                  <a:lnTo>
                    <a:pt x="3634329" y="22767"/>
                  </a:lnTo>
                  <a:lnTo>
                    <a:pt x="3678732" y="16171"/>
                  </a:lnTo>
                  <a:lnTo>
                    <a:pt x="3721612" y="10681"/>
                  </a:lnTo>
                  <a:lnTo>
                    <a:pt x="3762919" y="6308"/>
                  </a:lnTo>
                  <a:lnTo>
                    <a:pt x="3802605" y="3063"/>
                  </a:lnTo>
                  <a:lnTo>
                    <a:pt x="3876915" y="0"/>
                  </a:lnTo>
                  <a:lnTo>
                    <a:pt x="3911439" y="203"/>
                  </a:lnTo>
                  <a:lnTo>
                    <a:pt x="3944143" y="1577"/>
                  </a:lnTo>
                  <a:lnTo>
                    <a:pt x="3974978" y="4133"/>
                  </a:lnTo>
                  <a:lnTo>
                    <a:pt x="4003895" y="7882"/>
                  </a:lnTo>
                  <a:lnTo>
                    <a:pt x="4030843" y="1283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48" name="Google Shape;148;p7"/>
            <p:cNvSpPr/>
            <p:nvPr/>
          </p:nvSpPr>
          <p:spPr>
            <a:xfrm>
              <a:off x="9170035" y="2074291"/>
              <a:ext cx="1289050" cy="1852930"/>
            </a:xfrm>
            <a:custGeom>
              <a:avLst/>
              <a:gdLst/>
              <a:ahLst/>
              <a:cxnLst/>
              <a:rect l="l" t="t" r="r" b="b"/>
              <a:pathLst>
                <a:path w="1289050" h="1852929" extrusionOk="0">
                  <a:moveTo>
                    <a:pt x="318516" y="302895"/>
                  </a:moveTo>
                  <a:lnTo>
                    <a:pt x="330337" y="229909"/>
                  </a:lnTo>
                  <a:lnTo>
                    <a:pt x="369649" y="163110"/>
                  </a:lnTo>
                  <a:lnTo>
                    <a:pt x="398504" y="132741"/>
                  </a:lnTo>
                  <a:lnTo>
                    <a:pt x="432902" y="104770"/>
                  </a:lnTo>
                  <a:lnTo>
                    <a:pt x="472397" y="79482"/>
                  </a:lnTo>
                  <a:lnTo>
                    <a:pt x="516548" y="57161"/>
                  </a:lnTo>
                  <a:lnTo>
                    <a:pt x="564909" y="38090"/>
                  </a:lnTo>
                  <a:lnTo>
                    <a:pt x="617037" y="22555"/>
                  </a:lnTo>
                  <a:lnTo>
                    <a:pt x="672489" y="10839"/>
                  </a:lnTo>
                  <a:lnTo>
                    <a:pt x="730822" y="3226"/>
                  </a:lnTo>
                  <a:lnTo>
                    <a:pt x="791591" y="0"/>
                  </a:lnTo>
                  <a:lnTo>
                    <a:pt x="848258" y="1128"/>
                  </a:lnTo>
                  <a:lnTo>
                    <a:pt x="903169" y="6111"/>
                  </a:lnTo>
                  <a:lnTo>
                    <a:pt x="955948" y="14734"/>
                  </a:lnTo>
                  <a:lnTo>
                    <a:pt x="1006223" y="26781"/>
                  </a:lnTo>
                  <a:lnTo>
                    <a:pt x="1053619" y="42037"/>
                  </a:lnTo>
                  <a:lnTo>
                    <a:pt x="1097765" y="60285"/>
                  </a:lnTo>
                  <a:lnTo>
                    <a:pt x="1138285" y="81311"/>
                  </a:lnTo>
                  <a:lnTo>
                    <a:pt x="1174806" y="104899"/>
                  </a:lnTo>
                  <a:lnTo>
                    <a:pt x="1206956" y="130834"/>
                  </a:lnTo>
                  <a:lnTo>
                    <a:pt x="1234360" y="158899"/>
                  </a:lnTo>
                  <a:lnTo>
                    <a:pt x="1273437" y="220562"/>
                  </a:lnTo>
                  <a:lnTo>
                    <a:pt x="1289050" y="288163"/>
                  </a:lnTo>
                  <a:lnTo>
                    <a:pt x="1286797" y="325286"/>
                  </a:lnTo>
                  <a:lnTo>
                    <a:pt x="1260787" y="395462"/>
                  </a:lnTo>
                  <a:lnTo>
                    <a:pt x="1237916" y="427947"/>
                  </a:lnTo>
                  <a:lnTo>
                    <a:pt x="1209061" y="458316"/>
                  </a:lnTo>
                  <a:lnTo>
                    <a:pt x="1174663" y="486287"/>
                  </a:lnTo>
                  <a:lnTo>
                    <a:pt x="1135168" y="511575"/>
                  </a:lnTo>
                  <a:lnTo>
                    <a:pt x="1091017" y="533896"/>
                  </a:lnTo>
                  <a:lnTo>
                    <a:pt x="1042656" y="552967"/>
                  </a:lnTo>
                  <a:lnTo>
                    <a:pt x="990528" y="568502"/>
                  </a:lnTo>
                  <a:lnTo>
                    <a:pt x="935076" y="580218"/>
                  </a:lnTo>
                  <a:lnTo>
                    <a:pt x="876743" y="587831"/>
                  </a:lnTo>
                  <a:lnTo>
                    <a:pt x="815975" y="591058"/>
                  </a:lnTo>
                  <a:lnTo>
                    <a:pt x="768799" y="590410"/>
                  </a:lnTo>
                  <a:lnTo>
                    <a:pt x="722123" y="586977"/>
                  </a:lnTo>
                  <a:lnTo>
                    <a:pt x="676263" y="580807"/>
                  </a:lnTo>
                  <a:lnTo>
                    <a:pt x="631538" y="571949"/>
                  </a:lnTo>
                  <a:lnTo>
                    <a:pt x="588264" y="560451"/>
                  </a:lnTo>
                </a:path>
                <a:path w="1289050" h="1852929" extrusionOk="0">
                  <a:moveTo>
                    <a:pt x="477647" y="760349"/>
                  </a:moveTo>
                  <a:lnTo>
                    <a:pt x="549419" y="772564"/>
                  </a:lnTo>
                  <a:lnTo>
                    <a:pt x="615822" y="807485"/>
                  </a:lnTo>
                  <a:lnTo>
                    <a:pt x="646500" y="832654"/>
                  </a:lnTo>
                  <a:lnTo>
                    <a:pt x="675224" y="862530"/>
                  </a:lnTo>
                  <a:lnTo>
                    <a:pt x="701790" y="896790"/>
                  </a:lnTo>
                  <a:lnTo>
                    <a:pt x="725994" y="935111"/>
                  </a:lnTo>
                  <a:lnTo>
                    <a:pt x="747632" y="977171"/>
                  </a:lnTo>
                  <a:lnTo>
                    <a:pt x="766501" y="1022646"/>
                  </a:lnTo>
                  <a:lnTo>
                    <a:pt x="782396" y="1071213"/>
                  </a:lnTo>
                  <a:lnTo>
                    <a:pt x="795114" y="1122548"/>
                  </a:lnTo>
                  <a:lnTo>
                    <a:pt x="804451" y="1176330"/>
                  </a:lnTo>
                  <a:lnTo>
                    <a:pt x="810202" y="1232234"/>
                  </a:lnTo>
                  <a:lnTo>
                    <a:pt x="812165" y="1289939"/>
                  </a:lnTo>
                  <a:lnTo>
                    <a:pt x="810256" y="1346738"/>
                  </a:lnTo>
                  <a:lnTo>
                    <a:pt x="804653" y="1401906"/>
                  </a:lnTo>
                  <a:lnTo>
                    <a:pt x="795542" y="1455112"/>
                  </a:lnTo>
                  <a:lnTo>
                    <a:pt x="783109" y="1506023"/>
                  </a:lnTo>
                  <a:lnTo>
                    <a:pt x="767541" y="1554307"/>
                  </a:lnTo>
                  <a:lnTo>
                    <a:pt x="749023" y="1599632"/>
                  </a:lnTo>
                  <a:lnTo>
                    <a:pt x="727741" y="1641665"/>
                  </a:lnTo>
                  <a:lnTo>
                    <a:pt x="703882" y="1680075"/>
                  </a:lnTo>
                  <a:lnTo>
                    <a:pt x="677631" y="1714530"/>
                  </a:lnTo>
                  <a:lnTo>
                    <a:pt x="649175" y="1744697"/>
                  </a:lnTo>
                  <a:lnTo>
                    <a:pt x="618699" y="1770244"/>
                  </a:lnTo>
                  <a:lnTo>
                    <a:pt x="586390" y="1790839"/>
                  </a:lnTo>
                  <a:lnTo>
                    <a:pt x="552434" y="1806150"/>
                  </a:lnTo>
                  <a:lnTo>
                    <a:pt x="517017" y="1815846"/>
                  </a:lnTo>
                </a:path>
                <a:path w="1289050" h="1852929" extrusionOk="0">
                  <a:moveTo>
                    <a:pt x="343662" y="1852803"/>
                  </a:moveTo>
                  <a:lnTo>
                    <a:pt x="271717" y="1843746"/>
                  </a:lnTo>
                  <a:lnTo>
                    <a:pt x="204731" y="1811749"/>
                  </a:lnTo>
                  <a:lnTo>
                    <a:pt x="173623" y="1787934"/>
                  </a:lnTo>
                  <a:lnTo>
                    <a:pt x="144383" y="1759326"/>
                  </a:lnTo>
                  <a:lnTo>
                    <a:pt x="117223" y="1726241"/>
                  </a:lnTo>
                  <a:lnTo>
                    <a:pt x="92353" y="1688993"/>
                  </a:lnTo>
                  <a:lnTo>
                    <a:pt x="69982" y="1647895"/>
                  </a:lnTo>
                  <a:lnTo>
                    <a:pt x="50320" y="1603262"/>
                  </a:lnTo>
                  <a:lnTo>
                    <a:pt x="33577" y="1555408"/>
                  </a:lnTo>
                  <a:lnTo>
                    <a:pt x="19964" y="1504648"/>
                  </a:lnTo>
                  <a:lnTo>
                    <a:pt x="9690" y="1451295"/>
                  </a:lnTo>
                  <a:lnTo>
                    <a:pt x="2965" y="1395665"/>
                  </a:lnTo>
                  <a:lnTo>
                    <a:pt x="0" y="1338072"/>
                  </a:lnTo>
                  <a:lnTo>
                    <a:pt x="1030" y="1279063"/>
                  </a:lnTo>
                  <a:lnTo>
                    <a:pt x="6054" y="1221699"/>
                  </a:lnTo>
                  <a:lnTo>
                    <a:pt x="14866" y="1166350"/>
                  </a:lnTo>
                  <a:lnTo>
                    <a:pt x="27258" y="1113386"/>
                  </a:lnTo>
                  <a:lnTo>
                    <a:pt x="43027" y="1063177"/>
                  </a:lnTo>
                  <a:lnTo>
                    <a:pt x="61965" y="1016092"/>
                  </a:lnTo>
                  <a:lnTo>
                    <a:pt x="83867" y="972502"/>
                  </a:lnTo>
                  <a:lnTo>
                    <a:pt x="108528" y="932776"/>
                  </a:lnTo>
                  <a:lnTo>
                    <a:pt x="135741" y="897285"/>
                  </a:lnTo>
                  <a:lnTo>
                    <a:pt x="165301" y="866398"/>
                  </a:lnTo>
                  <a:lnTo>
                    <a:pt x="197002" y="840485"/>
                  </a:lnTo>
                  <a:lnTo>
                    <a:pt x="230639" y="819916"/>
                  </a:lnTo>
                  <a:lnTo>
                    <a:pt x="266005" y="805061"/>
                  </a:lnTo>
                  <a:lnTo>
                    <a:pt x="302895" y="79628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49" name="Google Shape;149;p7"/>
          <p:cNvSpPr txBox="1"/>
          <p:nvPr/>
        </p:nvSpPr>
        <p:spPr>
          <a:xfrm>
            <a:off x="5374894" y="3084703"/>
            <a:ext cx="26797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1</a:t>
            </a:r>
            <a:endParaRPr sz="1800" baseline="-25000">
              <a:latin typeface="Calibri"/>
              <a:ea typeface="Calibri"/>
              <a:cs typeface="Calibri"/>
              <a:sym typeface="Calibri"/>
            </a:endParaRPr>
          </a:p>
        </p:txBody>
      </p:sp>
      <p:sp>
        <p:nvSpPr>
          <p:cNvPr id="150" name="Google Shape;150;p7"/>
          <p:cNvSpPr txBox="1"/>
          <p:nvPr/>
        </p:nvSpPr>
        <p:spPr>
          <a:xfrm>
            <a:off x="6453885" y="3237103"/>
            <a:ext cx="26797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2</a:t>
            </a:r>
            <a:endParaRPr sz="1800" baseline="-25000">
              <a:latin typeface="Calibri"/>
              <a:ea typeface="Calibri"/>
              <a:cs typeface="Calibri"/>
              <a:sym typeface="Calibri"/>
            </a:endParaRPr>
          </a:p>
        </p:txBody>
      </p:sp>
      <p:sp>
        <p:nvSpPr>
          <p:cNvPr id="151" name="Google Shape;151;p7"/>
          <p:cNvSpPr txBox="1"/>
          <p:nvPr/>
        </p:nvSpPr>
        <p:spPr>
          <a:xfrm>
            <a:off x="10028555" y="2239517"/>
            <a:ext cx="26797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3</a:t>
            </a:r>
            <a:endParaRPr sz="1800" baseline="-25000">
              <a:latin typeface="Calibri"/>
              <a:ea typeface="Calibri"/>
              <a:cs typeface="Calibri"/>
              <a:sym typeface="Calibri"/>
            </a:endParaRPr>
          </a:p>
        </p:txBody>
      </p:sp>
      <p:sp>
        <p:nvSpPr>
          <p:cNvPr id="152" name="Google Shape;152;p7"/>
          <p:cNvSpPr txBox="1"/>
          <p:nvPr/>
        </p:nvSpPr>
        <p:spPr>
          <a:xfrm>
            <a:off x="8900414" y="3201415"/>
            <a:ext cx="26797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4</a:t>
            </a:r>
            <a:endParaRPr sz="1800" baseline="-25000">
              <a:latin typeface="Calibri"/>
              <a:ea typeface="Calibri"/>
              <a:cs typeface="Calibri"/>
              <a:sym typeface="Calibri"/>
            </a:endParaRPr>
          </a:p>
        </p:txBody>
      </p:sp>
      <p:sp>
        <p:nvSpPr>
          <p:cNvPr id="153" name="Google Shape;153;p7"/>
          <p:cNvSpPr txBox="1"/>
          <p:nvPr/>
        </p:nvSpPr>
        <p:spPr>
          <a:xfrm>
            <a:off x="10028555" y="3237103"/>
            <a:ext cx="26797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5</a:t>
            </a:r>
            <a:endParaRPr sz="1800" baseline="-25000">
              <a:latin typeface="Calibri"/>
              <a:ea typeface="Calibri"/>
              <a:cs typeface="Calibri"/>
              <a:sym typeface="Calibri"/>
            </a:endParaRPr>
          </a:p>
        </p:txBody>
      </p:sp>
      <p:sp>
        <p:nvSpPr>
          <p:cNvPr id="2" name="object 6">
            <a:extLst>
              <a:ext uri="{FF2B5EF4-FFF2-40B4-BE49-F238E27FC236}">
                <a16:creationId xmlns:a16="http://schemas.microsoft.com/office/drawing/2014/main" id="{DF4E75BB-8477-AA14-9DEA-739C85EC7304}"/>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2F88F5AD-BB1B-6F12-5060-5C745FDD4F8D}"/>
              </a:ext>
            </a:extLst>
          </p:cNvPr>
          <p:cNvPicPr>
            <a:picLocks noChangeAspect="1"/>
          </p:cNvPicPr>
          <p:nvPr/>
        </p:nvPicPr>
        <p:blipFill>
          <a:blip r:embed="rId4"/>
          <a:stretch>
            <a:fillRect/>
          </a:stretch>
        </p:blipFill>
        <p:spPr>
          <a:xfrm>
            <a:off x="7488173" y="4724399"/>
            <a:ext cx="3522415" cy="2096161"/>
          </a:xfrm>
          <a:prstGeom prst="rect">
            <a:avLst/>
          </a:prstGeom>
        </p:spPr>
      </p:pic>
      <p:pic>
        <p:nvPicPr>
          <p:cNvPr id="6" name="Picture 5">
            <a:extLst>
              <a:ext uri="{FF2B5EF4-FFF2-40B4-BE49-F238E27FC236}">
                <a16:creationId xmlns:a16="http://schemas.microsoft.com/office/drawing/2014/main" id="{2CFD0FF7-3025-1D93-F37A-68384830F0CC}"/>
              </a:ext>
            </a:extLst>
          </p:cNvPr>
          <p:cNvPicPr>
            <a:picLocks noChangeAspect="1"/>
          </p:cNvPicPr>
          <p:nvPr/>
        </p:nvPicPr>
        <p:blipFill>
          <a:blip r:embed="rId5"/>
          <a:stretch>
            <a:fillRect/>
          </a:stretch>
        </p:blipFill>
        <p:spPr>
          <a:xfrm>
            <a:off x="558836" y="4792802"/>
            <a:ext cx="2065227" cy="1698471"/>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035E5756-1793-D5A7-5CAC-0039F4C9CEFC}"/>
                  </a:ext>
                </a:extLst>
              </p14:cNvPr>
              <p14:cNvContentPartPr/>
              <p14:nvPr/>
            </p14:nvContentPartPr>
            <p14:xfrm>
              <a:off x="4428000" y="1875240"/>
              <a:ext cx="601560" cy="90720"/>
            </p14:xfrm>
          </p:contentPart>
        </mc:Choice>
        <mc:Fallback xmlns="">
          <p:pic>
            <p:nvPicPr>
              <p:cNvPr id="3" name="Ink 2">
                <a:extLst>
                  <a:ext uri="{FF2B5EF4-FFF2-40B4-BE49-F238E27FC236}">
                    <a16:creationId xmlns:a16="http://schemas.microsoft.com/office/drawing/2014/main" id="{035E5756-1793-D5A7-5CAC-0039F4C9CEFC}"/>
                  </a:ext>
                </a:extLst>
              </p:cNvPr>
              <p:cNvPicPr/>
              <p:nvPr/>
            </p:nvPicPr>
            <p:blipFill>
              <a:blip r:embed="rId7"/>
              <a:stretch>
                <a:fillRect/>
              </a:stretch>
            </p:blipFill>
            <p:spPr>
              <a:xfrm>
                <a:off x="4418640" y="1865880"/>
                <a:ext cx="620280" cy="1094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Directed and Undirected Graphs</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 name="Content Placeholder 2">
            <a:extLst>
              <a:ext uri="{FF2B5EF4-FFF2-40B4-BE49-F238E27FC236}">
                <a16:creationId xmlns:a16="http://schemas.microsoft.com/office/drawing/2014/main" id="{BBB7B544-E6A6-4E46-8C20-EEB16F49AEE0}"/>
              </a:ext>
            </a:extLst>
          </p:cNvPr>
          <p:cNvSpPr txBox="1">
            <a:spLocks/>
          </p:cNvSpPr>
          <p:nvPr/>
        </p:nvSpPr>
        <p:spPr>
          <a:xfrm>
            <a:off x="20320" y="1341120"/>
            <a:ext cx="1097280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The adjacency matrix for directed graphs is not symmetric (A </a:t>
            </a:r>
            <a:r>
              <a:rPr lang="en-US">
                <a:sym typeface="Symbol"/>
              </a:rPr>
              <a:t></a:t>
            </a:r>
            <a:r>
              <a:rPr lang="en-US"/>
              <a:t> A</a:t>
            </a:r>
            <a:r>
              <a:rPr lang="en-US" baseline="30000"/>
              <a:t>T</a:t>
            </a:r>
            <a:r>
              <a:rPr lang="en-US"/>
              <a:t>)</a:t>
            </a:r>
          </a:p>
          <a:p>
            <a:pPr lvl="1"/>
            <a:r>
              <a:rPr lang="en-US"/>
              <a:t>(A</a:t>
            </a:r>
            <a:r>
              <a:rPr lang="en-US" baseline="-25000"/>
              <a:t>ij</a:t>
            </a:r>
            <a:r>
              <a:rPr lang="en-US"/>
              <a:t> </a:t>
            </a:r>
            <a:r>
              <a:rPr lang="en-US">
                <a:sym typeface="Symbol"/>
              </a:rPr>
              <a:t> A</a:t>
            </a:r>
            <a:r>
              <a:rPr lang="en-US" baseline="-25000">
                <a:sym typeface="Symbol"/>
              </a:rPr>
              <a:t>ji</a:t>
            </a:r>
            <a:r>
              <a:rPr lang="en-US"/>
              <a:t>) </a:t>
            </a:r>
          </a:p>
          <a:p>
            <a:r>
              <a:rPr lang="en-US"/>
              <a:t>The adjacency matrix for undirected graphs is symmetric (A = A</a:t>
            </a:r>
            <a:r>
              <a:rPr lang="en-US" baseline="30000"/>
              <a:t>T</a:t>
            </a:r>
            <a:r>
              <a:rPr lang="en-US"/>
              <a:t>)</a:t>
            </a:r>
            <a:endParaRPr lang="en-US" dirty="0"/>
          </a:p>
        </p:txBody>
      </p:sp>
      <p:grpSp>
        <p:nvGrpSpPr>
          <p:cNvPr id="8" name="Group 7">
            <a:extLst>
              <a:ext uri="{FF2B5EF4-FFF2-40B4-BE49-F238E27FC236}">
                <a16:creationId xmlns:a16="http://schemas.microsoft.com/office/drawing/2014/main" id="{05713B72-99EB-4BC6-AE6B-1ECF53D50893}"/>
              </a:ext>
            </a:extLst>
          </p:cNvPr>
          <p:cNvGrpSpPr/>
          <p:nvPr/>
        </p:nvGrpSpPr>
        <p:grpSpPr>
          <a:xfrm>
            <a:off x="1267961" y="3539246"/>
            <a:ext cx="2438400" cy="1895755"/>
            <a:chOff x="6172200" y="2743200"/>
            <a:chExt cx="2819400" cy="2286000"/>
          </a:xfrm>
        </p:grpSpPr>
        <p:sp>
          <p:nvSpPr>
            <p:cNvPr id="9" name="Oval 45">
              <a:extLst>
                <a:ext uri="{FF2B5EF4-FFF2-40B4-BE49-F238E27FC236}">
                  <a16:creationId xmlns:a16="http://schemas.microsoft.com/office/drawing/2014/main" id="{B1CADD57-BF5E-4685-A522-6D3ECFF3CBC0}"/>
                </a:ext>
              </a:extLst>
            </p:cNvPr>
            <p:cNvSpPr>
              <a:spLocks noChangeArrowheads="1"/>
            </p:cNvSpPr>
            <p:nvPr/>
          </p:nvSpPr>
          <p:spPr bwMode="auto">
            <a:xfrm>
              <a:off x="8534400" y="3663592"/>
              <a:ext cx="457200" cy="457200"/>
            </a:xfrm>
            <a:prstGeom prst="ellipse">
              <a:avLst/>
            </a:prstGeom>
            <a:ln w="25400">
              <a:solidFill>
                <a:schemeClr val="dk1"/>
              </a:solidFill>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lstStyle/>
            <a:p>
              <a:pPr algn="ctr"/>
              <a:r>
                <a:rPr lang="en-US" dirty="0"/>
                <a:t>1</a:t>
              </a:r>
            </a:p>
          </p:txBody>
        </p:sp>
        <p:sp>
          <p:nvSpPr>
            <p:cNvPr id="10" name="Oval 45">
              <a:extLst>
                <a:ext uri="{FF2B5EF4-FFF2-40B4-BE49-F238E27FC236}">
                  <a16:creationId xmlns:a16="http://schemas.microsoft.com/office/drawing/2014/main" id="{AD59650A-B503-469B-B46F-27F0420C51C2}"/>
                </a:ext>
              </a:extLst>
            </p:cNvPr>
            <p:cNvSpPr>
              <a:spLocks noChangeArrowheads="1"/>
            </p:cNvSpPr>
            <p:nvPr/>
          </p:nvSpPr>
          <p:spPr bwMode="auto">
            <a:xfrm>
              <a:off x="7620000" y="4572000"/>
              <a:ext cx="457200" cy="457200"/>
            </a:xfrm>
            <a:prstGeom prst="ellipse">
              <a:avLst/>
            </a:prstGeom>
            <a:ln w="25400">
              <a:solidFill>
                <a:schemeClr val="dk1"/>
              </a:solidFill>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lstStyle/>
            <a:p>
              <a:pPr algn="ctr"/>
              <a:r>
                <a:rPr lang="en-US" dirty="0"/>
                <a:t>2</a:t>
              </a:r>
            </a:p>
          </p:txBody>
        </p:sp>
        <p:sp>
          <p:nvSpPr>
            <p:cNvPr id="11" name="Oval 45">
              <a:extLst>
                <a:ext uri="{FF2B5EF4-FFF2-40B4-BE49-F238E27FC236}">
                  <a16:creationId xmlns:a16="http://schemas.microsoft.com/office/drawing/2014/main" id="{058F1720-D455-43E0-859C-ECF589884DD9}"/>
                </a:ext>
              </a:extLst>
            </p:cNvPr>
            <p:cNvSpPr>
              <a:spLocks noChangeArrowheads="1"/>
            </p:cNvSpPr>
            <p:nvPr/>
          </p:nvSpPr>
          <p:spPr bwMode="auto">
            <a:xfrm>
              <a:off x="6172200" y="4572000"/>
              <a:ext cx="457200" cy="457200"/>
            </a:xfrm>
            <a:prstGeom prst="ellipse">
              <a:avLst/>
            </a:prstGeom>
            <a:ln w="25400">
              <a:solidFill>
                <a:schemeClr val="dk1"/>
              </a:solidFill>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lstStyle/>
            <a:p>
              <a:pPr algn="ctr"/>
              <a:r>
                <a:rPr lang="en-US" dirty="0"/>
                <a:t>3</a:t>
              </a:r>
            </a:p>
          </p:txBody>
        </p:sp>
        <p:sp>
          <p:nvSpPr>
            <p:cNvPr id="12" name="Oval 45">
              <a:extLst>
                <a:ext uri="{FF2B5EF4-FFF2-40B4-BE49-F238E27FC236}">
                  <a16:creationId xmlns:a16="http://schemas.microsoft.com/office/drawing/2014/main" id="{DCC3938A-CC85-4744-8F01-08EDB2B94082}"/>
                </a:ext>
              </a:extLst>
            </p:cNvPr>
            <p:cNvSpPr>
              <a:spLocks noChangeArrowheads="1"/>
            </p:cNvSpPr>
            <p:nvPr/>
          </p:nvSpPr>
          <p:spPr bwMode="auto">
            <a:xfrm>
              <a:off x="7620000" y="2743200"/>
              <a:ext cx="457200" cy="457200"/>
            </a:xfrm>
            <a:prstGeom prst="ellipse">
              <a:avLst/>
            </a:prstGeom>
            <a:ln w="25400">
              <a:solidFill>
                <a:schemeClr val="dk1"/>
              </a:solidFill>
              <a:headEnd/>
              <a:tailEnd/>
            </a:ln>
          </p:spPr>
          <p:style>
            <a:lnRef idx="0">
              <a:schemeClr val="accent2"/>
            </a:lnRef>
            <a:fillRef idx="3">
              <a:schemeClr val="accent2"/>
            </a:fillRef>
            <a:effectRef idx="3">
              <a:schemeClr val="accent2"/>
            </a:effectRef>
            <a:fontRef idx="minor">
              <a:schemeClr val="lt1"/>
            </a:fontRef>
          </p:style>
          <p:txBody>
            <a:bodyPr wrap="none" lIns="0" tIns="0" rIns="0" bIns="0" anchor="ctr"/>
            <a:lstStyle/>
            <a:p>
              <a:pPr algn="ctr"/>
              <a:r>
                <a:rPr lang="en-US" dirty="0"/>
                <a:t>4</a:t>
              </a:r>
            </a:p>
          </p:txBody>
        </p:sp>
        <p:cxnSp>
          <p:nvCxnSpPr>
            <p:cNvPr id="13" name="Straight Connector 12">
              <a:extLst>
                <a:ext uri="{FF2B5EF4-FFF2-40B4-BE49-F238E27FC236}">
                  <a16:creationId xmlns:a16="http://schemas.microsoft.com/office/drawing/2014/main" id="{D299A3FD-ED7C-48C0-8515-5A42094FFFC8}"/>
                </a:ext>
              </a:extLst>
            </p:cNvPr>
            <p:cNvCxnSpPr>
              <a:stCxn id="9" idx="3"/>
              <a:endCxn id="10" idx="7"/>
            </p:cNvCxnSpPr>
            <p:nvPr/>
          </p:nvCxnSpPr>
          <p:spPr>
            <a:xfrm rot="5400000">
              <a:off x="8013241" y="4050841"/>
              <a:ext cx="585118" cy="59111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EEAE79D2-3A99-4F5E-9CC9-E624ECD525B9}"/>
                </a:ext>
              </a:extLst>
            </p:cNvPr>
            <p:cNvCxnSpPr>
              <a:stCxn id="10" idx="2"/>
              <a:endCxn id="11" idx="6"/>
            </p:cNvCxnSpPr>
            <p:nvPr/>
          </p:nvCxnSpPr>
          <p:spPr>
            <a:xfrm rot="10800000">
              <a:off x="6629400" y="4800600"/>
              <a:ext cx="990600" cy="0"/>
            </a:xfrm>
            <a:prstGeom prst="line">
              <a:avLst/>
            </a:prstGeom>
            <a:ln w="25400">
              <a:solidFill>
                <a:schemeClr val="dk1"/>
              </a:solidFill>
              <a:headEnd/>
              <a:tailEnd/>
            </a:ln>
          </p:spPr>
          <p:style>
            <a:lnRef idx="0">
              <a:schemeClr val="accent2"/>
            </a:lnRef>
            <a:fillRef idx="3">
              <a:schemeClr val="accent2"/>
            </a:fillRef>
            <a:effectRef idx="3">
              <a:schemeClr val="accent2"/>
            </a:effectRef>
            <a:fontRef idx="minor">
              <a:schemeClr val="lt1"/>
            </a:fontRef>
          </p:style>
        </p:cxnSp>
        <p:cxnSp>
          <p:nvCxnSpPr>
            <p:cNvPr id="15" name="Straight Connector 14">
              <a:extLst>
                <a:ext uri="{FF2B5EF4-FFF2-40B4-BE49-F238E27FC236}">
                  <a16:creationId xmlns:a16="http://schemas.microsoft.com/office/drawing/2014/main" id="{3A50DC4C-1EA4-4DF2-BE5D-8E6F62A66D98}"/>
                </a:ext>
              </a:extLst>
            </p:cNvPr>
            <p:cNvCxnSpPr>
              <a:stCxn id="12" idx="4"/>
              <a:endCxn id="10" idx="0"/>
            </p:cNvCxnSpPr>
            <p:nvPr/>
          </p:nvCxnSpPr>
          <p:spPr>
            <a:xfrm rot="5400000">
              <a:off x="7162800" y="3886200"/>
              <a:ext cx="1371600"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E1E3DDCA-C6AA-4FFE-915A-6C7BA297FA59}"/>
                </a:ext>
              </a:extLst>
            </p:cNvPr>
            <p:cNvCxnSpPr>
              <a:stCxn id="9" idx="1"/>
              <a:endCxn id="12" idx="5"/>
            </p:cNvCxnSpPr>
            <p:nvPr/>
          </p:nvCxnSpPr>
          <p:spPr>
            <a:xfrm rot="16200000" flipV="1">
              <a:off x="8007249" y="3136441"/>
              <a:ext cx="597102" cy="591110"/>
            </a:xfrm>
            <a:prstGeom prst="line">
              <a:avLst/>
            </a:prstGeom>
            <a:ln w="25400">
              <a:solidFill>
                <a:schemeClr val="dk1"/>
              </a:solidFill>
              <a:headEnd/>
              <a:tailEnd/>
            </a:ln>
          </p:spPr>
          <p:style>
            <a:lnRef idx="0">
              <a:schemeClr val="accent2"/>
            </a:lnRef>
            <a:fillRef idx="3">
              <a:schemeClr val="accent2"/>
            </a:fillRef>
            <a:effectRef idx="3">
              <a:schemeClr val="accent2"/>
            </a:effectRef>
            <a:fontRef idx="minor">
              <a:schemeClr val="lt1"/>
            </a:fontRef>
          </p:style>
        </p:cxnSp>
      </p:grpSp>
      <p:pic>
        <p:nvPicPr>
          <p:cNvPr id="17" name="Picture 2">
            <a:extLst>
              <a:ext uri="{FF2B5EF4-FFF2-40B4-BE49-F238E27FC236}">
                <a16:creationId xmlns:a16="http://schemas.microsoft.com/office/drawing/2014/main" id="{CC4C1F9B-8F26-48CC-B253-ADEEC497FD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2402" y="3746249"/>
            <a:ext cx="2514600" cy="209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Google Shape;123;p3">
            <a:extLst>
              <a:ext uri="{FF2B5EF4-FFF2-40B4-BE49-F238E27FC236}">
                <a16:creationId xmlns:a16="http://schemas.microsoft.com/office/drawing/2014/main" id="{9EC97F28-E9A2-44A7-9B33-A82AAB4D6CA1}"/>
              </a:ext>
            </a:extLst>
          </p:cNvPr>
          <p:cNvSpPr/>
          <p:nvPr/>
        </p:nvSpPr>
        <p:spPr>
          <a:xfrm>
            <a:off x="434226" y="285496"/>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E5496"/>
                </a:solidFill>
              </a:rPr>
              <a:t>Graph Theory and its Applications</a:t>
            </a:r>
            <a:endParaRPr b="1" dirty="0"/>
          </a:p>
        </p:txBody>
      </p:sp>
      <p:sp>
        <p:nvSpPr>
          <p:cNvPr id="2" name="object 6">
            <a:extLst>
              <a:ext uri="{FF2B5EF4-FFF2-40B4-BE49-F238E27FC236}">
                <a16:creationId xmlns:a16="http://schemas.microsoft.com/office/drawing/2014/main" id="{B22818E9-46BA-9481-E1FA-13F8EF136964}"/>
              </a:ext>
            </a:extLst>
          </p:cNvPr>
          <p:cNvSpPr/>
          <p:nvPr/>
        </p:nvSpPr>
        <p:spPr>
          <a:xfrm>
            <a:off x="10929341" y="0"/>
            <a:ext cx="1095592" cy="1606531"/>
          </a:xfrm>
          <a:prstGeom prst="rect">
            <a:avLst/>
          </a:prstGeom>
          <a:blipFill>
            <a:blip r:embed="rId4" cstate="print"/>
            <a:stretch>
              <a:fillRect/>
            </a:stretch>
          </a:blip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C628EF7F-D670-37AD-7C3B-4CF7CBE27232}"/>
                  </a:ext>
                </a:extLst>
              </p14:cNvPr>
              <p14:cNvContentPartPr/>
              <p14:nvPr/>
            </p14:nvContentPartPr>
            <p14:xfrm>
              <a:off x="387360" y="2889360"/>
              <a:ext cx="2306160" cy="1419840"/>
            </p14:xfrm>
          </p:contentPart>
        </mc:Choice>
        <mc:Fallback xmlns="">
          <p:pic>
            <p:nvPicPr>
              <p:cNvPr id="3" name="Ink 2">
                <a:extLst>
                  <a:ext uri="{FF2B5EF4-FFF2-40B4-BE49-F238E27FC236}">
                    <a16:creationId xmlns:a16="http://schemas.microsoft.com/office/drawing/2014/main" id="{C628EF7F-D670-37AD-7C3B-4CF7CBE27232}"/>
                  </a:ext>
                </a:extLst>
              </p:cNvPr>
              <p:cNvPicPr/>
              <p:nvPr/>
            </p:nvPicPr>
            <p:blipFill>
              <a:blip r:embed="rId6"/>
              <a:stretch>
                <a:fillRect/>
              </a:stretch>
            </p:blipFill>
            <p:spPr>
              <a:xfrm>
                <a:off x="378000" y="2880000"/>
                <a:ext cx="2324880" cy="1438560"/>
              </a:xfrm>
              <a:prstGeom prst="rect">
                <a:avLst/>
              </a:prstGeom>
            </p:spPr>
          </p:pic>
        </mc:Fallback>
      </mc:AlternateContent>
    </p:spTree>
    <p:extLst>
      <p:ext uri="{BB962C8B-B14F-4D97-AF65-F5344CB8AC3E}">
        <p14:creationId xmlns:p14="http://schemas.microsoft.com/office/powerpoint/2010/main" val="406344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Mixed Graphs </a:t>
            </a:r>
            <a:endParaRPr dirty="0"/>
          </a:p>
        </p:txBody>
      </p:sp>
      <p:pic>
        <p:nvPicPr>
          <p:cNvPr id="121" name="Google Shape;121;p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 name="Content Placeholder 2">
            <a:extLst>
              <a:ext uri="{FF2B5EF4-FFF2-40B4-BE49-F238E27FC236}">
                <a16:creationId xmlns:a16="http://schemas.microsoft.com/office/drawing/2014/main" id="{BBB7B544-E6A6-4E46-8C20-EEB16F49AEE0}"/>
              </a:ext>
            </a:extLst>
          </p:cNvPr>
          <p:cNvSpPr txBox="1">
            <a:spLocks/>
          </p:cNvSpPr>
          <p:nvPr/>
        </p:nvSpPr>
        <p:spPr>
          <a:xfrm>
            <a:off x="20320" y="1341120"/>
            <a:ext cx="10639199"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t>Both directed and undirected edges are present.</a:t>
            </a:r>
          </a:p>
          <a:p>
            <a:r>
              <a:rPr lang="en-US" sz="2400" b="0" i="0">
                <a:solidFill>
                  <a:srgbClr val="202122"/>
                </a:solidFill>
                <a:effectLst/>
                <a:latin typeface="Arial" panose="020B0604020202020204" pitchFamily="34" charset="0"/>
              </a:rPr>
              <a:t>a </a:t>
            </a:r>
            <a:r>
              <a:rPr lang="en-US" sz="2400" b="1" i="0">
                <a:solidFill>
                  <a:srgbClr val="202122"/>
                </a:solidFill>
                <a:effectLst/>
                <a:latin typeface="Arial" panose="020B0604020202020204" pitchFamily="34" charset="0"/>
              </a:rPr>
              <a:t>mixed graph</a:t>
            </a:r>
            <a:r>
              <a:rPr lang="en-US" sz="2400" b="0" i="0">
                <a:solidFill>
                  <a:srgbClr val="202122"/>
                </a:solidFill>
                <a:effectLst/>
                <a:latin typeface="Arial" panose="020B0604020202020204" pitchFamily="34" charset="0"/>
              </a:rPr>
              <a:t> </a:t>
            </a:r>
            <a:r>
              <a:rPr lang="en-US" sz="2400" b="0" i="1">
                <a:solidFill>
                  <a:srgbClr val="202122"/>
                </a:solidFill>
                <a:effectLst/>
                <a:latin typeface="Nimbus Roman No9 L"/>
              </a:rPr>
              <a:t>G</a:t>
            </a:r>
            <a:r>
              <a:rPr lang="en-US" sz="2400" b="0" i="0">
                <a:solidFill>
                  <a:srgbClr val="202122"/>
                </a:solidFill>
                <a:effectLst/>
                <a:latin typeface="Nimbus Roman No9 L"/>
              </a:rPr>
              <a:t> = (</a:t>
            </a:r>
            <a:r>
              <a:rPr lang="en-US" sz="2400" b="0" i="1">
                <a:solidFill>
                  <a:srgbClr val="202122"/>
                </a:solidFill>
                <a:effectLst/>
                <a:latin typeface="Nimbus Roman No9 L"/>
              </a:rPr>
              <a:t>V</a:t>
            </a:r>
            <a:r>
              <a:rPr lang="en-US" sz="2400" b="0" i="0">
                <a:solidFill>
                  <a:srgbClr val="202122"/>
                </a:solidFill>
                <a:effectLst/>
                <a:latin typeface="Nimbus Roman No9 L"/>
              </a:rPr>
              <a:t>, </a:t>
            </a:r>
            <a:r>
              <a:rPr lang="en-US" sz="2400" b="0" i="1">
                <a:solidFill>
                  <a:srgbClr val="202122"/>
                </a:solidFill>
                <a:effectLst/>
                <a:latin typeface="Nimbus Roman No9 L"/>
              </a:rPr>
              <a:t>E</a:t>
            </a:r>
            <a:r>
              <a:rPr lang="en-US" sz="2400" b="0" i="0">
                <a:solidFill>
                  <a:srgbClr val="202122"/>
                </a:solidFill>
                <a:effectLst/>
                <a:latin typeface="Nimbus Roman No9 L"/>
              </a:rPr>
              <a:t>, </a:t>
            </a:r>
            <a:r>
              <a:rPr lang="en-US" sz="2400" b="0" i="1">
                <a:solidFill>
                  <a:srgbClr val="202122"/>
                </a:solidFill>
                <a:effectLst/>
                <a:latin typeface="Nimbus Roman No9 L"/>
              </a:rPr>
              <a:t>A</a:t>
            </a:r>
            <a:r>
              <a:rPr lang="en-US" sz="2400" b="0" i="0">
                <a:solidFill>
                  <a:srgbClr val="202122"/>
                </a:solidFill>
                <a:effectLst/>
                <a:latin typeface="Nimbus Roman No9 L"/>
              </a:rPr>
              <a:t>)</a:t>
            </a:r>
            <a:r>
              <a:rPr lang="en-US" sz="2400" b="0" i="0">
                <a:solidFill>
                  <a:srgbClr val="202122"/>
                </a:solidFill>
                <a:effectLst/>
                <a:latin typeface="Arial" panose="020B0604020202020204" pitchFamily="34" charset="0"/>
              </a:rPr>
              <a:t> is a </a:t>
            </a:r>
            <a:r>
              <a:rPr lang="en-US" sz="2400" b="0" i="0" u="none" strike="noStrike">
                <a:solidFill>
                  <a:srgbClr val="0645AD"/>
                </a:solidFill>
                <a:effectLst/>
                <a:latin typeface="Arial" panose="020B0604020202020204" pitchFamily="34" charset="0"/>
                <a:hlinkClick r:id="rId4" tooltip="Graph (discrete mathematics)"/>
              </a:rPr>
              <a:t>graph</a:t>
            </a:r>
            <a:r>
              <a:rPr lang="en-US" sz="2400" b="0" i="0">
                <a:solidFill>
                  <a:srgbClr val="202122"/>
                </a:solidFill>
                <a:effectLst/>
                <a:latin typeface="Arial" panose="020B0604020202020204" pitchFamily="34" charset="0"/>
              </a:rPr>
              <a:t> consisting of a set of </a:t>
            </a:r>
            <a:r>
              <a:rPr lang="en-US" sz="2400" b="0" i="0" u="none" strike="noStrike">
                <a:solidFill>
                  <a:srgbClr val="0645AD"/>
                </a:solidFill>
                <a:effectLst/>
                <a:latin typeface="Arial" panose="020B0604020202020204" pitchFamily="34" charset="0"/>
                <a:hlinkClick r:id="rId5" tooltip="Vertex (graph theory)"/>
              </a:rPr>
              <a:t>vertices</a:t>
            </a:r>
            <a:r>
              <a:rPr lang="en-US" sz="2400" b="0" i="0">
                <a:solidFill>
                  <a:srgbClr val="202122"/>
                </a:solidFill>
                <a:effectLst/>
                <a:latin typeface="Arial" panose="020B0604020202020204" pitchFamily="34" charset="0"/>
              </a:rPr>
              <a:t> </a:t>
            </a:r>
            <a:r>
              <a:rPr lang="en-US" sz="2400" b="0" i="1">
                <a:solidFill>
                  <a:srgbClr val="202122"/>
                </a:solidFill>
                <a:effectLst/>
                <a:latin typeface="Nimbus Roman No9 L"/>
              </a:rPr>
              <a:t>V</a:t>
            </a:r>
            <a:r>
              <a:rPr lang="en-US" sz="2400" b="0" i="0">
                <a:solidFill>
                  <a:srgbClr val="202122"/>
                </a:solidFill>
                <a:effectLst/>
                <a:latin typeface="Arial" panose="020B0604020202020204" pitchFamily="34" charset="0"/>
              </a:rPr>
              <a:t>, a set of (undirected) </a:t>
            </a:r>
            <a:r>
              <a:rPr lang="en-US" sz="2400" b="0" i="0" u="none" strike="noStrike">
                <a:solidFill>
                  <a:srgbClr val="0645AD"/>
                </a:solidFill>
                <a:effectLst/>
                <a:latin typeface="Arial" panose="020B0604020202020204" pitchFamily="34" charset="0"/>
                <a:hlinkClick r:id="rId6" tooltip="Edge (graph theory)"/>
              </a:rPr>
              <a:t>edges</a:t>
            </a:r>
            <a:r>
              <a:rPr lang="en-US" sz="2400" b="0" i="0">
                <a:solidFill>
                  <a:srgbClr val="202122"/>
                </a:solidFill>
                <a:effectLst/>
                <a:latin typeface="Arial" panose="020B0604020202020204" pitchFamily="34" charset="0"/>
              </a:rPr>
              <a:t> </a:t>
            </a:r>
            <a:r>
              <a:rPr lang="en-US" sz="2400" b="0" i="1">
                <a:solidFill>
                  <a:srgbClr val="202122"/>
                </a:solidFill>
                <a:effectLst/>
                <a:latin typeface="Nimbus Roman No9 L"/>
              </a:rPr>
              <a:t>E</a:t>
            </a:r>
            <a:r>
              <a:rPr lang="en-US" sz="2400" b="0" i="0">
                <a:solidFill>
                  <a:srgbClr val="202122"/>
                </a:solidFill>
                <a:effectLst/>
                <a:latin typeface="Arial" panose="020B0604020202020204" pitchFamily="34" charset="0"/>
              </a:rPr>
              <a:t>, and a set of </a:t>
            </a:r>
            <a:r>
              <a:rPr lang="en-US" sz="2400" b="0" i="0" u="none" strike="noStrike">
                <a:solidFill>
                  <a:srgbClr val="0645AD"/>
                </a:solidFill>
                <a:effectLst/>
                <a:latin typeface="Arial" panose="020B0604020202020204" pitchFamily="34" charset="0"/>
                <a:hlinkClick r:id="rId7" tooltip="Directed graph"/>
              </a:rPr>
              <a:t>directed</a:t>
            </a:r>
            <a:r>
              <a:rPr lang="en-US" sz="2400" b="0" i="0">
                <a:solidFill>
                  <a:srgbClr val="202122"/>
                </a:solidFill>
                <a:effectLst/>
                <a:latin typeface="Arial" panose="020B0604020202020204" pitchFamily="34" charset="0"/>
              </a:rPr>
              <a:t> edges (or arcs) </a:t>
            </a:r>
            <a:r>
              <a:rPr lang="en-US" sz="2400" b="0" i="1">
                <a:solidFill>
                  <a:srgbClr val="202122"/>
                </a:solidFill>
                <a:effectLst/>
                <a:latin typeface="Nimbus Roman No9 L"/>
              </a:rPr>
              <a:t>A</a:t>
            </a:r>
            <a:r>
              <a:rPr lang="en-US" sz="2400" b="0" i="0">
                <a:solidFill>
                  <a:srgbClr val="202122"/>
                </a:solidFill>
                <a:effectLst/>
                <a:latin typeface="Arial" panose="020B0604020202020204" pitchFamily="34" charset="0"/>
              </a:rPr>
              <a:t>.</a:t>
            </a:r>
            <a:endParaRPr lang="en-US" sz="2400" dirty="0"/>
          </a:p>
        </p:txBody>
      </p:sp>
      <p:sp>
        <p:nvSpPr>
          <p:cNvPr id="19" name="Google Shape;123;p3">
            <a:extLst>
              <a:ext uri="{FF2B5EF4-FFF2-40B4-BE49-F238E27FC236}">
                <a16:creationId xmlns:a16="http://schemas.microsoft.com/office/drawing/2014/main" id="{9EC97F28-E9A2-44A7-9B33-A82AAB4D6CA1}"/>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2E5496"/>
                </a:solidFill>
              </a:rPr>
              <a:t>Graph Theory and its Applications</a:t>
            </a:r>
            <a:endParaRPr lang="en-US" sz="2400" dirty="0"/>
          </a:p>
        </p:txBody>
      </p:sp>
      <p:pic>
        <p:nvPicPr>
          <p:cNvPr id="3" name="Picture 2">
            <a:extLst>
              <a:ext uri="{FF2B5EF4-FFF2-40B4-BE49-F238E27FC236}">
                <a16:creationId xmlns:a16="http://schemas.microsoft.com/office/drawing/2014/main" id="{D60B253B-CF9B-113F-7496-7A8B1EA80A67}"/>
              </a:ext>
            </a:extLst>
          </p:cNvPr>
          <p:cNvPicPr>
            <a:picLocks noChangeAspect="1"/>
          </p:cNvPicPr>
          <p:nvPr/>
        </p:nvPicPr>
        <p:blipFill>
          <a:blip r:embed="rId8"/>
          <a:stretch>
            <a:fillRect/>
          </a:stretch>
        </p:blipFill>
        <p:spPr>
          <a:xfrm>
            <a:off x="1695448" y="3041196"/>
            <a:ext cx="4476752" cy="3164601"/>
          </a:xfrm>
          <a:prstGeom prst="rect">
            <a:avLst/>
          </a:prstGeom>
        </p:spPr>
      </p:pic>
      <p:sp>
        <p:nvSpPr>
          <p:cNvPr id="5" name="TextBox 4">
            <a:extLst>
              <a:ext uri="{FF2B5EF4-FFF2-40B4-BE49-F238E27FC236}">
                <a16:creationId xmlns:a16="http://schemas.microsoft.com/office/drawing/2014/main" id="{16191F24-E9C9-40BC-5331-E21913097922}"/>
              </a:ext>
            </a:extLst>
          </p:cNvPr>
          <p:cNvSpPr txBox="1"/>
          <p:nvPr/>
        </p:nvSpPr>
        <p:spPr>
          <a:xfrm>
            <a:off x="5862861" y="3041196"/>
            <a:ext cx="6101442" cy="2308324"/>
          </a:xfrm>
          <a:prstGeom prst="rect">
            <a:avLst/>
          </a:prstGeom>
          <a:noFill/>
        </p:spPr>
        <p:txBody>
          <a:bodyPr wrap="square">
            <a:spAutoFit/>
          </a:bodyPr>
          <a:lstStyle/>
          <a:p>
            <a:pPr algn="just"/>
            <a:r>
              <a:rPr lang="en-US" sz="2400" b="0" i="0" dirty="0">
                <a:solidFill>
                  <a:schemeClr val="tx1"/>
                </a:solidFill>
                <a:effectLst/>
                <a:latin typeface="Source Sans Pro" panose="020B0503030403020204" pitchFamily="34" charset="0"/>
              </a:rPr>
              <a:t>Mixed graphs can be used to model </a:t>
            </a:r>
            <a:r>
              <a:rPr lang="en-US" sz="2400" b="1" i="1" dirty="0">
                <a:solidFill>
                  <a:schemeClr val="tx1"/>
                </a:solidFill>
                <a:effectLst/>
                <a:latin typeface="Source Sans Pro" panose="020B0503030403020204" pitchFamily="34" charset="0"/>
              </a:rPr>
              <a:t>a schedule that has both incompatibility, represented by undirected edges, and precedence constraints, represented by directed edges.</a:t>
            </a:r>
          </a:p>
          <a:p>
            <a:pPr algn="just"/>
            <a:endParaRPr lang="en-US" sz="2400" b="1" i="1" dirty="0">
              <a:solidFill>
                <a:schemeClr val="tx1"/>
              </a:solidFill>
              <a:latin typeface="Source Sans Pro" panose="020B0503030403020204" pitchFamily="34" charset="0"/>
            </a:endParaRPr>
          </a:p>
        </p:txBody>
      </p:sp>
      <p:sp>
        <p:nvSpPr>
          <p:cNvPr id="18" name="TextBox 17">
            <a:extLst>
              <a:ext uri="{FF2B5EF4-FFF2-40B4-BE49-F238E27FC236}">
                <a16:creationId xmlns:a16="http://schemas.microsoft.com/office/drawing/2014/main" id="{5C704072-8C54-ED5B-7758-FE2E1C0B544F}"/>
              </a:ext>
            </a:extLst>
          </p:cNvPr>
          <p:cNvSpPr txBox="1"/>
          <p:nvPr/>
        </p:nvSpPr>
        <p:spPr>
          <a:xfrm rot="20480131">
            <a:off x="478664" y="3168337"/>
            <a:ext cx="2269671" cy="3416320"/>
          </a:xfrm>
          <a:prstGeom prst="rect">
            <a:avLst/>
          </a:prstGeom>
          <a:noFill/>
        </p:spPr>
        <p:txBody>
          <a:bodyPr wrap="square">
            <a:spAutoFit/>
          </a:bodyPr>
          <a:lstStyle/>
          <a:p>
            <a:pPr algn="just"/>
            <a:r>
              <a:rPr lang="en-US" sz="1800" b="1" i="1" dirty="0">
                <a:solidFill>
                  <a:schemeClr val="tx1"/>
                </a:solidFill>
                <a:latin typeface="Source Sans Pro" panose="020B0503030403020204" pitchFamily="34" charset="0"/>
              </a:rPr>
              <a:t>Or Say in social media, two persons are connected to each other but not following one another( undirected edge) and another set of nodes having directed edge( say C is following F)</a:t>
            </a:r>
            <a:endParaRPr lang="en-IN" sz="1800" b="1" i="1" dirty="0">
              <a:solidFill>
                <a:schemeClr val="tx1"/>
              </a:solidFill>
            </a:endParaRPr>
          </a:p>
        </p:txBody>
      </p:sp>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D8163F2A-815C-9459-4E17-E3953FA2894C}"/>
                  </a:ext>
                </a:extLst>
              </p14:cNvPr>
              <p14:cNvContentPartPr/>
              <p14:nvPr/>
            </p14:nvContentPartPr>
            <p14:xfrm>
              <a:off x="2442240" y="1870200"/>
              <a:ext cx="7723800" cy="2973960"/>
            </p14:xfrm>
          </p:contentPart>
        </mc:Choice>
        <mc:Fallback xmlns="">
          <p:pic>
            <p:nvPicPr>
              <p:cNvPr id="2" name="Ink 1">
                <a:extLst>
                  <a:ext uri="{FF2B5EF4-FFF2-40B4-BE49-F238E27FC236}">
                    <a16:creationId xmlns:a16="http://schemas.microsoft.com/office/drawing/2014/main" id="{D8163F2A-815C-9459-4E17-E3953FA2894C}"/>
                  </a:ext>
                </a:extLst>
              </p:cNvPr>
              <p:cNvPicPr/>
              <p:nvPr/>
            </p:nvPicPr>
            <p:blipFill>
              <a:blip r:embed="rId10"/>
              <a:stretch>
                <a:fillRect/>
              </a:stretch>
            </p:blipFill>
            <p:spPr>
              <a:xfrm>
                <a:off x="2432880" y="1860840"/>
                <a:ext cx="7742520" cy="2992680"/>
              </a:xfrm>
              <a:prstGeom prst="rect">
                <a:avLst/>
              </a:prstGeom>
            </p:spPr>
          </p:pic>
        </mc:Fallback>
      </mc:AlternateContent>
    </p:spTree>
    <p:extLst>
      <p:ext uri="{BB962C8B-B14F-4D97-AF65-F5344CB8AC3E}">
        <p14:creationId xmlns:p14="http://schemas.microsoft.com/office/powerpoint/2010/main" val="624650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Simple and Multigraphs</a:t>
            </a:r>
            <a:endParaRPr dirty="0"/>
          </a:p>
        </p:txBody>
      </p:sp>
      <p:pic>
        <p:nvPicPr>
          <p:cNvPr id="121" name="Google Shape;121;p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Content Placeholder 2">
            <a:extLst>
              <a:ext uri="{FF2B5EF4-FFF2-40B4-BE49-F238E27FC236}">
                <a16:creationId xmlns:a16="http://schemas.microsoft.com/office/drawing/2014/main" id="{42F0308E-FB37-46E4-8FDB-B345DD9A1794}"/>
              </a:ext>
            </a:extLst>
          </p:cNvPr>
          <p:cNvSpPr txBox="1">
            <a:spLocks/>
          </p:cNvSpPr>
          <p:nvPr/>
        </p:nvSpPr>
        <p:spPr>
          <a:xfrm>
            <a:off x="230469" y="1445896"/>
            <a:ext cx="10061611"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400" b="1" dirty="0"/>
              <a:t>Simple graphs </a:t>
            </a:r>
            <a:r>
              <a:rPr lang="en-US" sz="2400" dirty="0"/>
              <a:t>are graphs where only a single edge can be there between any pair of nodes</a:t>
            </a:r>
          </a:p>
          <a:p>
            <a:r>
              <a:rPr lang="en-US" sz="2400" b="1" dirty="0"/>
              <a:t>Multi-graphs </a:t>
            </a:r>
            <a:r>
              <a:rPr lang="en-US" sz="2400" dirty="0"/>
              <a:t>are graphs where you can have multiple edges between two nodes and loops. </a:t>
            </a:r>
          </a:p>
          <a:p>
            <a:endParaRPr lang="en-US" sz="2400" dirty="0"/>
          </a:p>
          <a:p>
            <a:endParaRPr lang="fa-IR" sz="2400" dirty="0"/>
          </a:p>
          <a:p>
            <a:endParaRPr lang="fa-IR" sz="2400" dirty="0"/>
          </a:p>
          <a:p>
            <a:endParaRPr lang="fa-IR" sz="2400" dirty="0"/>
          </a:p>
          <a:p>
            <a:endParaRPr lang="en-US" sz="2400" dirty="0"/>
          </a:p>
          <a:p>
            <a:r>
              <a:rPr lang="en-US" sz="2400" dirty="0"/>
              <a:t>The </a:t>
            </a:r>
            <a:r>
              <a:rPr lang="en-US" sz="2400" b="1" dirty="0"/>
              <a:t>adjacency matrix for undirected multigraphs </a:t>
            </a:r>
            <a:r>
              <a:rPr lang="en-US" sz="2400" dirty="0"/>
              <a:t>can include numbers larger than one ( when 1 means presence of edge), indicating multiple edges between nodes</a:t>
            </a:r>
          </a:p>
        </p:txBody>
      </p:sp>
      <p:pic>
        <p:nvPicPr>
          <p:cNvPr id="9" name="Picture 2">
            <a:extLst>
              <a:ext uri="{FF2B5EF4-FFF2-40B4-BE49-F238E27FC236}">
                <a16:creationId xmlns:a16="http://schemas.microsoft.com/office/drawing/2014/main" id="{8B941D76-BC45-4F5D-8C87-FA9FCEF227A2}"/>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12471" y="3438838"/>
            <a:ext cx="14287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a:extLst>
              <a:ext uri="{FF2B5EF4-FFF2-40B4-BE49-F238E27FC236}">
                <a16:creationId xmlns:a16="http://schemas.microsoft.com/office/drawing/2014/main" id="{AE83D539-50E8-4C00-ADF8-FBEE8A3F1890}"/>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62124" y="3274457"/>
            <a:ext cx="142875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a:extLst>
              <a:ext uri="{FF2B5EF4-FFF2-40B4-BE49-F238E27FC236}">
                <a16:creationId xmlns:a16="http://schemas.microsoft.com/office/drawing/2014/main" id="{C4489813-6724-409F-AD71-21736F488FA1}"/>
              </a:ext>
            </a:extLst>
          </p:cNvPr>
          <p:cNvSpPr/>
          <p:nvPr/>
        </p:nvSpPr>
        <p:spPr>
          <a:xfrm>
            <a:off x="2430597" y="4539303"/>
            <a:ext cx="2459328" cy="523220"/>
          </a:xfrm>
          <a:prstGeom prst="rect">
            <a:avLst/>
          </a:prstGeom>
        </p:spPr>
        <p:txBody>
          <a:bodyPr wrap="none">
            <a:spAutoFit/>
          </a:bodyPr>
          <a:lstStyle/>
          <a:p>
            <a:r>
              <a:rPr lang="en-US" sz="2800" b="1" dirty="0"/>
              <a:t>Simple graph</a:t>
            </a:r>
          </a:p>
        </p:txBody>
      </p:sp>
      <p:sp>
        <p:nvSpPr>
          <p:cNvPr id="12" name="Rectangle 11">
            <a:extLst>
              <a:ext uri="{FF2B5EF4-FFF2-40B4-BE49-F238E27FC236}">
                <a16:creationId xmlns:a16="http://schemas.microsoft.com/office/drawing/2014/main" id="{3AF53FEF-5889-40AE-9BB3-0ACD29FCE8B8}"/>
              </a:ext>
            </a:extLst>
          </p:cNvPr>
          <p:cNvSpPr/>
          <p:nvPr/>
        </p:nvSpPr>
        <p:spPr>
          <a:xfrm>
            <a:off x="6412277" y="4277693"/>
            <a:ext cx="2021707" cy="523220"/>
          </a:xfrm>
          <a:prstGeom prst="rect">
            <a:avLst/>
          </a:prstGeom>
        </p:spPr>
        <p:txBody>
          <a:bodyPr wrap="none">
            <a:spAutoFit/>
          </a:bodyPr>
          <a:lstStyle/>
          <a:p>
            <a:r>
              <a:rPr lang="en-US" sz="2800" b="1" dirty="0"/>
              <a:t>Multigraph</a:t>
            </a:r>
          </a:p>
        </p:txBody>
      </p:sp>
      <p:sp>
        <p:nvSpPr>
          <p:cNvPr id="14" name="Google Shape;123;p3">
            <a:extLst>
              <a:ext uri="{FF2B5EF4-FFF2-40B4-BE49-F238E27FC236}">
                <a16:creationId xmlns:a16="http://schemas.microsoft.com/office/drawing/2014/main" id="{5FF3772C-B28C-41D5-8B4C-E626F81BE99F}"/>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2E5496"/>
                </a:solidFill>
              </a:rPr>
              <a:t>Graph Theory and its Applications</a:t>
            </a:r>
            <a:endParaRPr lang="en-US" sz="2400" dirty="0"/>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31A4A96B-A172-ADE3-C4B6-E22457D99742}"/>
                  </a:ext>
                </a:extLst>
              </p14:cNvPr>
              <p14:cNvContentPartPr/>
              <p14:nvPr/>
            </p14:nvContentPartPr>
            <p14:xfrm>
              <a:off x="958320" y="2818800"/>
              <a:ext cx="7167960" cy="399600"/>
            </p14:xfrm>
          </p:contentPart>
        </mc:Choice>
        <mc:Fallback xmlns="">
          <p:pic>
            <p:nvPicPr>
              <p:cNvPr id="2" name="Ink 1">
                <a:extLst>
                  <a:ext uri="{FF2B5EF4-FFF2-40B4-BE49-F238E27FC236}">
                    <a16:creationId xmlns:a16="http://schemas.microsoft.com/office/drawing/2014/main" id="{31A4A96B-A172-ADE3-C4B6-E22457D99742}"/>
                  </a:ext>
                </a:extLst>
              </p:cNvPr>
              <p:cNvPicPr/>
              <p:nvPr/>
            </p:nvPicPr>
            <p:blipFill>
              <a:blip r:embed="rId7"/>
              <a:stretch>
                <a:fillRect/>
              </a:stretch>
            </p:blipFill>
            <p:spPr>
              <a:xfrm>
                <a:off x="948960" y="2809440"/>
                <a:ext cx="7186680" cy="418320"/>
              </a:xfrm>
              <a:prstGeom prst="rect">
                <a:avLst/>
              </a:prstGeom>
            </p:spPr>
          </p:pic>
        </mc:Fallback>
      </mc:AlternateContent>
    </p:spTree>
    <p:extLst>
      <p:ext uri="{BB962C8B-B14F-4D97-AF65-F5344CB8AC3E}">
        <p14:creationId xmlns:p14="http://schemas.microsoft.com/office/powerpoint/2010/main" val="2788614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892512"/>
          </a:xfrm>
          <a:prstGeom prst="rect">
            <a:avLst/>
          </a:prstGeom>
          <a:noFill/>
          <a:ln>
            <a:noFill/>
          </a:ln>
        </p:spPr>
        <p:txBody>
          <a:bodyPr spcFirstLastPara="1" wrap="square" lIns="91425" tIns="45700" rIns="91425" bIns="45700" anchor="t" anchorCtr="0">
            <a:spAutoFit/>
          </a:bodyPr>
          <a:lstStyle/>
          <a:p>
            <a:r>
              <a:rPr lang="en-US" sz="2400" dirty="0">
                <a:solidFill>
                  <a:schemeClr val="accent2">
                    <a:lumMod val="75000"/>
                  </a:schemeClr>
                </a:solidFill>
              </a:rPr>
              <a:t>What can lead to Multigraph ? </a:t>
            </a:r>
          </a:p>
          <a:p>
            <a:endParaRPr lang="fa-IR" dirty="0"/>
          </a:p>
          <a:p>
            <a:pPr marL="0" marR="0" lvl="0" indent="0" algn="l" rtl="0">
              <a:spcBef>
                <a:spcPts val="0"/>
              </a:spcBef>
              <a:spcAft>
                <a:spcPts val="0"/>
              </a:spcAft>
              <a:buNone/>
            </a:pPr>
            <a:endParaRPr dirty="0"/>
          </a:p>
        </p:txBody>
      </p:sp>
      <p:pic>
        <p:nvPicPr>
          <p:cNvPr id="121" name="Google Shape;121;p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Content Placeholder 2">
            <a:extLst>
              <a:ext uri="{FF2B5EF4-FFF2-40B4-BE49-F238E27FC236}">
                <a16:creationId xmlns:a16="http://schemas.microsoft.com/office/drawing/2014/main" id="{42F0308E-FB37-46E4-8FDB-B345DD9A1794}"/>
              </a:ext>
            </a:extLst>
          </p:cNvPr>
          <p:cNvSpPr txBox="1">
            <a:spLocks/>
          </p:cNvSpPr>
          <p:nvPr/>
        </p:nvSpPr>
        <p:spPr>
          <a:xfrm>
            <a:off x="231318" y="1445896"/>
            <a:ext cx="10061611"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400" dirty="0"/>
              <a:t>Multi Graphs can be seen in </a:t>
            </a:r>
            <a:r>
              <a:rPr lang="en-US" sz="2400" dirty="0">
                <a:solidFill>
                  <a:srgbClr val="5241F5"/>
                </a:solidFill>
              </a:rPr>
              <a:t>social media </a:t>
            </a:r>
            <a:r>
              <a:rPr lang="en-US" sz="2400" dirty="0"/>
              <a:t>where there can be different types of relations between </a:t>
            </a:r>
            <a:r>
              <a:rPr lang="en-US" sz="2400" dirty="0">
                <a:solidFill>
                  <a:srgbClr val="FF0000"/>
                </a:solidFill>
              </a:rPr>
              <a:t>two nodes like being friends as well as colleagues or relatives</a:t>
            </a:r>
            <a:r>
              <a:rPr lang="en-US" dirty="0">
                <a:solidFill>
                  <a:srgbClr val="FF0000"/>
                </a:solidFill>
              </a:rPr>
              <a:t>.</a:t>
            </a:r>
          </a:p>
        </p:txBody>
      </p:sp>
      <p:sp>
        <p:nvSpPr>
          <p:cNvPr id="14" name="Google Shape;123;p3">
            <a:extLst>
              <a:ext uri="{FF2B5EF4-FFF2-40B4-BE49-F238E27FC236}">
                <a16:creationId xmlns:a16="http://schemas.microsoft.com/office/drawing/2014/main" id="{5FF3772C-B28C-41D5-8B4C-E626F81BE99F}"/>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2E5496"/>
                </a:solidFill>
              </a:rPr>
              <a:t>Graph Theory and its Applications</a:t>
            </a:r>
            <a:endParaRPr lang="en-US" sz="2400" dirty="0"/>
          </a:p>
        </p:txBody>
      </p:sp>
      <p:pic>
        <p:nvPicPr>
          <p:cNvPr id="3" name="Picture 2">
            <a:extLst>
              <a:ext uri="{FF2B5EF4-FFF2-40B4-BE49-F238E27FC236}">
                <a16:creationId xmlns:a16="http://schemas.microsoft.com/office/drawing/2014/main" id="{1CB23C44-A97D-B918-5E61-AA38A6529C45}"/>
              </a:ext>
            </a:extLst>
          </p:cNvPr>
          <p:cNvPicPr>
            <a:picLocks noChangeAspect="1"/>
          </p:cNvPicPr>
          <p:nvPr/>
        </p:nvPicPr>
        <p:blipFill>
          <a:blip r:embed="rId4"/>
          <a:stretch>
            <a:fillRect/>
          </a:stretch>
        </p:blipFill>
        <p:spPr>
          <a:xfrm>
            <a:off x="6471261" y="2964867"/>
            <a:ext cx="3390900" cy="3276600"/>
          </a:xfrm>
          <a:prstGeom prst="rect">
            <a:avLst/>
          </a:prstGeom>
        </p:spPr>
      </p:pic>
      <p:sp>
        <p:nvSpPr>
          <p:cNvPr id="5" name="TextBox 4">
            <a:extLst>
              <a:ext uri="{FF2B5EF4-FFF2-40B4-BE49-F238E27FC236}">
                <a16:creationId xmlns:a16="http://schemas.microsoft.com/office/drawing/2014/main" id="{8C3552E2-7FCC-5CE5-D71B-F70F5C4D129B}"/>
              </a:ext>
            </a:extLst>
          </p:cNvPr>
          <p:cNvSpPr txBox="1"/>
          <p:nvPr/>
        </p:nvSpPr>
        <p:spPr>
          <a:xfrm>
            <a:off x="539715" y="3429000"/>
            <a:ext cx="4086714" cy="1938992"/>
          </a:xfrm>
          <a:prstGeom prst="rect">
            <a:avLst/>
          </a:prstGeom>
          <a:noFill/>
        </p:spPr>
        <p:txBody>
          <a:bodyPr wrap="square">
            <a:spAutoFit/>
          </a:bodyPr>
          <a:lstStyle/>
          <a:p>
            <a:pPr algn="just"/>
            <a:r>
              <a:rPr lang="en-US" sz="2400" b="0"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A multigraph is different from a </a:t>
            </a:r>
            <a:r>
              <a:rPr lang="en-US" sz="2400" b="0" i="0" u="none" strike="noStrike" dirty="0">
                <a:solidFill>
                  <a:srgbClr val="0645AD"/>
                </a:solidFill>
                <a:effectLst/>
                <a:latin typeface="Calibri" panose="020F0502020204030204" pitchFamily="34" charset="0"/>
                <a:ea typeface="Calibri" panose="020F0502020204030204" pitchFamily="34" charset="0"/>
                <a:cs typeface="Calibri" panose="020F0502020204030204" pitchFamily="34" charset="0"/>
                <a:hlinkClick r:id="rId5" tooltip="Hypergraph"/>
              </a:rPr>
              <a:t>hypergraph</a:t>
            </a:r>
            <a:r>
              <a:rPr lang="en-US" sz="2400" b="0" i="0" dirty="0">
                <a:solidFill>
                  <a:srgbClr val="202122"/>
                </a:solidFill>
                <a:effectLst/>
                <a:latin typeface="Calibri" panose="020F0502020204030204" pitchFamily="34" charset="0"/>
                <a:ea typeface="Calibri" panose="020F0502020204030204" pitchFamily="34" charset="0"/>
                <a:cs typeface="Calibri" panose="020F0502020204030204" pitchFamily="34" charset="0"/>
              </a:rPr>
              <a:t>, which is a graph in which an edge can connect any number of nodes, not just two.</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191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Other types of Graph</a:t>
            </a:r>
            <a:endParaRPr dirty="0"/>
          </a:p>
        </p:txBody>
      </p:sp>
      <p:pic>
        <p:nvPicPr>
          <p:cNvPr id="121" name="Google Shape;121;p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 name="Text Placeholder 2">
            <a:extLst>
              <a:ext uri="{FF2B5EF4-FFF2-40B4-BE49-F238E27FC236}">
                <a16:creationId xmlns:a16="http://schemas.microsoft.com/office/drawing/2014/main" id="{A4E768E3-8BC7-4AAC-845A-4DD9652F9C0A}"/>
              </a:ext>
            </a:extLst>
          </p:cNvPr>
          <p:cNvSpPr>
            <a:spLocks noGrp="1"/>
          </p:cNvSpPr>
          <p:nvPr>
            <p:ph type="body" idx="1"/>
          </p:nvPr>
        </p:nvSpPr>
        <p:spPr>
          <a:xfrm>
            <a:off x="393112" y="1868853"/>
            <a:ext cx="7999758" cy="4351338"/>
          </a:xfrm>
        </p:spPr>
        <p:txBody>
          <a:bodyPr/>
          <a:lstStyle/>
          <a:p>
            <a:pPr algn="just"/>
            <a:r>
              <a:rPr lang="en-IN" b="1" dirty="0">
                <a:latin typeface="Calibri" panose="020F0502020204030204" pitchFamily="34" charset="0"/>
                <a:cs typeface="Calibri" panose="020F0502020204030204" pitchFamily="34" charset="0"/>
              </a:rPr>
              <a:t>Hypergraph</a:t>
            </a:r>
            <a:r>
              <a:rPr lang="en-IN" dirty="0">
                <a:latin typeface="Calibri" panose="020F0502020204030204" pitchFamily="34" charset="0"/>
                <a:cs typeface="Calibri" panose="020F0502020204030204" pitchFamily="34" charset="0"/>
              </a:rPr>
              <a:t> : Essentially a </a:t>
            </a:r>
            <a:r>
              <a:rPr lang="en-IN" b="1" dirty="0">
                <a:latin typeface="Calibri" panose="020F0502020204030204" pitchFamily="34" charset="0"/>
                <a:cs typeface="Calibri" panose="020F0502020204030204" pitchFamily="34" charset="0"/>
              </a:rPr>
              <a:t>generalization</a:t>
            </a:r>
            <a:r>
              <a:rPr lang="en-IN" dirty="0">
                <a:latin typeface="Calibri" panose="020F0502020204030204" pitchFamily="34" charset="0"/>
                <a:cs typeface="Calibri" panose="020F0502020204030204" pitchFamily="34" charset="0"/>
              </a:rPr>
              <a:t> of undirected graphs in which </a:t>
            </a:r>
            <a:r>
              <a:rPr lang="en-IN" i="1" dirty="0">
                <a:solidFill>
                  <a:srgbClr val="FF0066"/>
                </a:solidFill>
                <a:latin typeface="Calibri" panose="020F0502020204030204" pitchFamily="34" charset="0"/>
                <a:cs typeface="Calibri" panose="020F0502020204030204" pitchFamily="34" charset="0"/>
              </a:rPr>
              <a:t>edges are subsets of two or more vertices. </a:t>
            </a:r>
          </a:p>
          <a:p>
            <a:pPr algn="just"/>
            <a:endParaRPr lang="en-IN" b="0" i="1" dirty="0">
              <a:solidFill>
                <a:srgbClr val="FF0066"/>
              </a:solidFill>
              <a:effectLst/>
              <a:latin typeface="Calibri" panose="020F0502020204030204" pitchFamily="34" charset="0"/>
              <a:cs typeface="Calibri" panose="020F0502020204030204" pitchFamily="34" charset="0"/>
            </a:endParaRPr>
          </a:p>
          <a:p>
            <a:pPr algn="just"/>
            <a:r>
              <a:rPr lang="en-US" b="0" i="0" dirty="0">
                <a:solidFill>
                  <a:srgbClr val="202122"/>
                </a:solidFill>
                <a:effectLst/>
                <a:latin typeface="Calibri" panose="020F0502020204030204" pitchFamily="34" charset="0"/>
                <a:cs typeface="Calibri" panose="020F0502020204030204" pitchFamily="34" charset="0"/>
              </a:rPr>
              <a:t>While </a:t>
            </a:r>
            <a:r>
              <a:rPr lang="en-US" b="0" i="0" dirty="0">
                <a:solidFill>
                  <a:srgbClr val="5241F5"/>
                </a:solidFill>
                <a:effectLst/>
                <a:latin typeface="Calibri" panose="020F0502020204030204" pitchFamily="34" charset="0"/>
                <a:cs typeface="Calibri" panose="020F0502020204030204" pitchFamily="34" charset="0"/>
              </a:rPr>
              <a:t>graph edges connect only 2 nodes</a:t>
            </a:r>
            <a:r>
              <a:rPr lang="en-US" b="0" i="0" dirty="0">
                <a:solidFill>
                  <a:srgbClr val="202122"/>
                </a:solidFill>
                <a:effectLst/>
                <a:latin typeface="Calibri" panose="020F0502020204030204" pitchFamily="34" charset="0"/>
                <a:cs typeface="Calibri" panose="020F0502020204030204" pitchFamily="34" charset="0"/>
              </a:rPr>
              <a:t>, </a:t>
            </a:r>
            <a:r>
              <a:rPr lang="en-US" b="1" i="0" dirty="0">
                <a:solidFill>
                  <a:srgbClr val="202122"/>
                </a:solidFill>
                <a:effectLst/>
                <a:latin typeface="Calibri" panose="020F0502020204030204" pitchFamily="34" charset="0"/>
                <a:cs typeface="Calibri" panose="020F0502020204030204" pitchFamily="34" charset="0"/>
              </a:rPr>
              <a:t>hyperedges </a:t>
            </a:r>
            <a:r>
              <a:rPr lang="en-US" b="0" i="0" dirty="0">
                <a:solidFill>
                  <a:srgbClr val="5241F5"/>
                </a:solidFill>
                <a:effectLst/>
                <a:latin typeface="Calibri" panose="020F0502020204030204" pitchFamily="34" charset="0"/>
                <a:cs typeface="Calibri" panose="020F0502020204030204" pitchFamily="34" charset="0"/>
              </a:rPr>
              <a:t>connect an arbitrary number of nodes. </a:t>
            </a:r>
          </a:p>
          <a:p>
            <a:pPr algn="just"/>
            <a:endParaRPr lang="en-US" dirty="0">
              <a:solidFill>
                <a:srgbClr val="5241F5"/>
              </a:solidFill>
              <a:latin typeface="Calibri" panose="020F0502020204030204" pitchFamily="34" charset="0"/>
              <a:cs typeface="Calibri" panose="020F0502020204030204" pitchFamily="34" charset="0"/>
            </a:endParaRPr>
          </a:p>
          <a:p>
            <a:pPr algn="just"/>
            <a:r>
              <a:rPr lang="en-US" b="0" i="0" dirty="0">
                <a:solidFill>
                  <a:srgbClr val="202122"/>
                </a:solidFill>
                <a:effectLst/>
                <a:latin typeface="Calibri" panose="020F0502020204030204" pitchFamily="34" charset="0"/>
                <a:cs typeface="Calibri" panose="020F0502020204030204" pitchFamily="34" charset="0"/>
              </a:rPr>
              <a:t>The </a:t>
            </a:r>
            <a:r>
              <a:rPr lang="en-US" b="1" i="0" dirty="0">
                <a:solidFill>
                  <a:srgbClr val="202122"/>
                </a:solidFill>
                <a:effectLst/>
                <a:latin typeface="Calibri" panose="020F0502020204030204" pitchFamily="34" charset="0"/>
                <a:cs typeface="Calibri" panose="020F0502020204030204" pitchFamily="34" charset="0"/>
              </a:rPr>
              <a:t>size of the vertex set</a:t>
            </a:r>
            <a:r>
              <a:rPr lang="en-US" b="0" i="0" dirty="0">
                <a:solidFill>
                  <a:srgbClr val="202122"/>
                </a:solidFill>
                <a:effectLst/>
                <a:latin typeface="Calibri" panose="020F0502020204030204" pitchFamily="34" charset="0"/>
                <a:cs typeface="Calibri" panose="020F0502020204030204" pitchFamily="34" charset="0"/>
              </a:rPr>
              <a:t> is called the </a:t>
            </a:r>
            <a:r>
              <a:rPr lang="en-US" b="1" i="1" dirty="0">
                <a:solidFill>
                  <a:srgbClr val="202122"/>
                </a:solidFill>
                <a:effectLst/>
                <a:latin typeface="Calibri" panose="020F0502020204030204" pitchFamily="34" charset="0"/>
                <a:cs typeface="Calibri" panose="020F0502020204030204" pitchFamily="34" charset="0"/>
              </a:rPr>
              <a:t>order of the hypergraph</a:t>
            </a:r>
            <a:r>
              <a:rPr lang="en-US" b="0" i="0" dirty="0">
                <a:solidFill>
                  <a:srgbClr val="202122"/>
                </a:solidFill>
                <a:effectLst/>
                <a:latin typeface="Calibri" panose="020F0502020204030204" pitchFamily="34" charset="0"/>
                <a:cs typeface="Calibri" panose="020F0502020204030204" pitchFamily="34" charset="0"/>
              </a:rPr>
              <a:t>, and the </a:t>
            </a:r>
            <a:r>
              <a:rPr lang="en-US" b="0" i="0" dirty="0">
                <a:solidFill>
                  <a:srgbClr val="5241F5"/>
                </a:solidFill>
                <a:effectLst/>
                <a:latin typeface="Calibri" panose="020F0502020204030204" pitchFamily="34" charset="0"/>
                <a:cs typeface="Calibri" panose="020F0502020204030204" pitchFamily="34" charset="0"/>
              </a:rPr>
              <a:t>size of edges set is the </a:t>
            </a:r>
            <a:r>
              <a:rPr lang="en-US" b="0" i="1" dirty="0">
                <a:solidFill>
                  <a:srgbClr val="FF0066"/>
                </a:solidFill>
                <a:effectLst/>
                <a:latin typeface="Calibri" panose="020F0502020204030204" pitchFamily="34" charset="0"/>
                <a:cs typeface="Calibri" panose="020F0502020204030204" pitchFamily="34" charset="0"/>
              </a:rPr>
              <a:t>size of the hypergraph</a:t>
            </a:r>
            <a:r>
              <a:rPr lang="en-US" b="0" i="0" dirty="0">
                <a:solidFill>
                  <a:srgbClr val="FF0066"/>
                </a:solidFill>
                <a:effectLst/>
                <a:latin typeface="Calibri" panose="020F0502020204030204" pitchFamily="34" charset="0"/>
                <a:cs typeface="Calibri" panose="020F0502020204030204" pitchFamily="34" charset="0"/>
              </a:rPr>
              <a:t>.</a:t>
            </a:r>
            <a:endParaRPr lang="en-IN" dirty="0">
              <a:solidFill>
                <a:srgbClr val="FF0066"/>
              </a:solidFill>
              <a:latin typeface="Calibri" panose="020F0502020204030204" pitchFamily="34" charset="0"/>
              <a:cs typeface="Calibri" panose="020F0502020204030204" pitchFamily="34" charset="0"/>
            </a:endParaRPr>
          </a:p>
        </p:txBody>
      </p:sp>
      <p:sp>
        <p:nvSpPr>
          <p:cNvPr id="8" name="Google Shape;123;p3">
            <a:extLst>
              <a:ext uri="{FF2B5EF4-FFF2-40B4-BE49-F238E27FC236}">
                <a16:creationId xmlns:a16="http://schemas.microsoft.com/office/drawing/2014/main" id="{02C38DF0-3BE7-4C92-AB63-B42DB7EC4D85}"/>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2E5496"/>
                </a:solidFill>
              </a:rPr>
              <a:t>Graph Theory and its Applications</a:t>
            </a:r>
            <a:endParaRPr lang="en-US" sz="2400" dirty="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37BB360-673F-9102-3EBD-4427E4FB6DB4}"/>
                  </a:ext>
                </a:extLst>
              </p14:cNvPr>
              <p14:cNvContentPartPr/>
              <p14:nvPr/>
            </p14:nvContentPartPr>
            <p14:xfrm>
              <a:off x="279000" y="2529360"/>
              <a:ext cx="7777800" cy="3428640"/>
            </p14:xfrm>
          </p:contentPart>
        </mc:Choice>
        <mc:Fallback xmlns="">
          <p:pic>
            <p:nvPicPr>
              <p:cNvPr id="2" name="Ink 1">
                <a:extLst>
                  <a:ext uri="{FF2B5EF4-FFF2-40B4-BE49-F238E27FC236}">
                    <a16:creationId xmlns:a16="http://schemas.microsoft.com/office/drawing/2014/main" id="{937BB360-673F-9102-3EBD-4427E4FB6DB4}"/>
                  </a:ext>
                </a:extLst>
              </p:cNvPr>
              <p:cNvPicPr/>
              <p:nvPr/>
            </p:nvPicPr>
            <p:blipFill>
              <a:blip r:embed="rId5"/>
              <a:stretch>
                <a:fillRect/>
              </a:stretch>
            </p:blipFill>
            <p:spPr>
              <a:xfrm>
                <a:off x="269640" y="2520000"/>
                <a:ext cx="7796520" cy="3447360"/>
              </a:xfrm>
              <a:prstGeom prst="rect">
                <a:avLst/>
              </a:prstGeom>
            </p:spPr>
          </p:pic>
        </mc:Fallback>
      </mc:AlternateContent>
    </p:spTree>
    <p:extLst>
      <p:ext uri="{BB962C8B-B14F-4D97-AF65-F5344CB8AC3E}">
        <p14:creationId xmlns:p14="http://schemas.microsoft.com/office/powerpoint/2010/main" val="410803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Examples of hypergraph from Wikipedia</a:t>
            </a:r>
            <a:endParaRPr dirty="0"/>
          </a:p>
        </p:txBody>
      </p:sp>
      <p:pic>
        <p:nvPicPr>
          <p:cNvPr id="121" name="Google Shape;121;p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02C38DF0-3BE7-4C92-AB63-B42DB7EC4D85}"/>
              </a:ext>
            </a:extLst>
          </p:cNvPr>
          <p:cNvSpPr/>
          <p:nvPr/>
        </p:nvSpPr>
        <p:spPr>
          <a:xfrm>
            <a:off x="434226" y="166424"/>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2E5496"/>
                </a:solidFill>
              </a:rPr>
              <a:t>Graph Theory and its Applications</a:t>
            </a:r>
            <a:endParaRPr lang="en-US" sz="2400" dirty="0"/>
          </a:p>
        </p:txBody>
      </p:sp>
      <p:pic>
        <p:nvPicPr>
          <p:cNvPr id="2050" name="Picture 2">
            <a:extLst>
              <a:ext uri="{FF2B5EF4-FFF2-40B4-BE49-F238E27FC236}">
                <a16:creationId xmlns:a16="http://schemas.microsoft.com/office/drawing/2014/main" id="{A1732168-76EB-40AE-B73F-445FED1238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110" y="1424131"/>
            <a:ext cx="3183209" cy="307869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AOH visualization of a hypergraph">
            <a:extLst>
              <a:ext uri="{FF2B5EF4-FFF2-40B4-BE49-F238E27FC236}">
                <a16:creationId xmlns:a16="http://schemas.microsoft.com/office/drawing/2014/main" id="{8840930C-2CB8-4414-9E6D-984137EF8B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1566003"/>
            <a:ext cx="3425190" cy="27949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2">
            <a:extLst>
              <a:ext uri="{FF2B5EF4-FFF2-40B4-BE49-F238E27FC236}">
                <a16:creationId xmlns:a16="http://schemas.microsoft.com/office/drawing/2014/main" id="{A4BFC5B6-422B-4639-82B1-70EF4A57F5F7}"/>
              </a:ext>
            </a:extLst>
          </p:cNvPr>
          <p:cNvSpPr>
            <a:spLocks noGrp="1"/>
          </p:cNvSpPr>
          <p:nvPr>
            <p:ph type="body" idx="1"/>
          </p:nvPr>
        </p:nvSpPr>
        <p:spPr>
          <a:xfrm>
            <a:off x="162202" y="4724936"/>
            <a:ext cx="10823529" cy="1609692"/>
          </a:xfrm>
        </p:spPr>
        <p:txBody>
          <a:bodyPr>
            <a:normAutofit/>
          </a:bodyPr>
          <a:lstStyle/>
          <a:p>
            <a:pPr marL="114300" indent="0" algn="just">
              <a:buNone/>
            </a:pPr>
            <a:r>
              <a:rPr lang="en-IN" dirty="0">
                <a:latin typeface="Calibri" panose="020F0502020204030204" pitchFamily="34" charset="0"/>
                <a:cs typeface="Calibri" panose="020F0502020204030204" pitchFamily="34" charset="0"/>
              </a:rPr>
              <a:t>E = { e1,e2,e3,e4} = { { v1,v2,v3}, {v2,v3}, { v3,v5,v6}, {v4}}. </a:t>
            </a:r>
          </a:p>
          <a:p>
            <a:pPr marL="114300" indent="0" algn="just">
              <a:buNone/>
            </a:pPr>
            <a:endParaRPr lang="en-IN" dirty="0">
              <a:latin typeface="Calibri" panose="020F0502020204030204" pitchFamily="34" charset="0"/>
              <a:cs typeface="Calibri" panose="020F0502020204030204" pitchFamily="34" charset="0"/>
            </a:endParaRPr>
          </a:p>
          <a:p>
            <a:pPr marL="114300" indent="0" algn="just">
              <a:buNone/>
            </a:pPr>
            <a:r>
              <a:rPr lang="en-IN" dirty="0">
                <a:latin typeface="Calibri" panose="020F0502020204030204" pitchFamily="34" charset="0"/>
                <a:cs typeface="Calibri" panose="020F0502020204030204" pitchFamily="34" charset="0"/>
              </a:rPr>
              <a:t>This hypergraph has </a:t>
            </a:r>
            <a:r>
              <a:rPr lang="en-IN" b="1" dirty="0">
                <a:latin typeface="Calibri" panose="020F0502020204030204" pitchFamily="34" charset="0"/>
                <a:cs typeface="Calibri" panose="020F0502020204030204" pitchFamily="34" charset="0"/>
              </a:rPr>
              <a:t>order 7</a:t>
            </a:r>
            <a:r>
              <a:rPr lang="en-IN" dirty="0">
                <a:latin typeface="Calibri" panose="020F0502020204030204" pitchFamily="34" charset="0"/>
                <a:cs typeface="Calibri" panose="020F0502020204030204" pitchFamily="34" charset="0"/>
              </a:rPr>
              <a:t> and </a:t>
            </a:r>
            <a:r>
              <a:rPr lang="en-IN" b="1" dirty="0">
                <a:latin typeface="Calibri" panose="020F0502020204030204" pitchFamily="34" charset="0"/>
                <a:cs typeface="Calibri" panose="020F0502020204030204" pitchFamily="34" charset="0"/>
              </a:rPr>
              <a:t>size 4</a:t>
            </a:r>
            <a:r>
              <a:rPr lang="en-IN" dirty="0">
                <a:latin typeface="Calibri" panose="020F0502020204030204" pitchFamily="34" charset="0"/>
                <a:cs typeface="Calibri" panose="020F0502020204030204" pitchFamily="34" charset="0"/>
              </a:rPr>
              <a:t> ( no of hyperedges) </a:t>
            </a:r>
          </a:p>
        </p:txBody>
      </p:sp>
      <p:sp>
        <p:nvSpPr>
          <p:cNvPr id="3" name="TextBox 2">
            <a:extLst>
              <a:ext uri="{FF2B5EF4-FFF2-40B4-BE49-F238E27FC236}">
                <a16:creationId xmlns:a16="http://schemas.microsoft.com/office/drawing/2014/main" id="{96FDCC12-C563-932F-FE52-C20D0574B95E}"/>
              </a:ext>
            </a:extLst>
          </p:cNvPr>
          <p:cNvSpPr txBox="1"/>
          <p:nvPr/>
        </p:nvSpPr>
        <p:spPr>
          <a:xfrm>
            <a:off x="7462982" y="2730623"/>
            <a:ext cx="4335907" cy="2246769"/>
          </a:xfrm>
          <a:prstGeom prst="rect">
            <a:avLst/>
          </a:prstGeom>
          <a:noFill/>
        </p:spPr>
        <p:txBody>
          <a:bodyPr wrap="square">
            <a:spAutoFit/>
          </a:bodyPr>
          <a:lstStyle/>
          <a:p>
            <a:pPr marL="114300" algn="just"/>
            <a:r>
              <a:rPr lang="en-IN" sz="2800" dirty="0">
                <a:latin typeface="Calibri" panose="020F0502020204030204" pitchFamily="34" charset="0"/>
                <a:cs typeface="Calibri" panose="020F0502020204030204" pitchFamily="34" charset="0"/>
              </a:rPr>
              <a:t>Undirected hypergraph G = (V,E) i.e. with </a:t>
            </a:r>
          </a:p>
          <a:p>
            <a:pPr marL="114300" algn="just"/>
            <a:r>
              <a:rPr lang="en-IN" sz="2800" dirty="0">
                <a:latin typeface="Calibri" panose="020F0502020204030204" pitchFamily="34" charset="0"/>
                <a:cs typeface="Calibri" panose="020F0502020204030204" pitchFamily="34" charset="0"/>
              </a:rPr>
              <a:t>V= { v1,v2,v3,v4,v5,v6,v7 } and </a:t>
            </a:r>
          </a:p>
          <a:p>
            <a:pPr marL="114300" indent="0" algn="just">
              <a:buNone/>
            </a:pPr>
            <a:endParaRPr lang="en-IN" sz="2800"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B155CF7C-D66A-252F-6A4D-A83DA8CF823C}"/>
                  </a:ext>
                </a:extLst>
              </p14:cNvPr>
              <p14:cNvContentPartPr/>
              <p14:nvPr/>
            </p14:nvContentPartPr>
            <p14:xfrm>
              <a:off x="755280" y="1804680"/>
              <a:ext cx="1922040" cy="2786040"/>
            </p14:xfrm>
          </p:contentPart>
        </mc:Choice>
        <mc:Fallback xmlns="">
          <p:pic>
            <p:nvPicPr>
              <p:cNvPr id="2" name="Ink 1">
                <a:extLst>
                  <a:ext uri="{FF2B5EF4-FFF2-40B4-BE49-F238E27FC236}">
                    <a16:creationId xmlns:a16="http://schemas.microsoft.com/office/drawing/2014/main" id="{B155CF7C-D66A-252F-6A4D-A83DA8CF823C}"/>
                  </a:ext>
                </a:extLst>
              </p:cNvPr>
              <p:cNvPicPr/>
              <p:nvPr/>
            </p:nvPicPr>
            <p:blipFill>
              <a:blip r:embed="rId7"/>
              <a:stretch>
                <a:fillRect/>
              </a:stretch>
            </p:blipFill>
            <p:spPr>
              <a:xfrm>
                <a:off x="745920" y="1795320"/>
                <a:ext cx="1940760" cy="2804760"/>
              </a:xfrm>
              <a:prstGeom prst="rect">
                <a:avLst/>
              </a:prstGeom>
            </p:spPr>
          </p:pic>
        </mc:Fallback>
      </mc:AlternateContent>
    </p:spTree>
    <p:extLst>
      <p:ext uri="{BB962C8B-B14F-4D97-AF65-F5344CB8AC3E}">
        <p14:creationId xmlns:p14="http://schemas.microsoft.com/office/powerpoint/2010/main" val="102585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Examples of hypergraph from Wikipedia</a:t>
            </a:r>
            <a:endParaRPr dirty="0"/>
          </a:p>
        </p:txBody>
      </p:sp>
      <p:pic>
        <p:nvPicPr>
          <p:cNvPr id="121" name="Google Shape;121;p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02C38DF0-3BE7-4C92-AB63-B42DB7EC4D85}"/>
              </a:ext>
            </a:extLst>
          </p:cNvPr>
          <p:cNvSpPr/>
          <p:nvPr/>
        </p:nvSpPr>
        <p:spPr>
          <a:xfrm>
            <a:off x="434226" y="166424"/>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2E5496"/>
                </a:solidFill>
              </a:rPr>
              <a:t>Graph Theory and its Applications</a:t>
            </a:r>
            <a:endParaRPr lang="en-US" sz="2400" dirty="0"/>
          </a:p>
        </p:txBody>
      </p:sp>
      <p:sp>
        <p:nvSpPr>
          <p:cNvPr id="9" name="TextBox 8">
            <a:extLst>
              <a:ext uri="{FF2B5EF4-FFF2-40B4-BE49-F238E27FC236}">
                <a16:creationId xmlns:a16="http://schemas.microsoft.com/office/drawing/2014/main" id="{96896AAC-C5EE-8BCC-42B3-8663EA79C9E0}"/>
              </a:ext>
            </a:extLst>
          </p:cNvPr>
          <p:cNvSpPr txBox="1"/>
          <p:nvPr/>
        </p:nvSpPr>
        <p:spPr>
          <a:xfrm>
            <a:off x="250540" y="1316458"/>
            <a:ext cx="6563918" cy="1631216"/>
          </a:xfrm>
          <a:prstGeom prst="rect">
            <a:avLst/>
          </a:prstGeom>
          <a:noFill/>
        </p:spPr>
        <p:txBody>
          <a:bodyPr wrap="square">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Social Media Interactions:</a:t>
            </a:r>
          </a:p>
          <a:p>
            <a:pPr algn="just"/>
            <a:r>
              <a:rPr lang="en-US" sz="2000" dirty="0">
                <a:latin typeface="Calibri" panose="020F0502020204030204" pitchFamily="34" charset="0"/>
                <a:ea typeface="Calibri" panose="020F0502020204030204" pitchFamily="34" charset="0"/>
                <a:cs typeface="Calibri" panose="020F0502020204030204" pitchFamily="34" charset="0"/>
              </a:rPr>
              <a:t>Say you have a </a:t>
            </a: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social media platform with users and po</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sts</a:t>
            </a:r>
            <a:r>
              <a:rPr lang="en-US" sz="2000" dirty="0">
                <a:latin typeface="Calibri" panose="020F0502020204030204" pitchFamily="34" charset="0"/>
                <a:ea typeface="Calibri" panose="020F0502020204030204" pitchFamily="34" charset="0"/>
                <a:cs typeface="Calibri" panose="020F0502020204030204" pitchFamily="34" charset="0"/>
              </a:rPr>
              <a:t>. Each </a:t>
            </a:r>
            <a:r>
              <a:rPr lang="en-US" sz="2000" dirty="0">
                <a:solidFill>
                  <a:srgbClr val="00B0F0"/>
                </a:solidFill>
                <a:latin typeface="Calibri" panose="020F0502020204030204" pitchFamily="34" charset="0"/>
                <a:ea typeface="Calibri" panose="020F0502020204030204" pitchFamily="34" charset="0"/>
                <a:cs typeface="Calibri" panose="020F0502020204030204" pitchFamily="34" charset="0"/>
              </a:rPr>
              <a:t>user can like, comment on, and share multiple posts</a:t>
            </a:r>
            <a:r>
              <a:rPr lang="en-US" sz="2000" dirty="0">
                <a:latin typeface="Calibri" panose="020F0502020204030204" pitchFamily="34" charset="0"/>
                <a:ea typeface="Calibri" panose="020F0502020204030204" pitchFamily="34" charset="0"/>
                <a:cs typeface="Calibri" panose="020F0502020204030204" pitchFamily="34" charset="0"/>
              </a:rPr>
              <a:t>. </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A31D5237-6C4C-D1C4-9282-182CF4058819}"/>
              </a:ext>
            </a:extLst>
          </p:cNvPr>
          <p:cNvPicPr>
            <a:picLocks noChangeAspect="1"/>
          </p:cNvPicPr>
          <p:nvPr/>
        </p:nvPicPr>
        <p:blipFill>
          <a:blip r:embed="rId4"/>
          <a:stretch>
            <a:fillRect/>
          </a:stretch>
        </p:blipFill>
        <p:spPr>
          <a:xfrm>
            <a:off x="7011830" y="1944040"/>
            <a:ext cx="5180170" cy="2934276"/>
          </a:xfrm>
          <a:prstGeom prst="rect">
            <a:avLst/>
          </a:prstGeom>
        </p:spPr>
      </p:pic>
      <p:sp>
        <p:nvSpPr>
          <p:cNvPr id="7" name="TextBox 6">
            <a:extLst>
              <a:ext uri="{FF2B5EF4-FFF2-40B4-BE49-F238E27FC236}">
                <a16:creationId xmlns:a16="http://schemas.microsoft.com/office/drawing/2014/main" id="{BE6987A1-BB58-45AB-1A38-BAB3110C5E3F}"/>
              </a:ext>
            </a:extLst>
          </p:cNvPr>
          <p:cNvSpPr txBox="1"/>
          <p:nvPr/>
        </p:nvSpPr>
        <p:spPr>
          <a:xfrm>
            <a:off x="6035992" y="166424"/>
            <a:ext cx="4210049" cy="1169551"/>
          </a:xfrm>
          <a:prstGeom prst="rect">
            <a:avLst/>
          </a:prstGeom>
          <a:noFill/>
        </p:spPr>
        <p:txBody>
          <a:bodyPr wrap="square">
            <a:spAutoFit/>
          </a:bodyPr>
          <a:lstStyle/>
          <a:p>
            <a:pPr algn="just"/>
            <a:r>
              <a:rPr lang="en-US" sz="1400" dirty="0">
                <a:latin typeface="Calibri" panose="020F0502020204030204" pitchFamily="34" charset="0"/>
                <a:ea typeface="Calibri" panose="020F0502020204030204" pitchFamily="34" charset="0"/>
                <a:cs typeface="Calibri" panose="020F0502020204030204" pitchFamily="34" charset="0"/>
              </a:rPr>
              <a:t>Instead of representing these interactions using a traditional graph where each user is connected to a post, </a:t>
            </a:r>
            <a:r>
              <a:rPr lang="en-US" sz="1400" dirty="0">
                <a:solidFill>
                  <a:srgbClr val="FF33CC"/>
                </a:solidFill>
                <a:latin typeface="Calibri" panose="020F0502020204030204" pitchFamily="34" charset="0"/>
                <a:ea typeface="Calibri" panose="020F0502020204030204" pitchFamily="34" charset="0"/>
                <a:cs typeface="Calibri" panose="020F0502020204030204" pitchFamily="34" charset="0"/>
              </a:rPr>
              <a:t>a hypergraph can be used to capture more complex interactions </a:t>
            </a:r>
            <a:r>
              <a:rPr lang="en-US" sz="1400" dirty="0">
                <a:latin typeface="Calibri" panose="020F0502020204030204" pitchFamily="34" charset="0"/>
                <a:ea typeface="Calibri" panose="020F0502020204030204" pitchFamily="34" charset="0"/>
                <a:cs typeface="Calibri" panose="020F0502020204030204" pitchFamily="34" charset="0"/>
              </a:rPr>
              <a:t>involving multiple users and posts simultaneously.</a:t>
            </a:r>
          </a:p>
        </p:txBody>
      </p:sp>
      <p:sp>
        <p:nvSpPr>
          <p:cNvPr id="10" name="TextBox 9">
            <a:extLst>
              <a:ext uri="{FF2B5EF4-FFF2-40B4-BE49-F238E27FC236}">
                <a16:creationId xmlns:a16="http://schemas.microsoft.com/office/drawing/2014/main" id="{E39162B0-9A4E-C142-D1C2-9E0F9E2E5B58}"/>
              </a:ext>
            </a:extLst>
          </p:cNvPr>
          <p:cNvSpPr txBox="1"/>
          <p:nvPr/>
        </p:nvSpPr>
        <p:spPr>
          <a:xfrm>
            <a:off x="250541" y="4216596"/>
            <a:ext cx="6761290" cy="2246769"/>
          </a:xfrm>
          <a:prstGeom prst="rect">
            <a:avLst/>
          </a:prstGeom>
          <a:noFill/>
        </p:spPr>
        <p:txBody>
          <a:bodyPr wrap="square" rtlCol="0">
            <a:spAutoFit/>
          </a:bodyPr>
          <a:lstStyle/>
          <a:p>
            <a:r>
              <a:rPr lang="en-IN" sz="2000" dirty="0"/>
              <a:t>A hyperedge connects Users and Posts and thus represent interaction between them.</a:t>
            </a:r>
          </a:p>
          <a:p>
            <a:endParaRPr lang="en-IN" sz="2000" dirty="0"/>
          </a:p>
          <a:p>
            <a:r>
              <a:rPr lang="en-IN" sz="2000" dirty="0"/>
              <a:t>Say hyperedge </a:t>
            </a:r>
            <a:r>
              <a:rPr lang="en-IN" sz="2000" dirty="0">
                <a:solidFill>
                  <a:srgbClr val="FF3399"/>
                </a:solidFill>
              </a:rPr>
              <a:t>e1: ( A, X, Y) </a:t>
            </a:r>
            <a:r>
              <a:rPr lang="en-IN" sz="2000" dirty="0"/>
              <a:t>to represent that User A liked Post X and commented on Post Y.</a:t>
            </a:r>
          </a:p>
          <a:p>
            <a:r>
              <a:rPr lang="en-IN" sz="2000" dirty="0">
                <a:solidFill>
                  <a:srgbClr val="FF3399"/>
                </a:solidFill>
              </a:rPr>
              <a:t>e2: ( A, B, C, X, Y) </a:t>
            </a:r>
            <a:r>
              <a:rPr lang="en-IN" sz="2000" dirty="0"/>
              <a:t>to represent User A, B and C liked Post X and commented on Post Y</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675193F-D921-49CC-8104-54D51275F793}"/>
                  </a:ext>
                </a:extLst>
              </p:cNvPr>
              <p:cNvSpPr txBox="1"/>
              <p:nvPr/>
            </p:nvSpPr>
            <p:spPr>
              <a:xfrm>
                <a:off x="53168" y="2754657"/>
                <a:ext cx="6253842" cy="1015663"/>
              </a:xfrm>
              <a:prstGeom prst="rect">
                <a:avLst/>
              </a:prstGeom>
              <a:noFill/>
            </p:spPr>
            <p:txBody>
              <a:bodyPr wrap="square">
                <a:spAutoFit/>
              </a:bodyPr>
              <a:lstStyle/>
              <a:p>
                <a:r>
                  <a:rPr lang="en-IN" sz="2000" b="0" dirty="0"/>
                  <a:t>Then </a:t>
                </a:r>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𝑈𝑠𝑒𝑟</m:t>
                      </m:r>
                      <m:r>
                        <a:rPr lang="en-IN" sz="2000" b="0" i="1" smtClean="0">
                          <a:latin typeface="Cambria Math" panose="02040503050406030204" pitchFamily="18" charset="0"/>
                        </a:rPr>
                        <m:t> </m:t>
                      </m:r>
                      <m:r>
                        <a:rPr lang="en-IN" sz="2000" b="0" i="1" smtClean="0">
                          <a:latin typeface="Cambria Math" panose="02040503050406030204" pitchFamily="18" charset="0"/>
                        </a:rPr>
                        <m:t>𝐴</m:t>
                      </m:r>
                      <m:r>
                        <a:rPr lang="en-IN" sz="2000" b="0" i="1" smtClean="0">
                          <a:latin typeface="Cambria Math" panose="02040503050406030204" pitchFamily="18" charset="0"/>
                        </a:rPr>
                        <m:t>, </m:t>
                      </m:r>
                      <m:r>
                        <a:rPr lang="en-IN" sz="2000" b="0" i="1" smtClean="0">
                          <a:latin typeface="Cambria Math" panose="02040503050406030204" pitchFamily="18" charset="0"/>
                        </a:rPr>
                        <m:t>𝑈𝑠𝑒𝑟</m:t>
                      </m:r>
                      <m:r>
                        <a:rPr lang="en-IN" sz="2000" b="0" i="1" smtClean="0">
                          <a:latin typeface="Cambria Math" panose="02040503050406030204" pitchFamily="18" charset="0"/>
                        </a:rPr>
                        <m:t> </m:t>
                      </m:r>
                      <m:r>
                        <a:rPr lang="en-IN" sz="2000" b="0" i="1" smtClean="0">
                          <a:latin typeface="Cambria Math" panose="02040503050406030204" pitchFamily="18" charset="0"/>
                        </a:rPr>
                        <m:t>𝐵</m:t>
                      </m:r>
                      <m:r>
                        <a:rPr lang="en-IN" sz="2000" b="0" i="1" smtClean="0">
                          <a:latin typeface="Cambria Math" panose="02040503050406030204" pitchFamily="18" charset="0"/>
                        </a:rPr>
                        <m:t>, </m:t>
                      </m:r>
                      <m:r>
                        <a:rPr lang="en-IN" sz="2000" b="0" i="1" smtClean="0">
                          <a:latin typeface="Cambria Math" panose="02040503050406030204" pitchFamily="18" charset="0"/>
                        </a:rPr>
                        <m:t>𝑈𝑠𝑒𝑟</m:t>
                      </m:r>
                      <m:r>
                        <a:rPr lang="en-IN" sz="2000" b="0" i="1" smtClean="0">
                          <a:latin typeface="Cambria Math" panose="02040503050406030204" pitchFamily="18" charset="0"/>
                        </a:rPr>
                        <m:t> </m:t>
                      </m:r>
                      <m:r>
                        <a:rPr lang="en-IN" sz="2000" b="0" i="1" smtClean="0">
                          <a:latin typeface="Cambria Math" panose="02040503050406030204" pitchFamily="18" charset="0"/>
                        </a:rPr>
                        <m:t>𝐶</m:t>
                      </m:r>
                      <m:r>
                        <a:rPr lang="en-IN" sz="2000" b="0" i="1" smtClean="0">
                          <a:latin typeface="Cambria Math" panose="02040503050406030204" pitchFamily="18" charset="0"/>
                        </a:rPr>
                        <m:t>−−−−−→</m:t>
                      </m:r>
                      <m:r>
                        <a:rPr lang="en-IN" sz="2000" b="0" i="1" smtClean="0">
                          <a:latin typeface="Cambria Math" panose="02040503050406030204" pitchFamily="18" charset="0"/>
                        </a:rPr>
                        <m:t>𝑛𝑜𝑑𝑒𝑠</m:t>
                      </m:r>
                    </m:oMath>
                  </m:oMathPara>
                </a14:m>
                <a:endParaRPr lang="en-IN" sz="2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000" b="0" i="1" smtClean="0">
                          <a:latin typeface="Cambria Math" panose="02040503050406030204" pitchFamily="18" charset="0"/>
                        </a:rPr>
                        <m:t>𝑃𝑜𝑠𝑡</m:t>
                      </m:r>
                      <m:r>
                        <a:rPr lang="en-IN" sz="2000" b="0" i="1" smtClean="0">
                          <a:latin typeface="Cambria Math" panose="02040503050406030204" pitchFamily="18" charset="0"/>
                        </a:rPr>
                        <m:t> </m:t>
                      </m:r>
                      <m:r>
                        <a:rPr lang="en-IN" sz="2000" b="0" i="1" smtClean="0">
                          <a:latin typeface="Cambria Math" panose="02040503050406030204" pitchFamily="18" charset="0"/>
                        </a:rPr>
                        <m:t>𝑋</m:t>
                      </m:r>
                      <m:r>
                        <a:rPr lang="en-IN" sz="2000" b="0" i="1" smtClean="0">
                          <a:latin typeface="Cambria Math" panose="02040503050406030204" pitchFamily="18" charset="0"/>
                        </a:rPr>
                        <m:t>, </m:t>
                      </m:r>
                      <m:r>
                        <a:rPr lang="en-IN" sz="2000" b="0" i="1" smtClean="0">
                          <a:latin typeface="Cambria Math" panose="02040503050406030204" pitchFamily="18" charset="0"/>
                        </a:rPr>
                        <m:t>𝑃𝑜𝑠𝑡</m:t>
                      </m:r>
                      <m:r>
                        <a:rPr lang="en-IN" sz="2000" b="0" i="1" smtClean="0">
                          <a:latin typeface="Cambria Math" panose="02040503050406030204" pitchFamily="18" charset="0"/>
                        </a:rPr>
                        <m:t> </m:t>
                      </m:r>
                      <m:r>
                        <a:rPr lang="en-IN" sz="2000" b="0" i="1" smtClean="0">
                          <a:latin typeface="Cambria Math" panose="02040503050406030204" pitchFamily="18" charset="0"/>
                        </a:rPr>
                        <m:t>𝑌</m:t>
                      </m:r>
                      <m:r>
                        <a:rPr lang="en-IN" sz="2000" b="0" i="1" smtClean="0">
                          <a:latin typeface="Cambria Math" panose="02040503050406030204" pitchFamily="18" charset="0"/>
                        </a:rPr>
                        <m:t>, </m:t>
                      </m:r>
                      <m:r>
                        <a:rPr lang="en-IN" sz="2000" b="0" i="1" smtClean="0">
                          <a:latin typeface="Cambria Math" panose="02040503050406030204" pitchFamily="18" charset="0"/>
                        </a:rPr>
                        <m:t>𝑃𝑜𝑠𝑡</m:t>
                      </m:r>
                      <m:r>
                        <a:rPr lang="en-IN" sz="2000" b="0" i="1" smtClean="0">
                          <a:latin typeface="Cambria Math" panose="02040503050406030204" pitchFamily="18" charset="0"/>
                        </a:rPr>
                        <m:t> </m:t>
                      </m:r>
                      <m:r>
                        <a:rPr lang="en-IN" sz="2000" b="0" i="1" smtClean="0">
                          <a:latin typeface="Cambria Math" panose="02040503050406030204" pitchFamily="18" charset="0"/>
                        </a:rPr>
                        <m:t>𝑍</m:t>
                      </m:r>
                      <m:r>
                        <a:rPr lang="en-IN" sz="2000" b="0" i="1" smtClean="0">
                          <a:latin typeface="Cambria Math" panose="02040503050406030204" pitchFamily="18" charset="0"/>
                        </a:rPr>
                        <m:t>−−−−−−−→</m:t>
                      </m:r>
                      <m:r>
                        <a:rPr lang="en-IN" sz="2000" b="0" i="1" smtClean="0">
                          <a:latin typeface="Cambria Math" panose="02040503050406030204" pitchFamily="18" charset="0"/>
                        </a:rPr>
                        <m:t>𝑛𝑜𝑑𝑒𝑠</m:t>
                      </m:r>
                    </m:oMath>
                  </m:oMathPara>
                </a14:m>
                <a:endParaRPr lang="en-IN" sz="2000" b="0" dirty="0"/>
              </a:p>
            </p:txBody>
          </p:sp>
        </mc:Choice>
        <mc:Fallback xmlns="">
          <p:sp>
            <p:nvSpPr>
              <p:cNvPr id="12" name="TextBox 11">
                <a:extLst>
                  <a:ext uri="{FF2B5EF4-FFF2-40B4-BE49-F238E27FC236}">
                    <a16:creationId xmlns:a16="http://schemas.microsoft.com/office/drawing/2014/main" id="{5675193F-D921-49CC-8104-54D51275F793}"/>
                  </a:ext>
                </a:extLst>
              </p:cNvPr>
              <p:cNvSpPr txBox="1">
                <a:spLocks noRot="1" noChangeAspect="1" noMove="1" noResize="1" noEditPoints="1" noAdjustHandles="1" noChangeArrowheads="1" noChangeShapeType="1" noTextEdit="1"/>
              </p:cNvSpPr>
              <p:nvPr/>
            </p:nvSpPr>
            <p:spPr>
              <a:xfrm>
                <a:off x="53168" y="2754657"/>
                <a:ext cx="6253842" cy="1015663"/>
              </a:xfrm>
              <a:prstGeom prst="rect">
                <a:avLst/>
              </a:prstGeom>
              <a:blipFill>
                <a:blip r:embed="rId5"/>
                <a:stretch>
                  <a:fillRect l="-1072" t="-3012"/>
                </a:stretch>
              </a:blipFill>
            </p:spPr>
            <p:txBody>
              <a:bodyPr/>
              <a:lstStyle/>
              <a:p>
                <a:r>
                  <a:rPr lang="en-IN">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211ABECF-994B-79F3-5D16-AE42025F9993}"/>
                  </a:ext>
                </a:extLst>
              </p14:cNvPr>
              <p14:cNvContentPartPr/>
              <p14:nvPr/>
            </p14:nvContentPartPr>
            <p14:xfrm>
              <a:off x="7128000" y="4975200"/>
              <a:ext cx="2810880" cy="562680"/>
            </p14:xfrm>
          </p:contentPart>
        </mc:Choice>
        <mc:Fallback>
          <p:pic>
            <p:nvPicPr>
              <p:cNvPr id="2" name="Ink 1">
                <a:extLst>
                  <a:ext uri="{FF2B5EF4-FFF2-40B4-BE49-F238E27FC236}">
                    <a16:creationId xmlns:a16="http://schemas.microsoft.com/office/drawing/2014/main" id="{211ABECF-994B-79F3-5D16-AE42025F9993}"/>
                  </a:ext>
                </a:extLst>
              </p:cNvPr>
              <p:cNvPicPr/>
              <p:nvPr/>
            </p:nvPicPr>
            <p:blipFill>
              <a:blip r:embed="rId7"/>
              <a:stretch>
                <a:fillRect/>
              </a:stretch>
            </p:blipFill>
            <p:spPr>
              <a:xfrm>
                <a:off x="7118640" y="4965840"/>
                <a:ext cx="2829600" cy="581400"/>
              </a:xfrm>
              <a:prstGeom prst="rect">
                <a:avLst/>
              </a:prstGeom>
            </p:spPr>
          </p:pic>
        </mc:Fallback>
      </mc:AlternateContent>
    </p:spTree>
    <p:extLst>
      <p:ext uri="{BB962C8B-B14F-4D97-AF65-F5344CB8AC3E}">
        <p14:creationId xmlns:p14="http://schemas.microsoft.com/office/powerpoint/2010/main" val="273415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Examples of hypergraph from Wikipedia</a:t>
            </a:r>
            <a:endParaRPr dirty="0"/>
          </a:p>
        </p:txBody>
      </p:sp>
      <p:pic>
        <p:nvPicPr>
          <p:cNvPr id="121" name="Google Shape;121;p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02C38DF0-3BE7-4C92-AB63-B42DB7EC4D85}"/>
              </a:ext>
            </a:extLst>
          </p:cNvPr>
          <p:cNvSpPr/>
          <p:nvPr/>
        </p:nvSpPr>
        <p:spPr>
          <a:xfrm>
            <a:off x="434226" y="166424"/>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2E5496"/>
                </a:solidFill>
              </a:rPr>
              <a:t>Graph Theory and its Applications</a:t>
            </a:r>
            <a:endParaRPr lang="en-US" sz="2400" dirty="0"/>
          </a:p>
        </p:txBody>
      </p:sp>
      <p:sp>
        <p:nvSpPr>
          <p:cNvPr id="9" name="TextBox 8">
            <a:extLst>
              <a:ext uri="{FF2B5EF4-FFF2-40B4-BE49-F238E27FC236}">
                <a16:creationId xmlns:a16="http://schemas.microsoft.com/office/drawing/2014/main" id="{96896AAC-C5EE-8BCC-42B3-8663EA79C9E0}"/>
              </a:ext>
            </a:extLst>
          </p:cNvPr>
          <p:cNvSpPr txBox="1"/>
          <p:nvPr/>
        </p:nvSpPr>
        <p:spPr>
          <a:xfrm>
            <a:off x="250540" y="1316458"/>
            <a:ext cx="10994234" cy="609397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Consider a group of people attending different events:</a:t>
            </a:r>
          </a:p>
          <a:p>
            <a:endParaRPr lang="en-US" sz="2000" dirty="0">
              <a:solidFill>
                <a:srgbClr val="00B0F0"/>
              </a:solidFill>
              <a:latin typeface="Calibri" panose="020F0502020204030204" pitchFamily="34" charset="0"/>
              <a:ea typeface="Calibri" panose="020F0502020204030204" pitchFamily="34" charset="0"/>
              <a:cs typeface="Calibri" panose="020F0502020204030204" pitchFamily="34" charset="0"/>
            </a:endParaRPr>
          </a:p>
          <a:p>
            <a:r>
              <a:rPr lang="en-US" sz="2000" dirty="0">
                <a:solidFill>
                  <a:srgbClr val="00B0F0"/>
                </a:solidFill>
                <a:latin typeface="Calibri" panose="020F0502020204030204" pitchFamily="34" charset="0"/>
                <a:ea typeface="Calibri" panose="020F0502020204030204" pitchFamily="34" charset="0"/>
                <a:cs typeface="Calibri" panose="020F0502020204030204" pitchFamily="34" charset="0"/>
              </a:rPr>
              <a:t>Vertices (V): </a:t>
            </a:r>
            <a:r>
              <a:rPr lang="en-US" sz="2000" dirty="0">
                <a:solidFill>
                  <a:srgbClr val="FF3399"/>
                </a:solidFill>
                <a:latin typeface="Calibri" panose="020F0502020204030204" pitchFamily="34" charset="0"/>
                <a:ea typeface="Calibri" panose="020F0502020204030204" pitchFamily="34" charset="0"/>
                <a:cs typeface="Calibri" panose="020F0502020204030204" pitchFamily="34" charset="0"/>
              </a:rPr>
              <a:t>{Alice, Bob, Carol, David, Events A, B, C}</a:t>
            </a:r>
          </a:p>
          <a:p>
            <a:r>
              <a:rPr lang="en-US" sz="2000" dirty="0">
                <a:solidFill>
                  <a:srgbClr val="00B050"/>
                </a:solidFill>
                <a:latin typeface="Calibri" panose="020F0502020204030204" pitchFamily="34" charset="0"/>
                <a:ea typeface="Calibri" panose="020F0502020204030204" pitchFamily="34" charset="0"/>
                <a:cs typeface="Calibri" panose="020F0502020204030204" pitchFamily="34" charset="0"/>
              </a:rPr>
              <a:t>Hyperedges (E):</a:t>
            </a:r>
          </a:p>
          <a:p>
            <a:r>
              <a:rPr lang="en-US" sz="2000" dirty="0">
                <a:latin typeface="Calibri" panose="020F0502020204030204" pitchFamily="34" charset="0"/>
                <a:ea typeface="Calibri" panose="020F0502020204030204" pitchFamily="34" charset="0"/>
                <a:cs typeface="Calibri" panose="020F0502020204030204" pitchFamily="34" charset="0"/>
              </a:rPr>
              <a:t>Hyperedge 1: {Alice, Bob} (Alice and Bob attended an event together)</a:t>
            </a:r>
          </a:p>
          <a:p>
            <a:r>
              <a:rPr lang="en-US" sz="2000" dirty="0">
                <a:latin typeface="Calibri" panose="020F0502020204030204" pitchFamily="34" charset="0"/>
                <a:ea typeface="Calibri" panose="020F0502020204030204" pitchFamily="34" charset="0"/>
                <a:cs typeface="Calibri" panose="020F0502020204030204" pitchFamily="34" charset="0"/>
              </a:rPr>
              <a:t>Hyperedge 2: {Carol, David} (Carol and David attended an event together)</a:t>
            </a:r>
          </a:p>
          <a:p>
            <a:r>
              <a:rPr lang="en-US" sz="2000" dirty="0">
                <a:latin typeface="Calibri" panose="020F0502020204030204" pitchFamily="34" charset="0"/>
                <a:ea typeface="Calibri" panose="020F0502020204030204" pitchFamily="34" charset="0"/>
                <a:cs typeface="Calibri" panose="020F0502020204030204" pitchFamily="34" charset="0"/>
              </a:rPr>
              <a:t>Hyperedge 3: {Alice, Event A} (Alice attended Event A)</a:t>
            </a:r>
          </a:p>
          <a:p>
            <a:r>
              <a:rPr lang="en-US" sz="2000" dirty="0">
                <a:latin typeface="Calibri" panose="020F0502020204030204" pitchFamily="34" charset="0"/>
                <a:ea typeface="Calibri" panose="020F0502020204030204" pitchFamily="34" charset="0"/>
                <a:cs typeface="Calibri" panose="020F0502020204030204" pitchFamily="34" charset="0"/>
              </a:rPr>
              <a:t>Hyperedge 4: {Bob, Event B} (Bob attended Event B)</a:t>
            </a:r>
          </a:p>
          <a:p>
            <a:r>
              <a:rPr lang="en-US" sz="2000" dirty="0">
                <a:latin typeface="Calibri" panose="020F0502020204030204" pitchFamily="34" charset="0"/>
                <a:ea typeface="Calibri" panose="020F0502020204030204" pitchFamily="34" charset="0"/>
                <a:cs typeface="Calibri" panose="020F0502020204030204" pitchFamily="34" charset="0"/>
              </a:rPr>
              <a:t>Hyperedge 5: {David, Event C} (David attended Event C)</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In this example, hyperedges can connect both individuals and events, reflecting various types of relationships.</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Hypergraph theory explores properties, algorithms, and structures related to hypergraphs. The concepts of hypergraph connectivity, matching, coloring, and clustering have analogs to traditional graph theory but apply to the more general context of hypergraphs.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97130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xfrm>
            <a:off x="155244" y="1853895"/>
            <a:ext cx="8956099" cy="5746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solidFill>
                  <a:schemeClr val="accent6">
                    <a:lumMod val="75000"/>
                  </a:schemeClr>
                </a:solidFill>
              </a:rPr>
              <a:t>GRAPH THEORY AND ITS APPLICATIONS</a:t>
            </a:r>
            <a:endParaRPr dirty="0">
              <a:solidFill>
                <a:schemeClr val="accent6">
                  <a:lumMod val="75000"/>
                </a:schemeClr>
              </a:solidFill>
            </a:endParaRPr>
          </a:p>
        </p:txBody>
      </p:sp>
      <p:sp>
        <p:nvSpPr>
          <p:cNvPr id="55" name="Google Shape;55;p2"/>
          <p:cNvSpPr txBox="1"/>
          <p:nvPr/>
        </p:nvSpPr>
        <p:spPr>
          <a:xfrm>
            <a:off x="677672" y="2893567"/>
            <a:ext cx="3027680"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b="1">
                <a:solidFill>
                  <a:srgbClr val="2E5496"/>
                </a:solidFill>
                <a:latin typeface="Calibri"/>
                <a:ea typeface="Calibri"/>
                <a:cs typeface="Calibri"/>
                <a:sym typeface="Calibri"/>
              </a:rPr>
              <a:t>INTRODUCTION</a:t>
            </a:r>
            <a:endParaRPr sz="3600">
              <a:latin typeface="Calibri"/>
              <a:ea typeface="Calibri"/>
              <a:cs typeface="Calibri"/>
              <a:sym typeface="Calibri"/>
            </a:endParaRPr>
          </a:p>
        </p:txBody>
      </p:sp>
      <p:sp>
        <p:nvSpPr>
          <p:cNvPr id="56" name="Google Shape;56;p2"/>
          <p:cNvSpPr txBox="1"/>
          <p:nvPr/>
        </p:nvSpPr>
        <p:spPr>
          <a:xfrm>
            <a:off x="677672" y="5462566"/>
            <a:ext cx="4994910" cy="773430"/>
          </a:xfrm>
          <a:prstGeom prst="rect">
            <a:avLst/>
          </a:prstGeom>
          <a:noFill/>
          <a:ln>
            <a:noFill/>
          </a:ln>
        </p:spPr>
        <p:txBody>
          <a:bodyPr spcFirstLastPara="1" wrap="square" lIns="0" tIns="53975" rIns="0" bIns="0" anchor="t" anchorCtr="0">
            <a:spAutoFit/>
          </a:bodyPr>
          <a:lstStyle/>
          <a:p>
            <a:pPr marL="12700" marR="0" lvl="0" indent="0" algn="l" rtl="0">
              <a:lnSpc>
                <a:spcPct val="100000"/>
              </a:lnSpc>
              <a:spcBef>
                <a:spcPts val="0"/>
              </a:spcBef>
              <a:spcAft>
                <a:spcPts val="0"/>
              </a:spcAft>
              <a:buNone/>
            </a:pPr>
            <a:r>
              <a:rPr lang="en-IN" sz="2400" b="1" dirty="0" err="1">
                <a:latin typeface="Calibri"/>
                <a:ea typeface="Calibri"/>
                <a:cs typeface="Calibri"/>
                <a:sym typeface="Calibri"/>
              </a:rPr>
              <a:t>Dr.</a:t>
            </a:r>
            <a:r>
              <a:rPr lang="en-IN" sz="2400" b="1" dirty="0">
                <a:latin typeface="Calibri"/>
                <a:ea typeface="Calibri"/>
                <a:cs typeface="Calibri"/>
                <a:sym typeface="Calibri"/>
              </a:rPr>
              <a:t> Arti Arya</a:t>
            </a:r>
            <a:endParaRPr sz="2400" dirty="0">
              <a:latin typeface="Calibri"/>
              <a:ea typeface="Calibri"/>
              <a:cs typeface="Calibri"/>
              <a:sym typeface="Calibri"/>
            </a:endParaRPr>
          </a:p>
          <a:p>
            <a:pPr marL="12700" marR="0" lvl="0" indent="0" algn="l" rtl="0">
              <a:lnSpc>
                <a:spcPct val="100000"/>
              </a:lnSpc>
              <a:spcBef>
                <a:spcPts val="280"/>
              </a:spcBef>
              <a:spcAft>
                <a:spcPts val="0"/>
              </a:spcAft>
              <a:buNone/>
            </a:pPr>
            <a:r>
              <a:rPr lang="en-US" sz="2000" dirty="0">
                <a:latin typeface="Calibri"/>
                <a:ea typeface="Calibri"/>
                <a:cs typeface="Calibri"/>
                <a:sym typeface="Calibri"/>
              </a:rPr>
              <a:t>Department of Computer Science &amp; Engineering</a:t>
            </a:r>
            <a:endParaRPr sz="2000" dirty="0">
              <a:latin typeface="Calibri"/>
              <a:ea typeface="Calibri"/>
              <a:cs typeface="Calibri"/>
              <a:sym typeface="Calibri"/>
            </a:endParaRPr>
          </a:p>
        </p:txBody>
      </p:sp>
      <p:sp>
        <p:nvSpPr>
          <p:cNvPr id="57" name="Google Shape;57;p2"/>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8" name="Google Shape;58;p2"/>
          <p:cNvSpPr/>
          <p:nvPr/>
        </p:nvSpPr>
        <p:spPr>
          <a:xfrm>
            <a:off x="761" y="2597657"/>
            <a:ext cx="7904480" cy="68580"/>
          </a:xfrm>
          <a:custGeom>
            <a:avLst/>
            <a:gdLst/>
            <a:ahLst/>
            <a:cxnLst/>
            <a:rect l="l" t="t" r="r" b="b"/>
            <a:pathLst>
              <a:path w="7904480" h="68580" extrusionOk="0">
                <a:moveTo>
                  <a:pt x="0" y="68579"/>
                </a:moveTo>
                <a:lnTo>
                  <a:pt x="7904099" y="0"/>
                </a:lnTo>
              </a:path>
            </a:pathLst>
          </a:custGeom>
          <a:noFill/>
          <a:ln w="38100" cap="flat" cmpd="sng">
            <a:solidFill>
              <a:srgbClr val="DFA16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 name="object 6">
            <a:extLst>
              <a:ext uri="{FF2B5EF4-FFF2-40B4-BE49-F238E27FC236}">
                <a16:creationId xmlns:a16="http://schemas.microsoft.com/office/drawing/2014/main" id="{CEEEE9E5-2AFC-AB96-23C6-70146B9C0202}"/>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Other types of Graph</a:t>
            </a:r>
            <a:endParaRPr dirty="0"/>
          </a:p>
        </p:txBody>
      </p:sp>
      <p:pic>
        <p:nvPicPr>
          <p:cNvPr id="121" name="Google Shape;121;p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 name="Text Placeholder 2">
            <a:extLst>
              <a:ext uri="{FF2B5EF4-FFF2-40B4-BE49-F238E27FC236}">
                <a16:creationId xmlns:a16="http://schemas.microsoft.com/office/drawing/2014/main" id="{A4E768E3-8BC7-4AAC-845A-4DD9652F9C0A}"/>
              </a:ext>
            </a:extLst>
          </p:cNvPr>
          <p:cNvSpPr>
            <a:spLocks noGrp="1"/>
          </p:cNvSpPr>
          <p:nvPr>
            <p:ph type="body" idx="1"/>
          </p:nvPr>
        </p:nvSpPr>
        <p:spPr>
          <a:xfrm>
            <a:off x="0" y="1316458"/>
            <a:ext cx="9394371" cy="4351338"/>
          </a:xfrm>
        </p:spPr>
        <p:txBody>
          <a:bodyPr>
            <a:normAutofit/>
          </a:bodyPr>
          <a:lstStyle/>
          <a:p>
            <a:r>
              <a:rPr lang="en-IN" sz="2400" b="1" dirty="0">
                <a:solidFill>
                  <a:schemeClr val="tx1"/>
                </a:solidFill>
              </a:rPr>
              <a:t>Knowledge graph</a:t>
            </a:r>
            <a:r>
              <a:rPr lang="en-IN" sz="2400" dirty="0">
                <a:solidFill>
                  <a:schemeClr val="tx1"/>
                </a:solidFill>
              </a:rPr>
              <a:t>:  Directed multi-relational graph where an edge represents a tuple &lt;</a:t>
            </a:r>
            <a:r>
              <a:rPr lang="en-IN" sz="2400" dirty="0" err="1">
                <a:solidFill>
                  <a:schemeClr val="tx1"/>
                </a:solidFill>
              </a:rPr>
              <a:t>h,r,t</a:t>
            </a:r>
            <a:r>
              <a:rPr lang="en-IN" sz="2400" dirty="0">
                <a:solidFill>
                  <a:schemeClr val="tx1"/>
                </a:solidFill>
              </a:rPr>
              <a:t>&gt; i.e. head, relation and tail.  </a:t>
            </a:r>
          </a:p>
          <a:p>
            <a:r>
              <a:rPr lang="en-IN" sz="2400" dirty="0">
                <a:solidFill>
                  <a:schemeClr val="tx1"/>
                </a:solidFill>
              </a:rPr>
              <a:t>There can be multiple relations between two entities. Example – &lt;Star Trek, Genre, Science Fiction&gt;</a:t>
            </a:r>
          </a:p>
        </p:txBody>
      </p:sp>
      <p:sp>
        <p:nvSpPr>
          <p:cNvPr id="8" name="Google Shape;123;p3">
            <a:extLst>
              <a:ext uri="{FF2B5EF4-FFF2-40B4-BE49-F238E27FC236}">
                <a16:creationId xmlns:a16="http://schemas.microsoft.com/office/drawing/2014/main" id="{E1727416-7144-47CD-A229-4BBAE5FA81D0}"/>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2E5496"/>
                </a:solidFill>
              </a:rPr>
              <a:t>Graph Theory and its Applications</a:t>
            </a:r>
            <a:endParaRPr lang="en-US" sz="2400" dirty="0"/>
          </a:p>
        </p:txBody>
      </p:sp>
      <p:pic>
        <p:nvPicPr>
          <p:cNvPr id="4" name="Picture 3">
            <a:extLst>
              <a:ext uri="{FF2B5EF4-FFF2-40B4-BE49-F238E27FC236}">
                <a16:creationId xmlns:a16="http://schemas.microsoft.com/office/drawing/2014/main" id="{BBEEAA6A-80EB-FD34-3031-F7D00B80498E}"/>
              </a:ext>
            </a:extLst>
          </p:cNvPr>
          <p:cNvPicPr>
            <a:picLocks noChangeAspect="1"/>
          </p:cNvPicPr>
          <p:nvPr/>
        </p:nvPicPr>
        <p:blipFill>
          <a:blip r:embed="rId4"/>
          <a:stretch>
            <a:fillRect/>
          </a:stretch>
        </p:blipFill>
        <p:spPr>
          <a:xfrm>
            <a:off x="3709753" y="3526971"/>
            <a:ext cx="4040195" cy="3031973"/>
          </a:xfrm>
          <a:prstGeom prst="rect">
            <a:avLst/>
          </a:prstGeom>
        </p:spPr>
      </p:pic>
      <p:sp>
        <p:nvSpPr>
          <p:cNvPr id="6" name="TextBox 5">
            <a:extLst>
              <a:ext uri="{FF2B5EF4-FFF2-40B4-BE49-F238E27FC236}">
                <a16:creationId xmlns:a16="http://schemas.microsoft.com/office/drawing/2014/main" id="{07277FB8-5CD7-FE02-C6F5-A01AE9C1225F}"/>
              </a:ext>
            </a:extLst>
          </p:cNvPr>
          <p:cNvSpPr txBox="1"/>
          <p:nvPr/>
        </p:nvSpPr>
        <p:spPr>
          <a:xfrm>
            <a:off x="296636" y="3429000"/>
            <a:ext cx="3413117" cy="1569660"/>
          </a:xfrm>
          <a:prstGeom prst="rect">
            <a:avLst/>
          </a:prstGeom>
          <a:noFill/>
        </p:spPr>
        <p:txBody>
          <a:bodyPr wrap="square">
            <a:spAutoFit/>
          </a:bodyPr>
          <a:lstStyle/>
          <a:p>
            <a:pPr algn="just"/>
            <a:r>
              <a:rPr lang="en-US" sz="2400" b="0" i="0" dirty="0">
                <a:solidFill>
                  <a:srgbClr val="202122"/>
                </a:solidFill>
                <a:effectLst/>
                <a:latin typeface="Arial" panose="020B0604020202020204" pitchFamily="34" charset="0"/>
              </a:rPr>
              <a:t>It formally represents </a:t>
            </a:r>
            <a:r>
              <a:rPr lang="en-US" sz="2400" b="0" i="0" dirty="0">
                <a:solidFill>
                  <a:srgbClr val="FF0000"/>
                </a:solidFill>
                <a:effectLst/>
                <a:latin typeface="Arial" panose="020B0604020202020204" pitchFamily="34" charset="0"/>
              </a:rPr>
              <a:t>semantics by describing entities and their relationships.</a:t>
            </a:r>
            <a:endParaRPr lang="en-IN" sz="2400" dirty="0">
              <a:solidFill>
                <a:srgbClr val="FF0000"/>
              </a:solidFill>
            </a:endParaRPr>
          </a:p>
        </p:txBody>
      </p:sp>
      <p:sp>
        <p:nvSpPr>
          <p:cNvPr id="9" name="TextBox 8">
            <a:extLst>
              <a:ext uri="{FF2B5EF4-FFF2-40B4-BE49-F238E27FC236}">
                <a16:creationId xmlns:a16="http://schemas.microsoft.com/office/drawing/2014/main" id="{5735EB7B-84B7-618A-B8D1-F7750455BCE9}"/>
              </a:ext>
            </a:extLst>
          </p:cNvPr>
          <p:cNvSpPr txBox="1"/>
          <p:nvPr/>
        </p:nvSpPr>
        <p:spPr>
          <a:xfrm>
            <a:off x="8041020" y="4381237"/>
            <a:ext cx="3299974" cy="1323439"/>
          </a:xfrm>
          <a:prstGeom prst="rect">
            <a:avLst/>
          </a:prstGeom>
          <a:noFill/>
        </p:spPr>
        <p:txBody>
          <a:bodyPr wrap="square">
            <a:spAutoFit/>
          </a:bodyPr>
          <a:lstStyle/>
          <a:p>
            <a:r>
              <a:rPr lang="en-US" sz="2000" b="0" i="0" dirty="0">
                <a:solidFill>
                  <a:srgbClr val="202122"/>
                </a:solidFill>
                <a:effectLst/>
                <a:latin typeface="Arial" panose="020B0604020202020204" pitchFamily="34" charset="0"/>
              </a:rPr>
              <a:t>They are also prominently associated with and used by </a:t>
            </a:r>
            <a:r>
              <a:rPr lang="en-US" sz="2000" b="0" i="0" u="none" strike="noStrike" dirty="0">
                <a:solidFill>
                  <a:srgbClr val="0645AD"/>
                </a:solidFill>
                <a:effectLst/>
                <a:latin typeface="Arial" panose="020B0604020202020204" pitchFamily="34" charset="0"/>
                <a:hlinkClick r:id="rId5" tooltip="Search engine"/>
              </a:rPr>
              <a:t>search engines</a:t>
            </a:r>
            <a:r>
              <a:rPr lang="en-US" sz="2000" b="0" i="0" dirty="0">
                <a:solidFill>
                  <a:srgbClr val="202122"/>
                </a:solidFill>
                <a:effectLst/>
                <a:latin typeface="Arial" panose="020B0604020202020204" pitchFamily="34" charset="0"/>
              </a:rPr>
              <a:t> such as </a:t>
            </a:r>
            <a:r>
              <a:rPr lang="en-US" sz="2000" b="0" i="0" u="none" strike="noStrike" dirty="0">
                <a:solidFill>
                  <a:srgbClr val="0645AD"/>
                </a:solidFill>
                <a:effectLst/>
                <a:latin typeface="Arial" panose="020B0604020202020204" pitchFamily="34" charset="0"/>
                <a:hlinkClick r:id="rId6" tooltip="Google Knowledge Graph"/>
              </a:rPr>
              <a:t>Google</a:t>
            </a:r>
            <a:r>
              <a:rPr lang="en-US" sz="2000" b="0" i="0" dirty="0">
                <a:solidFill>
                  <a:srgbClr val="202122"/>
                </a:solidFill>
                <a:effectLst/>
                <a:latin typeface="Arial" panose="020B0604020202020204" pitchFamily="34" charset="0"/>
              </a:rPr>
              <a:t>, </a:t>
            </a:r>
            <a:r>
              <a:rPr lang="en-US" sz="2000" b="0" i="0" u="none" strike="noStrike" dirty="0">
                <a:solidFill>
                  <a:srgbClr val="0645AD"/>
                </a:solidFill>
                <a:effectLst/>
                <a:latin typeface="Arial" panose="020B0604020202020204" pitchFamily="34" charset="0"/>
                <a:hlinkClick r:id="rId7" tooltip="Bing (search engine)"/>
              </a:rPr>
              <a:t>Bing</a:t>
            </a:r>
            <a:r>
              <a:rPr lang="en-US" sz="2000" b="0" i="0" u="none" strike="noStrike" dirty="0">
                <a:solidFill>
                  <a:srgbClr val="0645AD"/>
                </a:solidFill>
                <a:effectLst/>
                <a:latin typeface="Arial" panose="020B0604020202020204" pitchFamily="34" charset="0"/>
              </a:rPr>
              <a:t> etc.</a:t>
            </a:r>
            <a:endParaRPr lang="en-IN" sz="2000" dirty="0"/>
          </a:p>
        </p:txBody>
      </p:sp>
      <p:sp>
        <p:nvSpPr>
          <p:cNvPr id="11" name="TextBox 10">
            <a:extLst>
              <a:ext uri="{FF2B5EF4-FFF2-40B4-BE49-F238E27FC236}">
                <a16:creationId xmlns:a16="http://schemas.microsoft.com/office/drawing/2014/main" id="{2A6256BB-D32C-74DD-C309-C0C51CE9D7FF}"/>
              </a:ext>
            </a:extLst>
          </p:cNvPr>
          <p:cNvSpPr txBox="1"/>
          <p:nvPr/>
        </p:nvSpPr>
        <p:spPr>
          <a:xfrm>
            <a:off x="7855169" y="2568846"/>
            <a:ext cx="4040195" cy="1323439"/>
          </a:xfrm>
          <a:prstGeom prst="rect">
            <a:avLst/>
          </a:prstGeom>
          <a:noFill/>
        </p:spPr>
        <p:txBody>
          <a:bodyPr wrap="square">
            <a:spAutoFit/>
          </a:bodyPr>
          <a:lstStyle/>
          <a:p>
            <a:pPr algn="just"/>
            <a:r>
              <a:rPr lang="en-US" sz="2000" b="1" dirty="0">
                <a:solidFill>
                  <a:srgbClr val="202122"/>
                </a:solidFill>
                <a:latin typeface="Arial" panose="020B0604020202020204" pitchFamily="34" charset="0"/>
              </a:rPr>
              <a:t>K</a:t>
            </a:r>
            <a:r>
              <a:rPr lang="en-US" sz="2000" b="1" i="0" dirty="0">
                <a:solidFill>
                  <a:srgbClr val="202122"/>
                </a:solidFill>
                <a:effectLst/>
                <a:latin typeface="Arial" panose="020B0604020202020204" pitchFamily="34" charset="0"/>
              </a:rPr>
              <a:t>nowledge graph</a:t>
            </a:r>
            <a:r>
              <a:rPr lang="en-US" sz="2000" b="0" i="0" dirty="0">
                <a:solidFill>
                  <a:srgbClr val="202122"/>
                </a:solidFill>
                <a:effectLst/>
                <a:latin typeface="Arial" panose="020B0604020202020204" pitchFamily="34" charset="0"/>
              </a:rPr>
              <a:t> is a </a:t>
            </a:r>
            <a:r>
              <a:rPr lang="en-US" sz="2000" b="0" i="0" u="none" strike="noStrike" dirty="0">
                <a:solidFill>
                  <a:srgbClr val="0645AD"/>
                </a:solidFill>
                <a:effectLst/>
                <a:latin typeface="Arial" panose="020B0604020202020204" pitchFamily="34" charset="0"/>
              </a:rPr>
              <a:t>knowledgebase </a:t>
            </a:r>
            <a:r>
              <a:rPr lang="en-US" sz="2000" b="0" i="0" dirty="0">
                <a:solidFill>
                  <a:srgbClr val="202122"/>
                </a:solidFill>
                <a:effectLst/>
                <a:latin typeface="Arial" panose="020B0604020202020204" pitchFamily="34" charset="0"/>
              </a:rPr>
              <a:t>that uses a graph-structured </a:t>
            </a:r>
            <a:r>
              <a:rPr lang="en-US" sz="2000" b="0" i="0" u="none" strike="noStrike" dirty="0">
                <a:solidFill>
                  <a:srgbClr val="0645AD"/>
                </a:solidFill>
                <a:effectLst/>
                <a:latin typeface="Arial" panose="020B0604020202020204" pitchFamily="34" charset="0"/>
              </a:rPr>
              <a:t>data model </a:t>
            </a:r>
            <a:r>
              <a:rPr lang="en-US" sz="2000" dirty="0">
                <a:solidFill>
                  <a:srgbClr val="0645AD"/>
                </a:solidFill>
                <a:latin typeface="Arial" panose="020B0604020202020204" pitchFamily="34" charset="0"/>
              </a:rPr>
              <a:t>or topology </a:t>
            </a:r>
            <a:r>
              <a:rPr lang="en-US" sz="2000" b="0" i="0" dirty="0">
                <a:solidFill>
                  <a:srgbClr val="202122"/>
                </a:solidFill>
                <a:effectLst/>
                <a:latin typeface="Arial" panose="020B0604020202020204" pitchFamily="34" charset="0"/>
              </a:rPr>
              <a:t>to integrate data.</a:t>
            </a:r>
            <a:endParaRPr lang="en-IN" sz="2000" dirty="0"/>
          </a:p>
        </p:txBody>
      </p:sp>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C53921CF-17A1-90A2-F0CD-0B4778E7DFFE}"/>
                  </a:ext>
                </a:extLst>
              </p14:cNvPr>
              <p14:cNvContentPartPr/>
              <p14:nvPr/>
            </p14:nvContentPartPr>
            <p14:xfrm>
              <a:off x="2448720" y="1480680"/>
              <a:ext cx="4929120" cy="4346640"/>
            </p14:xfrm>
          </p:contentPart>
        </mc:Choice>
        <mc:Fallback>
          <p:pic>
            <p:nvPicPr>
              <p:cNvPr id="2" name="Ink 1">
                <a:extLst>
                  <a:ext uri="{FF2B5EF4-FFF2-40B4-BE49-F238E27FC236}">
                    <a16:creationId xmlns:a16="http://schemas.microsoft.com/office/drawing/2014/main" id="{C53921CF-17A1-90A2-F0CD-0B4778E7DFFE}"/>
                  </a:ext>
                </a:extLst>
              </p:cNvPr>
              <p:cNvPicPr/>
              <p:nvPr/>
            </p:nvPicPr>
            <p:blipFill>
              <a:blip r:embed="rId9"/>
              <a:stretch>
                <a:fillRect/>
              </a:stretch>
            </p:blipFill>
            <p:spPr>
              <a:xfrm>
                <a:off x="2439360" y="1471320"/>
                <a:ext cx="4947840" cy="4365360"/>
              </a:xfrm>
              <a:prstGeom prst="rect">
                <a:avLst/>
              </a:prstGeom>
            </p:spPr>
          </p:pic>
        </mc:Fallback>
      </mc:AlternateContent>
    </p:spTree>
    <p:extLst>
      <p:ext uri="{BB962C8B-B14F-4D97-AF65-F5344CB8AC3E}">
        <p14:creationId xmlns:p14="http://schemas.microsoft.com/office/powerpoint/2010/main" val="164671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2" name="Google Shape;192;p8"/>
          <p:cNvSpPr txBox="1">
            <a:spLocks noGrp="1"/>
          </p:cNvSpPr>
          <p:nvPr>
            <p:ph type="title"/>
          </p:nvPr>
        </p:nvSpPr>
        <p:spPr>
          <a:xfrm>
            <a:off x="450595" y="231986"/>
            <a:ext cx="7332691"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Graph Basics</a:t>
            </a:r>
            <a:endParaRPr sz="2400" dirty="0"/>
          </a:p>
        </p:txBody>
      </p:sp>
      <p:sp>
        <p:nvSpPr>
          <p:cNvPr id="193" name="Google Shape;193;p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5" name="Google Shape;195;p8"/>
          <p:cNvSpPr txBox="1"/>
          <p:nvPr/>
        </p:nvSpPr>
        <p:spPr>
          <a:xfrm>
            <a:off x="318515" y="1533525"/>
            <a:ext cx="8564228" cy="1490152"/>
          </a:xfrm>
          <a:prstGeom prst="rect">
            <a:avLst/>
          </a:prstGeom>
          <a:noFill/>
          <a:ln>
            <a:noFill/>
          </a:ln>
        </p:spPr>
        <p:txBody>
          <a:bodyPr spcFirstLastPara="1" wrap="square" lIns="0" tIns="12700" rIns="0" bIns="0" anchor="t" anchorCtr="0">
            <a:spAutoFit/>
          </a:bodyPr>
          <a:lstStyle/>
          <a:p>
            <a:pPr marL="38100" marR="30480" lvl="0" indent="0" algn="l" rtl="0">
              <a:lnSpc>
                <a:spcPct val="100000"/>
              </a:lnSpc>
              <a:spcBef>
                <a:spcPts val="0"/>
              </a:spcBef>
              <a:spcAft>
                <a:spcPts val="0"/>
              </a:spcAft>
              <a:buNone/>
            </a:pPr>
            <a:r>
              <a:rPr lang="en-US" sz="2400" b="1" dirty="0">
                <a:solidFill>
                  <a:schemeClr val="tx1"/>
                </a:solidFill>
                <a:latin typeface="Calibri"/>
                <a:ea typeface="Calibri"/>
                <a:cs typeface="Calibri"/>
                <a:sym typeface="Calibri"/>
              </a:rPr>
              <a:t>Complete graph: </a:t>
            </a:r>
            <a:r>
              <a:rPr lang="en-US" sz="2400" dirty="0" err="1">
                <a:solidFill>
                  <a:schemeClr val="tx1"/>
                </a:solidFill>
                <a:latin typeface="Calibri"/>
                <a:ea typeface="Calibri"/>
                <a:cs typeface="Calibri"/>
                <a:sym typeface="Calibri"/>
              </a:rPr>
              <a:t>K</a:t>
            </a:r>
            <a:r>
              <a:rPr lang="en-US" sz="2400" baseline="-25000" dirty="0" err="1">
                <a:solidFill>
                  <a:schemeClr val="tx1"/>
                </a:solidFill>
                <a:latin typeface="Calibri"/>
                <a:ea typeface="Calibri"/>
                <a:cs typeface="Calibri"/>
                <a:sym typeface="Calibri"/>
              </a:rPr>
              <a:t>n</a:t>
            </a:r>
            <a:r>
              <a:rPr lang="en-US" sz="2400" dirty="0">
                <a:solidFill>
                  <a:schemeClr val="tx1"/>
                </a:solidFill>
                <a:latin typeface="Calibri"/>
                <a:ea typeface="Calibri"/>
                <a:cs typeface="Calibri"/>
                <a:sym typeface="Calibri"/>
              </a:rPr>
              <a:t>, is the simple graph that contains exactly  one edge between each pair of distinct vertices.</a:t>
            </a:r>
            <a:endParaRPr sz="2400" dirty="0">
              <a:solidFill>
                <a:schemeClr val="tx1"/>
              </a:solidFill>
              <a:latin typeface="Calibri"/>
              <a:ea typeface="Calibri"/>
              <a:cs typeface="Calibri"/>
              <a:sym typeface="Calibri"/>
            </a:endParaRPr>
          </a:p>
          <a:p>
            <a:pPr marL="952500" marR="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9525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Representation Example: K</a:t>
            </a:r>
            <a:r>
              <a:rPr lang="en-US" sz="2400" baseline="-25000" dirty="0">
                <a:solidFill>
                  <a:schemeClr val="tx1"/>
                </a:solidFill>
                <a:latin typeface="Calibri"/>
                <a:ea typeface="Calibri"/>
                <a:cs typeface="Calibri"/>
                <a:sym typeface="Calibri"/>
              </a:rPr>
              <a:t>1</a:t>
            </a:r>
            <a:r>
              <a:rPr lang="en-US" sz="2400" dirty="0">
                <a:solidFill>
                  <a:schemeClr val="tx1"/>
                </a:solidFill>
                <a:latin typeface="Calibri"/>
                <a:ea typeface="Calibri"/>
                <a:cs typeface="Calibri"/>
                <a:sym typeface="Calibri"/>
              </a:rPr>
              <a:t>, K</a:t>
            </a:r>
            <a:r>
              <a:rPr lang="en-US" sz="2400" baseline="-25000" dirty="0">
                <a:solidFill>
                  <a:schemeClr val="tx1"/>
                </a:solidFill>
                <a:latin typeface="Calibri"/>
                <a:ea typeface="Calibri"/>
                <a:cs typeface="Calibri"/>
                <a:sym typeface="Calibri"/>
              </a:rPr>
              <a:t>2</a:t>
            </a:r>
            <a:r>
              <a:rPr lang="en-US" sz="2400" dirty="0">
                <a:solidFill>
                  <a:schemeClr val="tx1"/>
                </a:solidFill>
                <a:latin typeface="Calibri"/>
                <a:ea typeface="Calibri"/>
                <a:cs typeface="Calibri"/>
                <a:sym typeface="Calibri"/>
              </a:rPr>
              <a:t>, K</a:t>
            </a:r>
            <a:r>
              <a:rPr lang="en-US" sz="2400" baseline="-25000" dirty="0">
                <a:solidFill>
                  <a:schemeClr val="tx1"/>
                </a:solidFill>
                <a:latin typeface="Calibri"/>
                <a:ea typeface="Calibri"/>
                <a:cs typeface="Calibri"/>
                <a:sym typeface="Calibri"/>
              </a:rPr>
              <a:t>3</a:t>
            </a:r>
            <a:r>
              <a:rPr lang="en-US" sz="2400" dirty="0">
                <a:solidFill>
                  <a:schemeClr val="tx1"/>
                </a:solidFill>
                <a:latin typeface="Calibri"/>
                <a:ea typeface="Calibri"/>
                <a:cs typeface="Calibri"/>
                <a:sym typeface="Calibri"/>
              </a:rPr>
              <a:t>, K</a:t>
            </a:r>
            <a:r>
              <a:rPr lang="en-US" sz="2400" baseline="-25000" dirty="0">
                <a:solidFill>
                  <a:schemeClr val="tx1"/>
                </a:solidFill>
                <a:latin typeface="Calibri"/>
                <a:ea typeface="Calibri"/>
                <a:cs typeface="Calibri"/>
                <a:sym typeface="Calibri"/>
              </a:rPr>
              <a:t>4</a:t>
            </a:r>
            <a:endParaRPr sz="2400" baseline="-25000" dirty="0">
              <a:solidFill>
                <a:schemeClr val="tx1"/>
              </a:solidFill>
              <a:latin typeface="Calibri"/>
              <a:ea typeface="Calibri"/>
              <a:cs typeface="Calibri"/>
              <a:sym typeface="Calibri"/>
            </a:endParaRPr>
          </a:p>
        </p:txBody>
      </p:sp>
      <p:pic>
        <p:nvPicPr>
          <p:cNvPr id="196" name="Google Shape;196;p8"/>
          <p:cNvPicPr preferRelativeResize="0"/>
          <p:nvPr/>
        </p:nvPicPr>
        <p:blipFill rotWithShape="1">
          <a:blip r:embed="rId3">
            <a:alphaModFix/>
          </a:blip>
          <a:srcRect/>
          <a:stretch/>
        </p:blipFill>
        <p:spPr>
          <a:xfrm>
            <a:off x="757237" y="4148137"/>
            <a:ext cx="161925" cy="161925"/>
          </a:xfrm>
          <a:prstGeom prst="rect">
            <a:avLst/>
          </a:prstGeom>
          <a:noFill/>
          <a:ln>
            <a:noFill/>
          </a:ln>
        </p:spPr>
      </p:pic>
      <p:grpSp>
        <p:nvGrpSpPr>
          <p:cNvPr id="197" name="Google Shape;197;p8"/>
          <p:cNvGrpSpPr/>
          <p:nvPr/>
        </p:nvGrpSpPr>
        <p:grpSpPr>
          <a:xfrm>
            <a:off x="1824037" y="4148137"/>
            <a:ext cx="1000125" cy="161925"/>
            <a:chOff x="1824037" y="4148137"/>
            <a:chExt cx="1000125" cy="161925"/>
          </a:xfrm>
        </p:grpSpPr>
        <p:pic>
          <p:nvPicPr>
            <p:cNvPr id="198" name="Google Shape;198;p8"/>
            <p:cNvPicPr preferRelativeResize="0"/>
            <p:nvPr/>
          </p:nvPicPr>
          <p:blipFill rotWithShape="1">
            <a:blip r:embed="rId4">
              <a:alphaModFix/>
            </a:blip>
            <a:srcRect/>
            <a:stretch/>
          </p:blipFill>
          <p:spPr>
            <a:xfrm>
              <a:off x="2662237" y="4148137"/>
              <a:ext cx="161925" cy="161925"/>
            </a:xfrm>
            <a:prstGeom prst="rect">
              <a:avLst/>
            </a:prstGeom>
            <a:noFill/>
            <a:ln>
              <a:noFill/>
            </a:ln>
          </p:spPr>
        </p:pic>
        <p:pic>
          <p:nvPicPr>
            <p:cNvPr id="199" name="Google Shape;199;p8"/>
            <p:cNvPicPr preferRelativeResize="0"/>
            <p:nvPr/>
          </p:nvPicPr>
          <p:blipFill rotWithShape="1">
            <a:blip r:embed="rId4">
              <a:alphaModFix/>
            </a:blip>
            <a:srcRect/>
            <a:stretch/>
          </p:blipFill>
          <p:spPr>
            <a:xfrm>
              <a:off x="1824037" y="4148137"/>
              <a:ext cx="161925" cy="161925"/>
            </a:xfrm>
            <a:prstGeom prst="rect">
              <a:avLst/>
            </a:prstGeom>
            <a:noFill/>
            <a:ln>
              <a:noFill/>
            </a:ln>
          </p:spPr>
        </p:pic>
        <p:sp>
          <p:nvSpPr>
            <p:cNvPr id="200" name="Google Shape;200;p8"/>
            <p:cNvSpPr/>
            <p:nvPr/>
          </p:nvSpPr>
          <p:spPr>
            <a:xfrm>
              <a:off x="1981200" y="4229100"/>
              <a:ext cx="685800" cy="0"/>
            </a:xfrm>
            <a:custGeom>
              <a:avLst/>
              <a:gdLst/>
              <a:ahLst/>
              <a:cxnLst/>
              <a:rect l="l" t="t" r="r" b="b"/>
              <a:pathLst>
                <a:path w="685800" h="120000" extrusionOk="0">
                  <a:moveTo>
                    <a:pt x="0" y="0"/>
                  </a:moveTo>
                  <a:lnTo>
                    <a:pt x="6858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201" name="Google Shape;201;p8"/>
          <p:cNvGrpSpPr/>
          <p:nvPr/>
        </p:nvGrpSpPr>
        <p:grpSpPr>
          <a:xfrm>
            <a:off x="3881437" y="3614737"/>
            <a:ext cx="1076325" cy="847725"/>
            <a:chOff x="3881437" y="3614737"/>
            <a:chExt cx="1076325" cy="847725"/>
          </a:xfrm>
        </p:grpSpPr>
        <p:pic>
          <p:nvPicPr>
            <p:cNvPr id="202" name="Google Shape;202;p8"/>
            <p:cNvPicPr preferRelativeResize="0"/>
            <p:nvPr/>
          </p:nvPicPr>
          <p:blipFill rotWithShape="1">
            <a:blip r:embed="rId5">
              <a:alphaModFix/>
            </a:blip>
            <a:srcRect/>
            <a:stretch/>
          </p:blipFill>
          <p:spPr>
            <a:xfrm>
              <a:off x="4795837" y="4300537"/>
              <a:ext cx="161925" cy="161925"/>
            </a:xfrm>
            <a:prstGeom prst="rect">
              <a:avLst/>
            </a:prstGeom>
            <a:noFill/>
            <a:ln>
              <a:noFill/>
            </a:ln>
          </p:spPr>
        </p:pic>
        <p:pic>
          <p:nvPicPr>
            <p:cNvPr id="203" name="Google Shape;203;p8"/>
            <p:cNvPicPr preferRelativeResize="0"/>
            <p:nvPr/>
          </p:nvPicPr>
          <p:blipFill rotWithShape="1">
            <a:blip r:embed="rId5">
              <a:alphaModFix/>
            </a:blip>
            <a:srcRect/>
            <a:stretch/>
          </p:blipFill>
          <p:spPr>
            <a:xfrm>
              <a:off x="4338637" y="3614737"/>
              <a:ext cx="161925" cy="161925"/>
            </a:xfrm>
            <a:prstGeom prst="rect">
              <a:avLst/>
            </a:prstGeom>
            <a:noFill/>
            <a:ln>
              <a:noFill/>
            </a:ln>
          </p:spPr>
        </p:pic>
        <p:sp>
          <p:nvSpPr>
            <p:cNvPr id="204" name="Google Shape;204;p8"/>
            <p:cNvSpPr/>
            <p:nvPr/>
          </p:nvSpPr>
          <p:spPr>
            <a:xfrm>
              <a:off x="4495800" y="3771900"/>
              <a:ext cx="304800" cy="533400"/>
            </a:xfrm>
            <a:custGeom>
              <a:avLst/>
              <a:gdLst/>
              <a:ahLst/>
              <a:cxnLst/>
              <a:rect l="l" t="t" r="r" b="b"/>
              <a:pathLst>
                <a:path w="304800" h="533400" extrusionOk="0">
                  <a:moveTo>
                    <a:pt x="0" y="0"/>
                  </a:moveTo>
                  <a:lnTo>
                    <a:pt x="304800" y="5334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05" name="Google Shape;205;p8"/>
            <p:cNvPicPr preferRelativeResize="0"/>
            <p:nvPr/>
          </p:nvPicPr>
          <p:blipFill rotWithShape="1">
            <a:blip r:embed="rId5">
              <a:alphaModFix/>
            </a:blip>
            <a:srcRect/>
            <a:stretch/>
          </p:blipFill>
          <p:spPr>
            <a:xfrm>
              <a:off x="3881437" y="4300537"/>
              <a:ext cx="161925" cy="161925"/>
            </a:xfrm>
            <a:prstGeom prst="rect">
              <a:avLst/>
            </a:prstGeom>
            <a:noFill/>
            <a:ln>
              <a:noFill/>
            </a:ln>
          </p:spPr>
        </p:pic>
        <p:sp>
          <p:nvSpPr>
            <p:cNvPr id="206" name="Google Shape;206;p8"/>
            <p:cNvSpPr/>
            <p:nvPr/>
          </p:nvSpPr>
          <p:spPr>
            <a:xfrm>
              <a:off x="4038600" y="3771900"/>
              <a:ext cx="762000" cy="609600"/>
            </a:xfrm>
            <a:custGeom>
              <a:avLst/>
              <a:gdLst/>
              <a:ahLst/>
              <a:cxnLst/>
              <a:rect l="l" t="t" r="r" b="b"/>
              <a:pathLst>
                <a:path w="762000" h="609600" extrusionOk="0">
                  <a:moveTo>
                    <a:pt x="0" y="609600"/>
                  </a:moveTo>
                  <a:lnTo>
                    <a:pt x="762000" y="609600"/>
                  </a:lnTo>
                </a:path>
                <a:path w="762000" h="609600" extrusionOk="0">
                  <a:moveTo>
                    <a:pt x="0" y="533400"/>
                  </a:moveTo>
                  <a:lnTo>
                    <a:pt x="3048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207" name="Google Shape;207;p8"/>
          <p:cNvGrpSpPr/>
          <p:nvPr/>
        </p:nvGrpSpPr>
        <p:grpSpPr>
          <a:xfrm>
            <a:off x="6243637" y="3538537"/>
            <a:ext cx="1381125" cy="1076325"/>
            <a:chOff x="6243637" y="3538537"/>
            <a:chExt cx="1381125" cy="1076325"/>
          </a:xfrm>
        </p:grpSpPr>
        <p:pic>
          <p:nvPicPr>
            <p:cNvPr id="208" name="Google Shape;208;p8"/>
            <p:cNvPicPr preferRelativeResize="0"/>
            <p:nvPr/>
          </p:nvPicPr>
          <p:blipFill rotWithShape="1">
            <a:blip r:embed="rId6">
              <a:alphaModFix/>
            </a:blip>
            <a:srcRect/>
            <a:stretch/>
          </p:blipFill>
          <p:spPr>
            <a:xfrm>
              <a:off x="7462837" y="4452937"/>
              <a:ext cx="161925" cy="161925"/>
            </a:xfrm>
            <a:prstGeom prst="rect">
              <a:avLst/>
            </a:prstGeom>
            <a:noFill/>
            <a:ln>
              <a:noFill/>
            </a:ln>
          </p:spPr>
        </p:pic>
        <p:pic>
          <p:nvPicPr>
            <p:cNvPr id="209" name="Google Shape;209;p8"/>
            <p:cNvPicPr preferRelativeResize="0"/>
            <p:nvPr/>
          </p:nvPicPr>
          <p:blipFill rotWithShape="1">
            <a:blip r:embed="rId6">
              <a:alphaModFix/>
            </a:blip>
            <a:srcRect/>
            <a:stretch/>
          </p:blipFill>
          <p:spPr>
            <a:xfrm>
              <a:off x="6243637" y="4452937"/>
              <a:ext cx="161925" cy="161925"/>
            </a:xfrm>
            <a:prstGeom prst="rect">
              <a:avLst/>
            </a:prstGeom>
            <a:noFill/>
            <a:ln>
              <a:noFill/>
            </a:ln>
          </p:spPr>
        </p:pic>
        <p:sp>
          <p:nvSpPr>
            <p:cNvPr id="210" name="Google Shape;210;p8"/>
            <p:cNvSpPr/>
            <p:nvPr/>
          </p:nvSpPr>
          <p:spPr>
            <a:xfrm>
              <a:off x="6400800" y="4533900"/>
              <a:ext cx="1066800" cy="0"/>
            </a:xfrm>
            <a:custGeom>
              <a:avLst/>
              <a:gdLst/>
              <a:ahLst/>
              <a:cxnLst/>
              <a:rect l="l" t="t" r="r" b="b"/>
              <a:pathLst>
                <a:path w="1066800" h="120000" extrusionOk="0">
                  <a:moveTo>
                    <a:pt x="0" y="0"/>
                  </a:moveTo>
                  <a:lnTo>
                    <a:pt x="10668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1" name="Google Shape;211;p8"/>
            <p:cNvPicPr preferRelativeResize="0"/>
            <p:nvPr/>
          </p:nvPicPr>
          <p:blipFill rotWithShape="1">
            <a:blip r:embed="rId6">
              <a:alphaModFix/>
            </a:blip>
            <a:srcRect/>
            <a:stretch/>
          </p:blipFill>
          <p:spPr>
            <a:xfrm>
              <a:off x="7386637" y="3538537"/>
              <a:ext cx="161925" cy="161925"/>
            </a:xfrm>
            <a:prstGeom prst="rect">
              <a:avLst/>
            </a:prstGeom>
            <a:noFill/>
            <a:ln>
              <a:noFill/>
            </a:ln>
          </p:spPr>
        </p:pic>
        <p:pic>
          <p:nvPicPr>
            <p:cNvPr id="212" name="Google Shape;212;p8"/>
            <p:cNvPicPr preferRelativeResize="0"/>
            <p:nvPr/>
          </p:nvPicPr>
          <p:blipFill rotWithShape="1">
            <a:blip r:embed="rId6">
              <a:alphaModFix/>
            </a:blip>
            <a:srcRect/>
            <a:stretch/>
          </p:blipFill>
          <p:spPr>
            <a:xfrm>
              <a:off x="6243637" y="3538537"/>
              <a:ext cx="161925" cy="161925"/>
            </a:xfrm>
            <a:prstGeom prst="rect">
              <a:avLst/>
            </a:prstGeom>
            <a:noFill/>
            <a:ln>
              <a:noFill/>
            </a:ln>
          </p:spPr>
        </p:pic>
        <p:sp>
          <p:nvSpPr>
            <p:cNvPr id="213" name="Google Shape;213;p8"/>
            <p:cNvSpPr/>
            <p:nvPr/>
          </p:nvSpPr>
          <p:spPr>
            <a:xfrm>
              <a:off x="6324600" y="3619500"/>
              <a:ext cx="1143000" cy="914400"/>
            </a:xfrm>
            <a:custGeom>
              <a:avLst/>
              <a:gdLst/>
              <a:ahLst/>
              <a:cxnLst/>
              <a:rect l="l" t="t" r="r" b="b"/>
              <a:pathLst>
                <a:path w="1143000" h="914400" extrusionOk="0">
                  <a:moveTo>
                    <a:pt x="76200" y="0"/>
                  </a:moveTo>
                  <a:lnTo>
                    <a:pt x="1066800" y="0"/>
                  </a:lnTo>
                </a:path>
                <a:path w="1143000" h="914400" extrusionOk="0">
                  <a:moveTo>
                    <a:pt x="0" y="76200"/>
                  </a:moveTo>
                  <a:lnTo>
                    <a:pt x="0" y="838200"/>
                  </a:lnTo>
                </a:path>
                <a:path w="1143000" h="914400" extrusionOk="0">
                  <a:moveTo>
                    <a:pt x="1143000" y="76200"/>
                  </a:moveTo>
                  <a:lnTo>
                    <a:pt x="1143000" y="838200"/>
                  </a:lnTo>
                </a:path>
                <a:path w="1143000" h="914400" extrusionOk="0">
                  <a:moveTo>
                    <a:pt x="0" y="0"/>
                  </a:moveTo>
                  <a:lnTo>
                    <a:pt x="1143000" y="914400"/>
                  </a:lnTo>
                </a:path>
                <a:path w="1143000" h="914400" extrusionOk="0">
                  <a:moveTo>
                    <a:pt x="76200" y="838200"/>
                  </a:moveTo>
                  <a:lnTo>
                    <a:pt x="11430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14" name="Google Shape;214;p8"/>
          <p:cNvSpPr txBox="1"/>
          <p:nvPr/>
        </p:nvSpPr>
        <p:spPr>
          <a:xfrm>
            <a:off x="2187194" y="4726304"/>
            <a:ext cx="29400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Tahoma"/>
                <a:ea typeface="Tahoma"/>
                <a:cs typeface="Tahoma"/>
                <a:sym typeface="Tahoma"/>
              </a:rPr>
              <a:t>K</a:t>
            </a:r>
            <a:r>
              <a:rPr lang="en-US" sz="1800" baseline="-25000">
                <a:latin typeface="Tahoma"/>
                <a:ea typeface="Tahoma"/>
                <a:cs typeface="Tahoma"/>
                <a:sym typeface="Tahoma"/>
              </a:rPr>
              <a:t>2</a:t>
            </a:r>
            <a:endParaRPr sz="1800" baseline="-25000">
              <a:latin typeface="Tahoma"/>
              <a:ea typeface="Tahoma"/>
              <a:cs typeface="Tahoma"/>
              <a:sym typeface="Tahoma"/>
            </a:endParaRPr>
          </a:p>
        </p:txBody>
      </p:sp>
      <p:sp>
        <p:nvSpPr>
          <p:cNvPr id="215" name="Google Shape;215;p8"/>
          <p:cNvSpPr txBox="1"/>
          <p:nvPr/>
        </p:nvSpPr>
        <p:spPr>
          <a:xfrm>
            <a:off x="739140" y="4726304"/>
            <a:ext cx="29400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Tahoma"/>
                <a:ea typeface="Tahoma"/>
                <a:cs typeface="Tahoma"/>
                <a:sym typeface="Tahoma"/>
              </a:rPr>
              <a:t>K</a:t>
            </a:r>
            <a:r>
              <a:rPr lang="en-US" sz="1800" baseline="-25000">
                <a:latin typeface="Tahoma"/>
                <a:ea typeface="Tahoma"/>
                <a:cs typeface="Tahoma"/>
                <a:sym typeface="Tahoma"/>
              </a:rPr>
              <a:t>1</a:t>
            </a:r>
            <a:endParaRPr sz="1800" baseline="-25000">
              <a:latin typeface="Tahoma"/>
              <a:ea typeface="Tahoma"/>
              <a:cs typeface="Tahoma"/>
              <a:sym typeface="Tahoma"/>
            </a:endParaRPr>
          </a:p>
        </p:txBody>
      </p:sp>
      <p:sp>
        <p:nvSpPr>
          <p:cNvPr id="216" name="Google Shape;216;p8"/>
          <p:cNvSpPr txBox="1"/>
          <p:nvPr/>
        </p:nvSpPr>
        <p:spPr>
          <a:xfrm>
            <a:off x="6912229" y="4878704"/>
            <a:ext cx="29400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Tahoma"/>
                <a:ea typeface="Tahoma"/>
                <a:cs typeface="Tahoma"/>
                <a:sym typeface="Tahoma"/>
              </a:rPr>
              <a:t>K</a:t>
            </a:r>
            <a:r>
              <a:rPr lang="en-US" sz="1800" baseline="-25000">
                <a:latin typeface="Tahoma"/>
                <a:ea typeface="Tahoma"/>
                <a:cs typeface="Tahoma"/>
                <a:sym typeface="Tahoma"/>
              </a:rPr>
              <a:t>4</a:t>
            </a:r>
            <a:endParaRPr sz="1800" baseline="-25000">
              <a:latin typeface="Tahoma"/>
              <a:ea typeface="Tahoma"/>
              <a:cs typeface="Tahoma"/>
              <a:sym typeface="Tahoma"/>
            </a:endParaRPr>
          </a:p>
        </p:txBody>
      </p:sp>
      <p:sp>
        <p:nvSpPr>
          <p:cNvPr id="217" name="Google Shape;217;p8"/>
          <p:cNvSpPr txBox="1"/>
          <p:nvPr/>
        </p:nvSpPr>
        <p:spPr>
          <a:xfrm>
            <a:off x="4321175" y="4726304"/>
            <a:ext cx="29400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Tahoma"/>
                <a:ea typeface="Tahoma"/>
                <a:cs typeface="Tahoma"/>
                <a:sym typeface="Tahoma"/>
              </a:rPr>
              <a:t>K</a:t>
            </a:r>
            <a:r>
              <a:rPr lang="en-US" sz="1800" baseline="-25000">
                <a:latin typeface="Tahoma"/>
                <a:ea typeface="Tahoma"/>
                <a:cs typeface="Tahoma"/>
                <a:sym typeface="Tahoma"/>
              </a:rPr>
              <a:t>3</a:t>
            </a:r>
            <a:endParaRPr sz="1800" baseline="-25000">
              <a:latin typeface="Tahoma"/>
              <a:ea typeface="Tahoma"/>
              <a:cs typeface="Tahoma"/>
              <a:sym typeface="Tahoma"/>
            </a:endParaRPr>
          </a:p>
        </p:txBody>
      </p:sp>
      <p:sp>
        <p:nvSpPr>
          <p:cNvPr id="2" name="object 6">
            <a:extLst>
              <a:ext uri="{FF2B5EF4-FFF2-40B4-BE49-F238E27FC236}">
                <a16:creationId xmlns:a16="http://schemas.microsoft.com/office/drawing/2014/main" id="{AA807885-5D30-F835-822A-54A57949E59E}"/>
              </a:ext>
            </a:extLst>
          </p:cNvPr>
          <p:cNvSpPr/>
          <p:nvPr/>
        </p:nvSpPr>
        <p:spPr>
          <a:xfrm>
            <a:off x="10929341" y="0"/>
            <a:ext cx="1095592" cy="1606531"/>
          </a:xfrm>
          <a:prstGeom prst="rect">
            <a:avLst/>
          </a:prstGeom>
          <a:blipFill>
            <a:blip r:embed="rId7"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F85FA2E8-EC2E-8FEC-B455-E773DDDEAF80}"/>
                  </a:ext>
                </a:extLst>
              </p14:cNvPr>
              <p14:cNvContentPartPr/>
              <p14:nvPr/>
            </p14:nvContentPartPr>
            <p14:xfrm>
              <a:off x="6544800" y="3791880"/>
              <a:ext cx="758520" cy="605520"/>
            </p14:xfrm>
          </p:contentPart>
        </mc:Choice>
        <mc:Fallback>
          <p:pic>
            <p:nvPicPr>
              <p:cNvPr id="3" name="Ink 2">
                <a:extLst>
                  <a:ext uri="{FF2B5EF4-FFF2-40B4-BE49-F238E27FC236}">
                    <a16:creationId xmlns:a16="http://schemas.microsoft.com/office/drawing/2014/main" id="{F85FA2E8-EC2E-8FEC-B455-E773DDDEAF80}"/>
                  </a:ext>
                </a:extLst>
              </p:cNvPr>
              <p:cNvPicPr/>
              <p:nvPr/>
            </p:nvPicPr>
            <p:blipFill>
              <a:blip r:embed="rId9"/>
              <a:stretch>
                <a:fillRect/>
              </a:stretch>
            </p:blipFill>
            <p:spPr>
              <a:xfrm>
                <a:off x="6535440" y="3782520"/>
                <a:ext cx="777240" cy="62424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2" name="Google Shape;222;p9"/>
          <p:cNvSpPr txBox="1">
            <a:spLocks noGrp="1"/>
          </p:cNvSpPr>
          <p:nvPr>
            <p:ph type="title"/>
          </p:nvPr>
        </p:nvSpPr>
        <p:spPr>
          <a:xfrm>
            <a:off x="450595" y="231986"/>
            <a:ext cx="8293734"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Graph Basics</a:t>
            </a:r>
            <a:endParaRPr sz="2400" dirty="0"/>
          </a:p>
        </p:txBody>
      </p:sp>
      <p:sp>
        <p:nvSpPr>
          <p:cNvPr id="223" name="Google Shape;223;p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25" name="Google Shape;225;p9"/>
          <p:cNvSpPr txBox="1"/>
          <p:nvPr/>
        </p:nvSpPr>
        <p:spPr>
          <a:xfrm>
            <a:off x="318514" y="1533525"/>
            <a:ext cx="10436572" cy="518347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400" b="1" dirty="0">
                <a:solidFill>
                  <a:schemeClr val="tx1"/>
                </a:solidFill>
                <a:latin typeface="Calibri"/>
                <a:ea typeface="Calibri"/>
                <a:cs typeface="Calibri"/>
                <a:sym typeface="Calibri"/>
              </a:rPr>
              <a:t>Cycle: </a:t>
            </a:r>
            <a:r>
              <a:rPr lang="en-US" sz="2400" dirty="0">
                <a:solidFill>
                  <a:schemeClr val="tx1"/>
                </a:solidFill>
                <a:latin typeface="Calibri"/>
                <a:ea typeface="Calibri"/>
                <a:cs typeface="Calibri"/>
                <a:sym typeface="Calibri"/>
              </a:rPr>
              <a:t>C</a:t>
            </a:r>
            <a:r>
              <a:rPr lang="en-US" sz="2400" baseline="-25000" dirty="0">
                <a:solidFill>
                  <a:schemeClr val="tx1"/>
                </a:solidFill>
                <a:latin typeface="Calibri"/>
                <a:ea typeface="Calibri"/>
                <a:cs typeface="Calibri"/>
                <a:sym typeface="Calibri"/>
              </a:rPr>
              <a:t>n</a:t>
            </a:r>
            <a:r>
              <a:rPr lang="en-US" sz="2400" dirty="0">
                <a:solidFill>
                  <a:schemeClr val="tx1"/>
                </a:solidFill>
                <a:latin typeface="Calibri"/>
                <a:ea typeface="Calibri"/>
                <a:cs typeface="Calibri"/>
                <a:sym typeface="Calibri"/>
              </a:rPr>
              <a:t>, </a:t>
            </a:r>
          </a:p>
          <a:p>
            <a:pPr marL="381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	n ≥ 3 consists of n vertices v</a:t>
            </a:r>
            <a:r>
              <a:rPr lang="en-US" sz="2400" baseline="-25000" dirty="0">
                <a:solidFill>
                  <a:schemeClr val="tx1"/>
                </a:solidFill>
                <a:latin typeface="Calibri"/>
                <a:ea typeface="Calibri"/>
                <a:cs typeface="Calibri"/>
                <a:sym typeface="Calibri"/>
              </a:rPr>
              <a:t>1</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2</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3 </a:t>
            </a:r>
            <a:r>
              <a:rPr lang="en-US" sz="2400" dirty="0">
                <a:solidFill>
                  <a:schemeClr val="tx1"/>
                </a:solidFill>
                <a:latin typeface="Calibri"/>
                <a:ea typeface="Calibri"/>
                <a:cs typeface="Calibri"/>
                <a:sym typeface="Calibri"/>
              </a:rPr>
              <a:t>… </a:t>
            </a:r>
            <a:r>
              <a:rPr lang="en-US" sz="2400" dirty="0" err="1">
                <a:solidFill>
                  <a:schemeClr val="tx1"/>
                </a:solidFill>
                <a:latin typeface="Calibri"/>
                <a:ea typeface="Calibri"/>
                <a:cs typeface="Calibri"/>
                <a:sym typeface="Calibri"/>
              </a:rPr>
              <a:t>v</a:t>
            </a:r>
            <a:r>
              <a:rPr lang="en-US" sz="2400" baseline="-25000" dirty="0" err="1">
                <a:solidFill>
                  <a:schemeClr val="tx1"/>
                </a:solidFill>
                <a:latin typeface="Calibri"/>
                <a:ea typeface="Calibri"/>
                <a:cs typeface="Calibri"/>
                <a:sym typeface="Calibri"/>
              </a:rPr>
              <a:t>n</a:t>
            </a:r>
            <a:r>
              <a:rPr lang="en-US" sz="2400" baseline="-25000" dirty="0">
                <a:solidFill>
                  <a:schemeClr val="tx1"/>
                </a:solidFill>
                <a:latin typeface="Calibri"/>
                <a:ea typeface="Calibri"/>
                <a:cs typeface="Calibri"/>
                <a:sym typeface="Calibri"/>
              </a:rPr>
              <a:t> </a:t>
            </a:r>
            <a:r>
              <a:rPr lang="en-US" sz="2400" dirty="0">
                <a:solidFill>
                  <a:schemeClr val="tx1"/>
                </a:solidFill>
                <a:latin typeface="Calibri"/>
                <a:ea typeface="Calibri"/>
                <a:cs typeface="Calibri"/>
                <a:sym typeface="Calibri"/>
              </a:rPr>
              <a:t>and edges {v</a:t>
            </a:r>
            <a:r>
              <a:rPr lang="en-US" sz="2400" baseline="-25000" dirty="0">
                <a:solidFill>
                  <a:schemeClr val="tx1"/>
                </a:solidFill>
                <a:latin typeface="Calibri"/>
                <a:ea typeface="Calibri"/>
                <a:cs typeface="Calibri"/>
                <a:sym typeface="Calibri"/>
              </a:rPr>
              <a:t>1</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2</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2</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3</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3</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4</a:t>
            </a:r>
            <a:r>
              <a:rPr lang="en-US" sz="2400" dirty="0">
                <a:solidFill>
                  <a:schemeClr val="tx1"/>
                </a:solidFill>
                <a:latin typeface="Calibri"/>
                <a:ea typeface="Calibri"/>
                <a:cs typeface="Calibri"/>
                <a:sym typeface="Calibri"/>
              </a:rPr>
              <a:t>} … 	{v</a:t>
            </a:r>
            <a:r>
              <a:rPr lang="en-US" sz="2400" baseline="-25000" dirty="0">
                <a:solidFill>
                  <a:schemeClr val="tx1"/>
                </a:solidFill>
                <a:latin typeface="Calibri"/>
                <a:ea typeface="Calibri"/>
                <a:cs typeface="Calibri"/>
                <a:sym typeface="Calibri"/>
              </a:rPr>
              <a:t>n-1</a:t>
            </a:r>
            <a:r>
              <a:rPr lang="en-US" sz="2400" dirty="0">
                <a:solidFill>
                  <a:schemeClr val="tx1"/>
                </a:solidFill>
                <a:latin typeface="Calibri"/>
                <a:ea typeface="Calibri"/>
                <a:cs typeface="Calibri"/>
                <a:sym typeface="Calibri"/>
              </a:rPr>
              <a:t>, </a:t>
            </a:r>
            <a:r>
              <a:rPr lang="en-US" sz="2400" dirty="0" err="1">
                <a:solidFill>
                  <a:schemeClr val="tx1"/>
                </a:solidFill>
                <a:latin typeface="Calibri"/>
                <a:ea typeface="Calibri"/>
                <a:cs typeface="Calibri"/>
                <a:sym typeface="Calibri"/>
              </a:rPr>
              <a:t>v</a:t>
            </a:r>
            <a:r>
              <a:rPr lang="en-US" sz="2400" baseline="-25000" dirty="0" err="1">
                <a:solidFill>
                  <a:schemeClr val="tx1"/>
                </a:solidFill>
                <a:latin typeface="Calibri"/>
                <a:ea typeface="Calibri"/>
                <a:cs typeface="Calibri"/>
                <a:sym typeface="Calibri"/>
              </a:rPr>
              <a:t>n</a:t>
            </a:r>
            <a:r>
              <a:rPr lang="en-US" sz="2400" dirty="0">
                <a:solidFill>
                  <a:schemeClr val="tx1"/>
                </a:solidFill>
                <a:latin typeface="Calibri"/>
                <a:ea typeface="Calibri"/>
                <a:cs typeface="Calibri"/>
                <a:sym typeface="Calibri"/>
              </a:rPr>
              <a:t>}, {</a:t>
            </a:r>
            <a:r>
              <a:rPr lang="en-US" sz="2400" dirty="0" err="1">
                <a:solidFill>
                  <a:schemeClr val="tx1"/>
                </a:solidFill>
                <a:latin typeface="Calibri"/>
                <a:ea typeface="Calibri"/>
                <a:cs typeface="Calibri"/>
                <a:sym typeface="Calibri"/>
              </a:rPr>
              <a:t>v</a:t>
            </a:r>
            <a:r>
              <a:rPr lang="en-US" sz="2400" baseline="-25000" dirty="0" err="1">
                <a:solidFill>
                  <a:schemeClr val="tx1"/>
                </a:solidFill>
                <a:latin typeface="Calibri"/>
                <a:ea typeface="Calibri"/>
                <a:cs typeface="Calibri"/>
                <a:sym typeface="Calibri"/>
              </a:rPr>
              <a:t>n</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1</a:t>
            </a:r>
            <a:r>
              <a:rPr lang="en-US" sz="2400" dirty="0">
                <a:solidFill>
                  <a:schemeClr val="tx1"/>
                </a:solidFill>
                <a:latin typeface="Calibri"/>
                <a:ea typeface="Calibri"/>
                <a:cs typeface="Calibri"/>
                <a:sym typeface="Calibri"/>
              </a:rPr>
              <a:t>}</a:t>
            </a:r>
            <a:endParaRPr sz="2400" dirty="0">
              <a:solidFill>
                <a:schemeClr val="tx1"/>
              </a:solidFill>
              <a:latin typeface="Calibri"/>
              <a:ea typeface="Calibri"/>
              <a:cs typeface="Calibri"/>
              <a:sym typeface="Calibri"/>
            </a:endParaRPr>
          </a:p>
          <a:p>
            <a:pPr marL="952500" marR="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952500" marR="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952500" marR="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952500" marR="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952500" marR="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952500" marR="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952500" marR="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952500" marR="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952500" marR="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952500" marR="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9525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Representation Example: C</a:t>
            </a:r>
            <a:r>
              <a:rPr lang="en-US" sz="2400" baseline="-25000" dirty="0">
                <a:solidFill>
                  <a:schemeClr val="tx1"/>
                </a:solidFill>
                <a:latin typeface="Calibri"/>
                <a:ea typeface="Calibri"/>
                <a:cs typeface="Calibri"/>
                <a:sym typeface="Calibri"/>
              </a:rPr>
              <a:t>3</a:t>
            </a:r>
            <a:r>
              <a:rPr lang="en-US" sz="2400" dirty="0">
                <a:solidFill>
                  <a:schemeClr val="tx1"/>
                </a:solidFill>
                <a:latin typeface="Calibri"/>
                <a:ea typeface="Calibri"/>
                <a:cs typeface="Calibri"/>
                <a:sym typeface="Calibri"/>
              </a:rPr>
              <a:t>, C</a:t>
            </a:r>
            <a:r>
              <a:rPr lang="en-US" sz="2400" baseline="-25000" dirty="0">
                <a:solidFill>
                  <a:schemeClr val="tx1"/>
                </a:solidFill>
                <a:latin typeface="Calibri"/>
                <a:ea typeface="Calibri"/>
                <a:cs typeface="Calibri"/>
                <a:sym typeface="Calibri"/>
              </a:rPr>
              <a:t>4</a:t>
            </a:r>
            <a:endParaRPr sz="2400" baseline="-25000" dirty="0">
              <a:solidFill>
                <a:schemeClr val="tx1"/>
              </a:solidFill>
              <a:latin typeface="Calibri"/>
              <a:ea typeface="Calibri"/>
              <a:cs typeface="Calibri"/>
              <a:sym typeface="Calibri"/>
            </a:endParaRPr>
          </a:p>
        </p:txBody>
      </p:sp>
      <p:grpSp>
        <p:nvGrpSpPr>
          <p:cNvPr id="226" name="Google Shape;226;p9"/>
          <p:cNvGrpSpPr/>
          <p:nvPr/>
        </p:nvGrpSpPr>
        <p:grpSpPr>
          <a:xfrm>
            <a:off x="2738437" y="3881437"/>
            <a:ext cx="1228725" cy="1000125"/>
            <a:chOff x="2738437" y="3881437"/>
            <a:chExt cx="1228725" cy="1000125"/>
          </a:xfrm>
        </p:grpSpPr>
        <p:pic>
          <p:nvPicPr>
            <p:cNvPr id="227" name="Google Shape;227;p9"/>
            <p:cNvPicPr preferRelativeResize="0"/>
            <p:nvPr/>
          </p:nvPicPr>
          <p:blipFill rotWithShape="1">
            <a:blip r:embed="rId3">
              <a:alphaModFix/>
            </a:blip>
            <a:srcRect/>
            <a:stretch/>
          </p:blipFill>
          <p:spPr>
            <a:xfrm>
              <a:off x="2738437" y="4719637"/>
              <a:ext cx="161925" cy="161925"/>
            </a:xfrm>
            <a:prstGeom prst="rect">
              <a:avLst/>
            </a:prstGeom>
            <a:noFill/>
            <a:ln>
              <a:noFill/>
            </a:ln>
          </p:spPr>
        </p:pic>
        <p:pic>
          <p:nvPicPr>
            <p:cNvPr id="228" name="Google Shape;228;p9"/>
            <p:cNvPicPr preferRelativeResize="0"/>
            <p:nvPr/>
          </p:nvPicPr>
          <p:blipFill rotWithShape="1">
            <a:blip r:embed="rId3">
              <a:alphaModFix/>
            </a:blip>
            <a:srcRect/>
            <a:stretch/>
          </p:blipFill>
          <p:spPr>
            <a:xfrm>
              <a:off x="3805237" y="4719637"/>
              <a:ext cx="161925" cy="161925"/>
            </a:xfrm>
            <a:prstGeom prst="rect">
              <a:avLst/>
            </a:prstGeom>
            <a:noFill/>
            <a:ln>
              <a:noFill/>
            </a:ln>
          </p:spPr>
        </p:pic>
        <p:sp>
          <p:nvSpPr>
            <p:cNvPr id="229" name="Google Shape;229;p9"/>
            <p:cNvSpPr/>
            <p:nvPr/>
          </p:nvSpPr>
          <p:spPr>
            <a:xfrm>
              <a:off x="2895600" y="4800600"/>
              <a:ext cx="914400" cy="0"/>
            </a:xfrm>
            <a:custGeom>
              <a:avLst/>
              <a:gdLst/>
              <a:ahLst/>
              <a:cxnLst/>
              <a:rect l="l" t="t" r="r" b="b"/>
              <a:pathLst>
                <a:path w="914400" h="120000" extrusionOk="0">
                  <a:moveTo>
                    <a:pt x="0" y="0"/>
                  </a:moveTo>
                  <a:lnTo>
                    <a:pt x="9144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30" name="Google Shape;230;p9"/>
            <p:cNvPicPr preferRelativeResize="0"/>
            <p:nvPr/>
          </p:nvPicPr>
          <p:blipFill rotWithShape="1">
            <a:blip r:embed="rId3">
              <a:alphaModFix/>
            </a:blip>
            <a:srcRect/>
            <a:stretch/>
          </p:blipFill>
          <p:spPr>
            <a:xfrm>
              <a:off x="3271837" y="3881437"/>
              <a:ext cx="161925" cy="161925"/>
            </a:xfrm>
            <a:prstGeom prst="rect">
              <a:avLst/>
            </a:prstGeom>
            <a:noFill/>
            <a:ln>
              <a:noFill/>
            </a:ln>
          </p:spPr>
        </p:pic>
        <p:sp>
          <p:nvSpPr>
            <p:cNvPr id="231" name="Google Shape;231;p9"/>
            <p:cNvSpPr/>
            <p:nvPr/>
          </p:nvSpPr>
          <p:spPr>
            <a:xfrm>
              <a:off x="2819400" y="4038600"/>
              <a:ext cx="990600" cy="685800"/>
            </a:xfrm>
            <a:custGeom>
              <a:avLst/>
              <a:gdLst/>
              <a:ahLst/>
              <a:cxnLst/>
              <a:rect l="l" t="t" r="r" b="b"/>
              <a:pathLst>
                <a:path w="990600" h="685800" extrusionOk="0">
                  <a:moveTo>
                    <a:pt x="609600" y="0"/>
                  </a:moveTo>
                  <a:lnTo>
                    <a:pt x="990600" y="685800"/>
                  </a:lnTo>
                </a:path>
                <a:path w="990600" h="685800" extrusionOk="0">
                  <a:moveTo>
                    <a:pt x="457200" y="0"/>
                  </a:moveTo>
                  <a:lnTo>
                    <a:pt x="0" y="6858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232" name="Google Shape;232;p9"/>
          <p:cNvGrpSpPr/>
          <p:nvPr/>
        </p:nvGrpSpPr>
        <p:grpSpPr>
          <a:xfrm>
            <a:off x="6396037" y="3805237"/>
            <a:ext cx="1381125" cy="1152525"/>
            <a:chOff x="6396037" y="3805237"/>
            <a:chExt cx="1381125" cy="1152525"/>
          </a:xfrm>
        </p:grpSpPr>
        <p:pic>
          <p:nvPicPr>
            <p:cNvPr id="233" name="Google Shape;233;p9"/>
            <p:cNvPicPr preferRelativeResize="0"/>
            <p:nvPr/>
          </p:nvPicPr>
          <p:blipFill rotWithShape="1">
            <a:blip r:embed="rId4">
              <a:alphaModFix/>
            </a:blip>
            <a:srcRect/>
            <a:stretch/>
          </p:blipFill>
          <p:spPr>
            <a:xfrm>
              <a:off x="6396037" y="3805237"/>
              <a:ext cx="161925" cy="161925"/>
            </a:xfrm>
            <a:prstGeom prst="rect">
              <a:avLst/>
            </a:prstGeom>
            <a:noFill/>
            <a:ln>
              <a:noFill/>
            </a:ln>
          </p:spPr>
        </p:pic>
        <p:pic>
          <p:nvPicPr>
            <p:cNvPr id="234" name="Google Shape;234;p9"/>
            <p:cNvPicPr preferRelativeResize="0"/>
            <p:nvPr/>
          </p:nvPicPr>
          <p:blipFill rotWithShape="1">
            <a:blip r:embed="rId4">
              <a:alphaModFix/>
            </a:blip>
            <a:srcRect/>
            <a:stretch/>
          </p:blipFill>
          <p:spPr>
            <a:xfrm>
              <a:off x="7615237" y="3805237"/>
              <a:ext cx="161925" cy="161925"/>
            </a:xfrm>
            <a:prstGeom prst="rect">
              <a:avLst/>
            </a:prstGeom>
            <a:noFill/>
            <a:ln>
              <a:noFill/>
            </a:ln>
          </p:spPr>
        </p:pic>
        <p:sp>
          <p:nvSpPr>
            <p:cNvPr id="235" name="Google Shape;235;p9"/>
            <p:cNvSpPr/>
            <p:nvPr/>
          </p:nvSpPr>
          <p:spPr>
            <a:xfrm>
              <a:off x="6553200" y="3886200"/>
              <a:ext cx="1066800" cy="0"/>
            </a:xfrm>
            <a:custGeom>
              <a:avLst/>
              <a:gdLst/>
              <a:ahLst/>
              <a:cxnLst/>
              <a:rect l="l" t="t" r="r" b="b"/>
              <a:pathLst>
                <a:path w="1066800" h="120000" extrusionOk="0">
                  <a:moveTo>
                    <a:pt x="0" y="0"/>
                  </a:moveTo>
                  <a:lnTo>
                    <a:pt x="1066800"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36" name="Google Shape;236;p9"/>
            <p:cNvPicPr preferRelativeResize="0"/>
            <p:nvPr/>
          </p:nvPicPr>
          <p:blipFill rotWithShape="1">
            <a:blip r:embed="rId4">
              <a:alphaModFix/>
            </a:blip>
            <a:srcRect/>
            <a:stretch/>
          </p:blipFill>
          <p:spPr>
            <a:xfrm>
              <a:off x="7615237" y="4795837"/>
              <a:ext cx="161925" cy="161925"/>
            </a:xfrm>
            <a:prstGeom prst="rect">
              <a:avLst/>
            </a:prstGeom>
            <a:noFill/>
            <a:ln>
              <a:noFill/>
            </a:ln>
          </p:spPr>
        </p:pic>
        <p:sp>
          <p:nvSpPr>
            <p:cNvPr id="237" name="Google Shape;237;p9"/>
            <p:cNvSpPr/>
            <p:nvPr/>
          </p:nvSpPr>
          <p:spPr>
            <a:xfrm>
              <a:off x="7696200" y="3962400"/>
              <a:ext cx="0" cy="838200"/>
            </a:xfrm>
            <a:custGeom>
              <a:avLst/>
              <a:gdLst/>
              <a:ahLst/>
              <a:cxnLst/>
              <a:rect l="l" t="t" r="r" b="b"/>
              <a:pathLst>
                <a:path w="120000" h="838200" extrusionOk="0">
                  <a:moveTo>
                    <a:pt x="0" y="0"/>
                  </a:moveTo>
                  <a:lnTo>
                    <a:pt x="0" y="8382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38" name="Google Shape;238;p9"/>
            <p:cNvPicPr preferRelativeResize="0"/>
            <p:nvPr/>
          </p:nvPicPr>
          <p:blipFill rotWithShape="1">
            <a:blip r:embed="rId4">
              <a:alphaModFix/>
            </a:blip>
            <a:srcRect/>
            <a:stretch/>
          </p:blipFill>
          <p:spPr>
            <a:xfrm>
              <a:off x="6396037" y="4795837"/>
              <a:ext cx="161925" cy="161925"/>
            </a:xfrm>
            <a:prstGeom prst="rect">
              <a:avLst/>
            </a:prstGeom>
            <a:noFill/>
            <a:ln>
              <a:noFill/>
            </a:ln>
          </p:spPr>
        </p:pic>
        <p:sp>
          <p:nvSpPr>
            <p:cNvPr id="239" name="Google Shape;239;p9"/>
            <p:cNvSpPr/>
            <p:nvPr/>
          </p:nvSpPr>
          <p:spPr>
            <a:xfrm>
              <a:off x="6477000" y="3962400"/>
              <a:ext cx="1143000" cy="914400"/>
            </a:xfrm>
            <a:custGeom>
              <a:avLst/>
              <a:gdLst/>
              <a:ahLst/>
              <a:cxnLst/>
              <a:rect l="l" t="t" r="r" b="b"/>
              <a:pathLst>
                <a:path w="1143000" h="914400" extrusionOk="0">
                  <a:moveTo>
                    <a:pt x="1143000" y="914400"/>
                  </a:moveTo>
                  <a:lnTo>
                    <a:pt x="76200" y="914400"/>
                  </a:lnTo>
                </a:path>
                <a:path w="1143000" h="914400" extrusionOk="0">
                  <a:moveTo>
                    <a:pt x="0" y="0"/>
                  </a:moveTo>
                  <a:lnTo>
                    <a:pt x="0" y="8382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40" name="Google Shape;240;p9"/>
          <p:cNvSpPr txBox="1"/>
          <p:nvPr/>
        </p:nvSpPr>
        <p:spPr>
          <a:xfrm>
            <a:off x="3253994" y="5526735"/>
            <a:ext cx="29718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Tahoma"/>
                <a:ea typeface="Tahoma"/>
                <a:cs typeface="Tahoma"/>
                <a:sym typeface="Tahoma"/>
              </a:rPr>
              <a:t>C</a:t>
            </a:r>
            <a:r>
              <a:rPr lang="en-US" sz="1800" baseline="-25000">
                <a:latin typeface="Tahoma"/>
                <a:ea typeface="Tahoma"/>
                <a:cs typeface="Tahoma"/>
                <a:sym typeface="Tahoma"/>
              </a:rPr>
              <a:t>3</a:t>
            </a:r>
            <a:endParaRPr sz="1800" baseline="-25000">
              <a:latin typeface="Tahoma"/>
              <a:ea typeface="Tahoma"/>
              <a:cs typeface="Tahoma"/>
              <a:sym typeface="Tahoma"/>
            </a:endParaRPr>
          </a:p>
        </p:txBody>
      </p:sp>
      <p:sp>
        <p:nvSpPr>
          <p:cNvPr id="241" name="Google Shape;241;p9"/>
          <p:cNvSpPr txBox="1"/>
          <p:nvPr/>
        </p:nvSpPr>
        <p:spPr>
          <a:xfrm>
            <a:off x="7064629" y="5526735"/>
            <a:ext cx="29718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Tahoma"/>
                <a:ea typeface="Tahoma"/>
                <a:cs typeface="Tahoma"/>
                <a:sym typeface="Tahoma"/>
              </a:rPr>
              <a:t>C</a:t>
            </a:r>
            <a:r>
              <a:rPr lang="en-US" sz="1800" baseline="-25000">
                <a:latin typeface="Tahoma"/>
                <a:ea typeface="Tahoma"/>
                <a:cs typeface="Tahoma"/>
                <a:sym typeface="Tahoma"/>
              </a:rPr>
              <a:t>4</a:t>
            </a:r>
            <a:endParaRPr sz="1800" baseline="-25000">
              <a:latin typeface="Tahoma"/>
              <a:ea typeface="Tahoma"/>
              <a:cs typeface="Tahoma"/>
              <a:sym typeface="Tahoma"/>
            </a:endParaRPr>
          </a:p>
        </p:txBody>
      </p:sp>
      <p:sp>
        <p:nvSpPr>
          <p:cNvPr id="2" name="object 6">
            <a:extLst>
              <a:ext uri="{FF2B5EF4-FFF2-40B4-BE49-F238E27FC236}">
                <a16:creationId xmlns:a16="http://schemas.microsoft.com/office/drawing/2014/main" id="{3FF0431D-BFE1-9776-6880-B5FAFA700BE0}"/>
              </a:ext>
            </a:extLst>
          </p:cNvPr>
          <p:cNvSpPr/>
          <p:nvPr/>
        </p:nvSpPr>
        <p:spPr>
          <a:xfrm>
            <a:off x="10929341" y="0"/>
            <a:ext cx="1095592" cy="1606531"/>
          </a:xfrm>
          <a:prstGeom prst="rect">
            <a:avLst/>
          </a:prstGeom>
          <a:blipFill>
            <a:blip r:embed="rId5"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198CB93E-1768-4E7B-5A72-73CA57556588}"/>
                  </a:ext>
                </a:extLst>
              </p14:cNvPr>
              <p14:cNvContentPartPr/>
              <p14:nvPr/>
            </p14:nvContentPartPr>
            <p14:xfrm>
              <a:off x="2697840" y="1627200"/>
              <a:ext cx="8200440" cy="3591000"/>
            </p14:xfrm>
          </p:contentPart>
        </mc:Choice>
        <mc:Fallback>
          <p:pic>
            <p:nvPicPr>
              <p:cNvPr id="3" name="Ink 2">
                <a:extLst>
                  <a:ext uri="{FF2B5EF4-FFF2-40B4-BE49-F238E27FC236}">
                    <a16:creationId xmlns:a16="http://schemas.microsoft.com/office/drawing/2014/main" id="{198CB93E-1768-4E7B-5A72-73CA57556588}"/>
                  </a:ext>
                </a:extLst>
              </p:cNvPr>
              <p:cNvPicPr/>
              <p:nvPr/>
            </p:nvPicPr>
            <p:blipFill>
              <a:blip r:embed="rId7"/>
              <a:stretch>
                <a:fillRect/>
              </a:stretch>
            </p:blipFill>
            <p:spPr>
              <a:xfrm>
                <a:off x="2688480" y="1617840"/>
                <a:ext cx="8219160" cy="360972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6" name="Google Shape;246;p10"/>
          <p:cNvSpPr txBox="1">
            <a:spLocks noGrp="1"/>
          </p:cNvSpPr>
          <p:nvPr>
            <p:ph type="title"/>
          </p:nvPr>
        </p:nvSpPr>
        <p:spPr>
          <a:xfrm>
            <a:off x="450595" y="231986"/>
            <a:ext cx="7680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Graph Basics</a:t>
            </a:r>
            <a:endParaRPr sz="2400" dirty="0"/>
          </a:p>
        </p:txBody>
      </p:sp>
      <p:sp>
        <p:nvSpPr>
          <p:cNvPr id="247" name="Google Shape;247;p10"/>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9" name="Google Shape;249;p10"/>
          <p:cNvSpPr txBox="1"/>
          <p:nvPr/>
        </p:nvSpPr>
        <p:spPr>
          <a:xfrm>
            <a:off x="305815" y="1470736"/>
            <a:ext cx="7825105" cy="2081517"/>
          </a:xfrm>
          <a:prstGeom prst="rect">
            <a:avLst/>
          </a:prstGeom>
          <a:noFill/>
          <a:ln>
            <a:noFill/>
          </a:ln>
        </p:spPr>
        <p:txBody>
          <a:bodyPr spcFirstLastPara="1" wrap="square" lIns="0" tIns="12050" rIns="0" bIns="0" anchor="t" anchorCtr="0">
            <a:spAutoFit/>
          </a:bodyPr>
          <a:lstStyle/>
          <a:p>
            <a:pPr marL="50800" marR="0" lvl="0" indent="0" algn="l" rtl="0">
              <a:lnSpc>
                <a:spcPct val="100000"/>
              </a:lnSpc>
              <a:spcBef>
                <a:spcPts val="0"/>
              </a:spcBef>
              <a:spcAft>
                <a:spcPts val="0"/>
              </a:spcAft>
              <a:buNone/>
            </a:pPr>
            <a:r>
              <a:rPr lang="en-US" sz="2800" b="1" dirty="0">
                <a:solidFill>
                  <a:schemeClr val="tx1"/>
                </a:solidFill>
                <a:latin typeface="Calibri"/>
                <a:ea typeface="Calibri"/>
                <a:cs typeface="Calibri"/>
                <a:sym typeface="Calibri"/>
              </a:rPr>
              <a:t>Bipartite graphs</a:t>
            </a:r>
            <a:endParaRPr sz="2800" dirty="0">
              <a:solidFill>
                <a:schemeClr val="tx1"/>
              </a:solidFill>
              <a:latin typeface="Calibri"/>
              <a:ea typeface="Calibri"/>
              <a:cs typeface="Calibri"/>
              <a:sym typeface="Calibri"/>
            </a:endParaRPr>
          </a:p>
          <a:p>
            <a:pPr marL="0" marR="0" lvl="0" indent="0" algn="l" rtl="0">
              <a:lnSpc>
                <a:spcPct val="100000"/>
              </a:lnSpc>
              <a:spcBef>
                <a:spcPts val="50"/>
              </a:spcBef>
              <a:spcAft>
                <a:spcPts val="0"/>
              </a:spcAft>
              <a:buNone/>
            </a:pPr>
            <a:endParaRPr sz="2500" dirty="0">
              <a:solidFill>
                <a:schemeClr val="tx1"/>
              </a:solidFill>
              <a:latin typeface="Calibri"/>
              <a:ea typeface="Calibri"/>
              <a:cs typeface="Calibri"/>
              <a:sym typeface="Calibri"/>
            </a:endParaRPr>
          </a:p>
          <a:p>
            <a:pPr marL="393700" marR="0" lvl="0" indent="-342900" algn="l" rtl="0">
              <a:lnSpc>
                <a:spcPct val="113958"/>
              </a:lnSpc>
              <a:spcBef>
                <a:spcPts val="5"/>
              </a:spcBef>
              <a:spcAft>
                <a:spcPts val="0"/>
              </a:spcAft>
              <a:buClr>
                <a:srgbClr val="2E5496"/>
              </a:buClr>
              <a:buSzPts val="2400"/>
              <a:buFont typeface="Arial"/>
              <a:buChar char="•"/>
            </a:pPr>
            <a:r>
              <a:rPr lang="en-US" sz="2400" dirty="0">
                <a:solidFill>
                  <a:schemeClr val="tx1"/>
                </a:solidFill>
                <a:latin typeface="Calibri"/>
                <a:ea typeface="Calibri"/>
                <a:cs typeface="Calibri"/>
                <a:sym typeface="Calibri"/>
              </a:rPr>
              <a:t>Partition into disjoint sets V1 and V2</a:t>
            </a:r>
            <a:endParaRPr sz="2400" dirty="0">
              <a:solidFill>
                <a:schemeClr val="tx1"/>
              </a:solidFill>
              <a:latin typeface="Calibri"/>
              <a:ea typeface="Calibri"/>
              <a:cs typeface="Calibri"/>
              <a:sym typeface="Calibri"/>
            </a:endParaRPr>
          </a:p>
          <a:p>
            <a:pPr marL="393700" marR="0" lvl="0" indent="-342900" algn="l" rtl="0">
              <a:lnSpc>
                <a:spcPct val="107916"/>
              </a:lnSpc>
              <a:spcBef>
                <a:spcPts val="0"/>
              </a:spcBef>
              <a:spcAft>
                <a:spcPts val="0"/>
              </a:spcAft>
              <a:buClr>
                <a:srgbClr val="2E5496"/>
              </a:buClr>
              <a:buSzPts val="2400"/>
              <a:buFont typeface="Arial"/>
              <a:buChar char="•"/>
            </a:pPr>
            <a:r>
              <a:rPr lang="en-US" sz="2400" dirty="0">
                <a:solidFill>
                  <a:schemeClr val="tx1"/>
                </a:solidFill>
                <a:latin typeface="Calibri"/>
                <a:ea typeface="Calibri"/>
                <a:cs typeface="Calibri"/>
                <a:sym typeface="Calibri"/>
              </a:rPr>
              <a:t>Application example:	Representing Relations</a:t>
            </a:r>
            <a:endParaRPr sz="2400" dirty="0">
              <a:solidFill>
                <a:schemeClr val="tx1"/>
              </a:solidFill>
              <a:latin typeface="Calibri"/>
              <a:ea typeface="Calibri"/>
              <a:cs typeface="Calibri"/>
              <a:sym typeface="Calibri"/>
            </a:endParaRPr>
          </a:p>
          <a:p>
            <a:pPr marL="393700" marR="0" lvl="0" indent="-342900" algn="l" rtl="0">
              <a:lnSpc>
                <a:spcPct val="113958"/>
              </a:lnSpc>
              <a:spcBef>
                <a:spcPts val="0"/>
              </a:spcBef>
              <a:spcAft>
                <a:spcPts val="0"/>
              </a:spcAft>
              <a:buClr>
                <a:srgbClr val="2E5496"/>
              </a:buClr>
              <a:buSzPts val="2400"/>
              <a:buFont typeface="Arial"/>
              <a:buChar char="•"/>
            </a:pPr>
            <a:r>
              <a:rPr lang="en-US" sz="2400" dirty="0">
                <a:solidFill>
                  <a:schemeClr val="tx1"/>
                </a:solidFill>
                <a:latin typeface="Calibri"/>
                <a:ea typeface="Calibri"/>
                <a:cs typeface="Calibri"/>
                <a:sym typeface="Calibri"/>
              </a:rPr>
              <a:t>Representation example: V</a:t>
            </a:r>
            <a:r>
              <a:rPr lang="en-US" sz="2400" baseline="-25000" dirty="0">
                <a:solidFill>
                  <a:schemeClr val="tx1"/>
                </a:solidFill>
                <a:latin typeface="Calibri"/>
                <a:ea typeface="Calibri"/>
                <a:cs typeface="Calibri"/>
                <a:sym typeface="Calibri"/>
              </a:rPr>
              <a:t>1 </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1</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2</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3</a:t>
            </a:r>
            <a:r>
              <a:rPr lang="en-US" sz="2400" dirty="0">
                <a:solidFill>
                  <a:schemeClr val="tx1"/>
                </a:solidFill>
                <a:latin typeface="Calibri"/>
                <a:ea typeface="Calibri"/>
                <a:cs typeface="Calibri"/>
                <a:sym typeface="Calibri"/>
              </a:rPr>
              <a:t>} and V</a:t>
            </a:r>
            <a:r>
              <a:rPr lang="en-US" sz="2400" baseline="-25000" dirty="0">
                <a:solidFill>
                  <a:schemeClr val="tx1"/>
                </a:solidFill>
                <a:latin typeface="Calibri"/>
                <a:ea typeface="Calibri"/>
                <a:cs typeface="Calibri"/>
                <a:sym typeface="Calibri"/>
              </a:rPr>
              <a:t>2 </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4</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5</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6</a:t>
            </a:r>
            <a:r>
              <a:rPr lang="en-US" sz="2400" dirty="0">
                <a:solidFill>
                  <a:schemeClr val="tx1"/>
                </a:solidFill>
                <a:latin typeface="Calibri"/>
                <a:ea typeface="Calibri"/>
                <a:cs typeface="Calibri"/>
                <a:sym typeface="Calibri"/>
              </a:rPr>
              <a:t>},</a:t>
            </a:r>
            <a:endParaRPr sz="2400" dirty="0">
              <a:solidFill>
                <a:schemeClr val="tx1"/>
              </a:solidFill>
              <a:latin typeface="Calibri"/>
              <a:ea typeface="Calibri"/>
              <a:cs typeface="Calibri"/>
              <a:sym typeface="Calibri"/>
            </a:endParaRPr>
          </a:p>
        </p:txBody>
      </p:sp>
      <p:grpSp>
        <p:nvGrpSpPr>
          <p:cNvPr id="250" name="Google Shape;250;p10"/>
          <p:cNvGrpSpPr/>
          <p:nvPr/>
        </p:nvGrpSpPr>
        <p:grpSpPr>
          <a:xfrm>
            <a:off x="2590800" y="3649979"/>
            <a:ext cx="3886200" cy="1905000"/>
            <a:chOff x="2590800" y="3649979"/>
            <a:chExt cx="3886200" cy="1905000"/>
          </a:xfrm>
        </p:grpSpPr>
        <p:sp>
          <p:nvSpPr>
            <p:cNvPr id="251" name="Google Shape;251;p10"/>
            <p:cNvSpPr/>
            <p:nvPr/>
          </p:nvSpPr>
          <p:spPr>
            <a:xfrm>
              <a:off x="2590800" y="3726179"/>
              <a:ext cx="1143000" cy="1828800"/>
            </a:xfrm>
            <a:custGeom>
              <a:avLst/>
              <a:gdLst/>
              <a:ahLst/>
              <a:cxnLst/>
              <a:rect l="l" t="t" r="r" b="b"/>
              <a:pathLst>
                <a:path w="1143000" h="1828800" extrusionOk="0">
                  <a:moveTo>
                    <a:pt x="571500" y="0"/>
                  </a:moveTo>
                  <a:lnTo>
                    <a:pt x="499819" y="7125"/>
                  </a:lnTo>
                  <a:lnTo>
                    <a:pt x="430793" y="27930"/>
                  </a:lnTo>
                  <a:lnTo>
                    <a:pt x="364958" y="61556"/>
                  </a:lnTo>
                  <a:lnTo>
                    <a:pt x="302850" y="107147"/>
                  </a:lnTo>
                  <a:lnTo>
                    <a:pt x="273361" y="134161"/>
                  </a:lnTo>
                  <a:lnTo>
                    <a:pt x="245005" y="163845"/>
                  </a:lnTo>
                  <a:lnTo>
                    <a:pt x="217848" y="196091"/>
                  </a:lnTo>
                  <a:lnTo>
                    <a:pt x="191958" y="230793"/>
                  </a:lnTo>
                  <a:lnTo>
                    <a:pt x="167401" y="267843"/>
                  </a:lnTo>
                  <a:lnTo>
                    <a:pt x="144245" y="307133"/>
                  </a:lnTo>
                  <a:lnTo>
                    <a:pt x="122557" y="348557"/>
                  </a:lnTo>
                  <a:lnTo>
                    <a:pt x="102403" y="392008"/>
                  </a:lnTo>
                  <a:lnTo>
                    <a:pt x="83851" y="437378"/>
                  </a:lnTo>
                  <a:lnTo>
                    <a:pt x="66967" y="484561"/>
                  </a:lnTo>
                  <a:lnTo>
                    <a:pt x="51818" y="533448"/>
                  </a:lnTo>
                  <a:lnTo>
                    <a:pt x="38472" y="583934"/>
                  </a:lnTo>
                  <a:lnTo>
                    <a:pt x="26996" y="635910"/>
                  </a:lnTo>
                  <a:lnTo>
                    <a:pt x="17456" y="689269"/>
                  </a:lnTo>
                  <a:lnTo>
                    <a:pt x="9919" y="743905"/>
                  </a:lnTo>
                  <a:lnTo>
                    <a:pt x="4453" y="799710"/>
                  </a:lnTo>
                  <a:lnTo>
                    <a:pt x="1124" y="856578"/>
                  </a:lnTo>
                  <a:lnTo>
                    <a:pt x="0" y="914400"/>
                  </a:lnTo>
                  <a:lnTo>
                    <a:pt x="1124" y="972221"/>
                  </a:lnTo>
                  <a:lnTo>
                    <a:pt x="4453" y="1029089"/>
                  </a:lnTo>
                  <a:lnTo>
                    <a:pt x="9919" y="1084894"/>
                  </a:lnTo>
                  <a:lnTo>
                    <a:pt x="17456" y="1139530"/>
                  </a:lnTo>
                  <a:lnTo>
                    <a:pt x="26996" y="1192889"/>
                  </a:lnTo>
                  <a:lnTo>
                    <a:pt x="38472" y="1244865"/>
                  </a:lnTo>
                  <a:lnTo>
                    <a:pt x="51818" y="1295351"/>
                  </a:lnTo>
                  <a:lnTo>
                    <a:pt x="66967" y="1344238"/>
                  </a:lnTo>
                  <a:lnTo>
                    <a:pt x="83851" y="1391421"/>
                  </a:lnTo>
                  <a:lnTo>
                    <a:pt x="102403" y="1436791"/>
                  </a:lnTo>
                  <a:lnTo>
                    <a:pt x="122557" y="1480242"/>
                  </a:lnTo>
                  <a:lnTo>
                    <a:pt x="144245" y="1521666"/>
                  </a:lnTo>
                  <a:lnTo>
                    <a:pt x="167401" y="1560957"/>
                  </a:lnTo>
                  <a:lnTo>
                    <a:pt x="191958" y="1598006"/>
                  </a:lnTo>
                  <a:lnTo>
                    <a:pt x="217848" y="1632708"/>
                  </a:lnTo>
                  <a:lnTo>
                    <a:pt x="245005" y="1664954"/>
                  </a:lnTo>
                  <a:lnTo>
                    <a:pt x="273361" y="1694638"/>
                  </a:lnTo>
                  <a:lnTo>
                    <a:pt x="302850" y="1721652"/>
                  </a:lnTo>
                  <a:lnTo>
                    <a:pt x="333405" y="1745889"/>
                  </a:lnTo>
                  <a:lnTo>
                    <a:pt x="397443" y="1785605"/>
                  </a:lnTo>
                  <a:lnTo>
                    <a:pt x="464941" y="1812928"/>
                  </a:lnTo>
                  <a:lnTo>
                    <a:pt x="535361" y="1827000"/>
                  </a:lnTo>
                  <a:lnTo>
                    <a:pt x="571500" y="1828800"/>
                  </a:lnTo>
                  <a:lnTo>
                    <a:pt x="607638" y="1827000"/>
                  </a:lnTo>
                  <a:lnTo>
                    <a:pt x="678058" y="1812928"/>
                  </a:lnTo>
                  <a:lnTo>
                    <a:pt x="745556" y="1785605"/>
                  </a:lnTo>
                  <a:lnTo>
                    <a:pt x="809594" y="1745889"/>
                  </a:lnTo>
                  <a:lnTo>
                    <a:pt x="840149" y="1721652"/>
                  </a:lnTo>
                  <a:lnTo>
                    <a:pt x="869638" y="1694638"/>
                  </a:lnTo>
                  <a:lnTo>
                    <a:pt x="897994" y="1664954"/>
                  </a:lnTo>
                  <a:lnTo>
                    <a:pt x="925151" y="1632708"/>
                  </a:lnTo>
                  <a:lnTo>
                    <a:pt x="951041" y="1598006"/>
                  </a:lnTo>
                  <a:lnTo>
                    <a:pt x="975598" y="1560957"/>
                  </a:lnTo>
                  <a:lnTo>
                    <a:pt x="998754" y="1521666"/>
                  </a:lnTo>
                  <a:lnTo>
                    <a:pt x="1020442" y="1480242"/>
                  </a:lnTo>
                  <a:lnTo>
                    <a:pt x="1040596" y="1436791"/>
                  </a:lnTo>
                  <a:lnTo>
                    <a:pt x="1059148" y="1391421"/>
                  </a:lnTo>
                  <a:lnTo>
                    <a:pt x="1076032" y="1344238"/>
                  </a:lnTo>
                  <a:lnTo>
                    <a:pt x="1091181" y="1295351"/>
                  </a:lnTo>
                  <a:lnTo>
                    <a:pt x="1104527" y="1244865"/>
                  </a:lnTo>
                  <a:lnTo>
                    <a:pt x="1116003" y="1192889"/>
                  </a:lnTo>
                  <a:lnTo>
                    <a:pt x="1125543" y="1139530"/>
                  </a:lnTo>
                  <a:lnTo>
                    <a:pt x="1133080" y="1084894"/>
                  </a:lnTo>
                  <a:lnTo>
                    <a:pt x="1138546" y="1029089"/>
                  </a:lnTo>
                  <a:lnTo>
                    <a:pt x="1141875" y="972221"/>
                  </a:lnTo>
                  <a:lnTo>
                    <a:pt x="1143000" y="914400"/>
                  </a:lnTo>
                  <a:lnTo>
                    <a:pt x="1141875" y="856578"/>
                  </a:lnTo>
                  <a:lnTo>
                    <a:pt x="1138546" y="799710"/>
                  </a:lnTo>
                  <a:lnTo>
                    <a:pt x="1133080" y="743905"/>
                  </a:lnTo>
                  <a:lnTo>
                    <a:pt x="1125543" y="689269"/>
                  </a:lnTo>
                  <a:lnTo>
                    <a:pt x="1116003" y="635910"/>
                  </a:lnTo>
                  <a:lnTo>
                    <a:pt x="1104527" y="583934"/>
                  </a:lnTo>
                  <a:lnTo>
                    <a:pt x="1091181" y="533448"/>
                  </a:lnTo>
                  <a:lnTo>
                    <a:pt x="1076032" y="484561"/>
                  </a:lnTo>
                  <a:lnTo>
                    <a:pt x="1059148" y="437378"/>
                  </a:lnTo>
                  <a:lnTo>
                    <a:pt x="1040596" y="392008"/>
                  </a:lnTo>
                  <a:lnTo>
                    <a:pt x="1020442" y="348557"/>
                  </a:lnTo>
                  <a:lnTo>
                    <a:pt x="998754" y="307133"/>
                  </a:lnTo>
                  <a:lnTo>
                    <a:pt x="975598" y="267843"/>
                  </a:lnTo>
                  <a:lnTo>
                    <a:pt x="951041" y="230793"/>
                  </a:lnTo>
                  <a:lnTo>
                    <a:pt x="925151" y="196091"/>
                  </a:lnTo>
                  <a:lnTo>
                    <a:pt x="897994" y="163845"/>
                  </a:lnTo>
                  <a:lnTo>
                    <a:pt x="869638" y="134161"/>
                  </a:lnTo>
                  <a:lnTo>
                    <a:pt x="840149" y="107147"/>
                  </a:lnTo>
                  <a:lnTo>
                    <a:pt x="809594" y="82910"/>
                  </a:lnTo>
                  <a:lnTo>
                    <a:pt x="745556" y="43194"/>
                  </a:lnTo>
                  <a:lnTo>
                    <a:pt x="678058" y="15871"/>
                  </a:lnTo>
                  <a:lnTo>
                    <a:pt x="607638" y="1799"/>
                  </a:lnTo>
                  <a:lnTo>
                    <a:pt x="571500" y="0"/>
                  </a:lnTo>
                  <a:close/>
                </a:path>
              </a:pathLst>
            </a:custGeom>
            <a:solidFill>
              <a:srgbClr val="FFFF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2" name="Google Shape;252;p10"/>
            <p:cNvSpPr/>
            <p:nvPr/>
          </p:nvSpPr>
          <p:spPr>
            <a:xfrm>
              <a:off x="2590800" y="3726179"/>
              <a:ext cx="1143000" cy="1828800"/>
            </a:xfrm>
            <a:custGeom>
              <a:avLst/>
              <a:gdLst/>
              <a:ahLst/>
              <a:cxnLst/>
              <a:rect l="l" t="t" r="r" b="b"/>
              <a:pathLst>
                <a:path w="1143000" h="1828800" extrusionOk="0">
                  <a:moveTo>
                    <a:pt x="0" y="914400"/>
                  </a:moveTo>
                  <a:lnTo>
                    <a:pt x="1124" y="856578"/>
                  </a:lnTo>
                  <a:lnTo>
                    <a:pt x="4453" y="799710"/>
                  </a:lnTo>
                  <a:lnTo>
                    <a:pt x="9919" y="743905"/>
                  </a:lnTo>
                  <a:lnTo>
                    <a:pt x="17456" y="689269"/>
                  </a:lnTo>
                  <a:lnTo>
                    <a:pt x="26996" y="635910"/>
                  </a:lnTo>
                  <a:lnTo>
                    <a:pt x="38472" y="583934"/>
                  </a:lnTo>
                  <a:lnTo>
                    <a:pt x="51818" y="533448"/>
                  </a:lnTo>
                  <a:lnTo>
                    <a:pt x="66967" y="484561"/>
                  </a:lnTo>
                  <a:lnTo>
                    <a:pt x="83851" y="437378"/>
                  </a:lnTo>
                  <a:lnTo>
                    <a:pt x="102403" y="392008"/>
                  </a:lnTo>
                  <a:lnTo>
                    <a:pt x="122557" y="348557"/>
                  </a:lnTo>
                  <a:lnTo>
                    <a:pt x="144245" y="307133"/>
                  </a:lnTo>
                  <a:lnTo>
                    <a:pt x="167401" y="267843"/>
                  </a:lnTo>
                  <a:lnTo>
                    <a:pt x="191958" y="230793"/>
                  </a:lnTo>
                  <a:lnTo>
                    <a:pt x="217848" y="196091"/>
                  </a:lnTo>
                  <a:lnTo>
                    <a:pt x="245005" y="163845"/>
                  </a:lnTo>
                  <a:lnTo>
                    <a:pt x="273361" y="134161"/>
                  </a:lnTo>
                  <a:lnTo>
                    <a:pt x="302850" y="107147"/>
                  </a:lnTo>
                  <a:lnTo>
                    <a:pt x="333405" y="82910"/>
                  </a:lnTo>
                  <a:lnTo>
                    <a:pt x="397443" y="43194"/>
                  </a:lnTo>
                  <a:lnTo>
                    <a:pt x="464941" y="15871"/>
                  </a:lnTo>
                  <a:lnTo>
                    <a:pt x="535361" y="1799"/>
                  </a:lnTo>
                  <a:lnTo>
                    <a:pt x="571500" y="0"/>
                  </a:lnTo>
                  <a:lnTo>
                    <a:pt x="607638" y="1799"/>
                  </a:lnTo>
                  <a:lnTo>
                    <a:pt x="678058" y="15871"/>
                  </a:lnTo>
                  <a:lnTo>
                    <a:pt x="745556" y="43194"/>
                  </a:lnTo>
                  <a:lnTo>
                    <a:pt x="809594" y="82910"/>
                  </a:lnTo>
                  <a:lnTo>
                    <a:pt x="840149" y="107147"/>
                  </a:lnTo>
                  <a:lnTo>
                    <a:pt x="869638" y="134161"/>
                  </a:lnTo>
                  <a:lnTo>
                    <a:pt x="897994" y="163845"/>
                  </a:lnTo>
                  <a:lnTo>
                    <a:pt x="925151" y="196091"/>
                  </a:lnTo>
                  <a:lnTo>
                    <a:pt x="951041" y="230793"/>
                  </a:lnTo>
                  <a:lnTo>
                    <a:pt x="975598" y="267843"/>
                  </a:lnTo>
                  <a:lnTo>
                    <a:pt x="998754" y="307133"/>
                  </a:lnTo>
                  <a:lnTo>
                    <a:pt x="1020442" y="348557"/>
                  </a:lnTo>
                  <a:lnTo>
                    <a:pt x="1040596" y="392008"/>
                  </a:lnTo>
                  <a:lnTo>
                    <a:pt x="1059148" y="437378"/>
                  </a:lnTo>
                  <a:lnTo>
                    <a:pt x="1076032" y="484561"/>
                  </a:lnTo>
                  <a:lnTo>
                    <a:pt x="1091181" y="533448"/>
                  </a:lnTo>
                  <a:lnTo>
                    <a:pt x="1104527" y="583934"/>
                  </a:lnTo>
                  <a:lnTo>
                    <a:pt x="1116003" y="635910"/>
                  </a:lnTo>
                  <a:lnTo>
                    <a:pt x="1125543" y="689269"/>
                  </a:lnTo>
                  <a:lnTo>
                    <a:pt x="1133080" y="743905"/>
                  </a:lnTo>
                  <a:lnTo>
                    <a:pt x="1138546" y="799710"/>
                  </a:lnTo>
                  <a:lnTo>
                    <a:pt x="1141875" y="856578"/>
                  </a:lnTo>
                  <a:lnTo>
                    <a:pt x="1143000" y="914400"/>
                  </a:lnTo>
                  <a:lnTo>
                    <a:pt x="1141875" y="972221"/>
                  </a:lnTo>
                  <a:lnTo>
                    <a:pt x="1138546" y="1029089"/>
                  </a:lnTo>
                  <a:lnTo>
                    <a:pt x="1133080" y="1084894"/>
                  </a:lnTo>
                  <a:lnTo>
                    <a:pt x="1125543" y="1139530"/>
                  </a:lnTo>
                  <a:lnTo>
                    <a:pt x="1116003" y="1192889"/>
                  </a:lnTo>
                  <a:lnTo>
                    <a:pt x="1104527" y="1244865"/>
                  </a:lnTo>
                  <a:lnTo>
                    <a:pt x="1091181" y="1295351"/>
                  </a:lnTo>
                  <a:lnTo>
                    <a:pt x="1076032" y="1344238"/>
                  </a:lnTo>
                  <a:lnTo>
                    <a:pt x="1059148" y="1391421"/>
                  </a:lnTo>
                  <a:lnTo>
                    <a:pt x="1040596" y="1436791"/>
                  </a:lnTo>
                  <a:lnTo>
                    <a:pt x="1020442" y="1480242"/>
                  </a:lnTo>
                  <a:lnTo>
                    <a:pt x="998754" y="1521666"/>
                  </a:lnTo>
                  <a:lnTo>
                    <a:pt x="975598" y="1560957"/>
                  </a:lnTo>
                  <a:lnTo>
                    <a:pt x="951041" y="1598006"/>
                  </a:lnTo>
                  <a:lnTo>
                    <a:pt x="925151" y="1632708"/>
                  </a:lnTo>
                  <a:lnTo>
                    <a:pt x="897994" y="1664954"/>
                  </a:lnTo>
                  <a:lnTo>
                    <a:pt x="869638" y="1694638"/>
                  </a:lnTo>
                  <a:lnTo>
                    <a:pt x="840149" y="1721652"/>
                  </a:lnTo>
                  <a:lnTo>
                    <a:pt x="809594" y="1745889"/>
                  </a:lnTo>
                  <a:lnTo>
                    <a:pt x="745556" y="1785605"/>
                  </a:lnTo>
                  <a:lnTo>
                    <a:pt x="678058" y="1812928"/>
                  </a:lnTo>
                  <a:lnTo>
                    <a:pt x="607638" y="1827000"/>
                  </a:lnTo>
                  <a:lnTo>
                    <a:pt x="571500" y="1828800"/>
                  </a:lnTo>
                  <a:lnTo>
                    <a:pt x="535361" y="1827000"/>
                  </a:lnTo>
                  <a:lnTo>
                    <a:pt x="464941" y="1812928"/>
                  </a:lnTo>
                  <a:lnTo>
                    <a:pt x="397443" y="1785605"/>
                  </a:lnTo>
                  <a:lnTo>
                    <a:pt x="333405" y="1745889"/>
                  </a:lnTo>
                  <a:lnTo>
                    <a:pt x="302850" y="1721652"/>
                  </a:lnTo>
                  <a:lnTo>
                    <a:pt x="273361" y="1694638"/>
                  </a:lnTo>
                  <a:lnTo>
                    <a:pt x="245005" y="1664954"/>
                  </a:lnTo>
                  <a:lnTo>
                    <a:pt x="217848" y="1632708"/>
                  </a:lnTo>
                  <a:lnTo>
                    <a:pt x="191958" y="1598006"/>
                  </a:lnTo>
                  <a:lnTo>
                    <a:pt x="167401" y="1560957"/>
                  </a:lnTo>
                  <a:lnTo>
                    <a:pt x="144245" y="1521666"/>
                  </a:lnTo>
                  <a:lnTo>
                    <a:pt x="122557" y="1480242"/>
                  </a:lnTo>
                  <a:lnTo>
                    <a:pt x="102403" y="1436791"/>
                  </a:lnTo>
                  <a:lnTo>
                    <a:pt x="83851" y="1391421"/>
                  </a:lnTo>
                  <a:lnTo>
                    <a:pt x="66967" y="1344238"/>
                  </a:lnTo>
                  <a:lnTo>
                    <a:pt x="51818" y="1295351"/>
                  </a:lnTo>
                  <a:lnTo>
                    <a:pt x="38472" y="1244865"/>
                  </a:lnTo>
                  <a:lnTo>
                    <a:pt x="26996" y="1192889"/>
                  </a:lnTo>
                  <a:lnTo>
                    <a:pt x="17456" y="1139530"/>
                  </a:lnTo>
                  <a:lnTo>
                    <a:pt x="9919" y="1084894"/>
                  </a:lnTo>
                  <a:lnTo>
                    <a:pt x="4453" y="1029089"/>
                  </a:lnTo>
                  <a:lnTo>
                    <a:pt x="1124" y="972221"/>
                  </a:lnTo>
                  <a:lnTo>
                    <a:pt x="0" y="914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53" name="Google Shape;253;p10"/>
            <p:cNvPicPr preferRelativeResize="0"/>
            <p:nvPr/>
          </p:nvPicPr>
          <p:blipFill rotWithShape="1">
            <a:blip r:embed="rId3">
              <a:alphaModFix/>
            </a:blip>
            <a:srcRect/>
            <a:stretch/>
          </p:blipFill>
          <p:spPr>
            <a:xfrm>
              <a:off x="3043237" y="4026217"/>
              <a:ext cx="238125" cy="238125"/>
            </a:xfrm>
            <a:prstGeom prst="rect">
              <a:avLst/>
            </a:prstGeom>
            <a:noFill/>
            <a:ln>
              <a:noFill/>
            </a:ln>
          </p:spPr>
        </p:pic>
        <p:sp>
          <p:nvSpPr>
            <p:cNvPr id="254" name="Google Shape;254;p10"/>
            <p:cNvSpPr/>
            <p:nvPr/>
          </p:nvSpPr>
          <p:spPr>
            <a:xfrm>
              <a:off x="5486400" y="3649979"/>
              <a:ext cx="990600" cy="1752600"/>
            </a:xfrm>
            <a:custGeom>
              <a:avLst/>
              <a:gdLst/>
              <a:ahLst/>
              <a:cxnLst/>
              <a:rect l="l" t="t" r="r" b="b"/>
              <a:pathLst>
                <a:path w="990600" h="1752600" extrusionOk="0">
                  <a:moveTo>
                    <a:pt x="495300" y="0"/>
                  </a:moveTo>
                  <a:lnTo>
                    <a:pt x="428088" y="7999"/>
                  </a:lnTo>
                  <a:lnTo>
                    <a:pt x="363625" y="31300"/>
                  </a:lnTo>
                  <a:lnTo>
                    <a:pt x="302502" y="68859"/>
                  </a:lnTo>
                  <a:lnTo>
                    <a:pt x="245307" y="119634"/>
                  </a:lnTo>
                  <a:lnTo>
                    <a:pt x="218368" y="149650"/>
                  </a:lnTo>
                  <a:lnTo>
                    <a:pt x="192632" y="182579"/>
                  </a:lnTo>
                  <a:lnTo>
                    <a:pt x="168173" y="218289"/>
                  </a:lnTo>
                  <a:lnTo>
                    <a:pt x="145065" y="256651"/>
                  </a:lnTo>
                  <a:lnTo>
                    <a:pt x="123382" y="297533"/>
                  </a:lnTo>
                  <a:lnTo>
                    <a:pt x="103198" y="340806"/>
                  </a:lnTo>
                  <a:lnTo>
                    <a:pt x="84586" y="386339"/>
                  </a:lnTo>
                  <a:lnTo>
                    <a:pt x="67620" y="434001"/>
                  </a:lnTo>
                  <a:lnTo>
                    <a:pt x="52374" y="483662"/>
                  </a:lnTo>
                  <a:lnTo>
                    <a:pt x="38921" y="535191"/>
                  </a:lnTo>
                  <a:lnTo>
                    <a:pt x="27336" y="588459"/>
                  </a:lnTo>
                  <a:lnTo>
                    <a:pt x="17691" y="643334"/>
                  </a:lnTo>
                  <a:lnTo>
                    <a:pt x="10062" y="699686"/>
                  </a:lnTo>
                  <a:lnTo>
                    <a:pt x="4521" y="757385"/>
                  </a:lnTo>
                  <a:lnTo>
                    <a:pt x="1142" y="816299"/>
                  </a:lnTo>
                  <a:lnTo>
                    <a:pt x="0" y="876300"/>
                  </a:lnTo>
                  <a:lnTo>
                    <a:pt x="1142" y="936300"/>
                  </a:lnTo>
                  <a:lnTo>
                    <a:pt x="4521" y="995214"/>
                  </a:lnTo>
                  <a:lnTo>
                    <a:pt x="10062" y="1052913"/>
                  </a:lnTo>
                  <a:lnTo>
                    <a:pt x="17691" y="1109265"/>
                  </a:lnTo>
                  <a:lnTo>
                    <a:pt x="27336" y="1164140"/>
                  </a:lnTo>
                  <a:lnTo>
                    <a:pt x="38921" y="1217408"/>
                  </a:lnTo>
                  <a:lnTo>
                    <a:pt x="52374" y="1268937"/>
                  </a:lnTo>
                  <a:lnTo>
                    <a:pt x="67620" y="1318598"/>
                  </a:lnTo>
                  <a:lnTo>
                    <a:pt x="84586" y="1366260"/>
                  </a:lnTo>
                  <a:lnTo>
                    <a:pt x="103198" y="1411793"/>
                  </a:lnTo>
                  <a:lnTo>
                    <a:pt x="123382" y="1455066"/>
                  </a:lnTo>
                  <a:lnTo>
                    <a:pt x="145065" y="1495948"/>
                  </a:lnTo>
                  <a:lnTo>
                    <a:pt x="168173" y="1534310"/>
                  </a:lnTo>
                  <a:lnTo>
                    <a:pt x="192632" y="1570020"/>
                  </a:lnTo>
                  <a:lnTo>
                    <a:pt x="218368" y="1602949"/>
                  </a:lnTo>
                  <a:lnTo>
                    <a:pt x="245307" y="1632966"/>
                  </a:lnTo>
                  <a:lnTo>
                    <a:pt x="273376" y="1659939"/>
                  </a:lnTo>
                  <a:lnTo>
                    <a:pt x="332609" y="1704237"/>
                  </a:lnTo>
                  <a:lnTo>
                    <a:pt x="395476" y="1734797"/>
                  </a:lnTo>
                  <a:lnTo>
                    <a:pt x="461387" y="1750578"/>
                  </a:lnTo>
                  <a:lnTo>
                    <a:pt x="495300" y="1752600"/>
                  </a:lnTo>
                  <a:lnTo>
                    <a:pt x="529212" y="1750578"/>
                  </a:lnTo>
                  <a:lnTo>
                    <a:pt x="595123" y="1734797"/>
                  </a:lnTo>
                  <a:lnTo>
                    <a:pt x="657990" y="1704237"/>
                  </a:lnTo>
                  <a:lnTo>
                    <a:pt x="717223" y="1659939"/>
                  </a:lnTo>
                  <a:lnTo>
                    <a:pt x="745292" y="1632966"/>
                  </a:lnTo>
                  <a:lnTo>
                    <a:pt x="772231" y="1602949"/>
                  </a:lnTo>
                  <a:lnTo>
                    <a:pt x="797967" y="1570020"/>
                  </a:lnTo>
                  <a:lnTo>
                    <a:pt x="822426" y="1534310"/>
                  </a:lnTo>
                  <a:lnTo>
                    <a:pt x="845534" y="1495948"/>
                  </a:lnTo>
                  <a:lnTo>
                    <a:pt x="867217" y="1455066"/>
                  </a:lnTo>
                  <a:lnTo>
                    <a:pt x="887401" y="1411793"/>
                  </a:lnTo>
                  <a:lnTo>
                    <a:pt x="906013" y="1366260"/>
                  </a:lnTo>
                  <a:lnTo>
                    <a:pt x="922979" y="1318598"/>
                  </a:lnTo>
                  <a:lnTo>
                    <a:pt x="938225" y="1268937"/>
                  </a:lnTo>
                  <a:lnTo>
                    <a:pt x="951678" y="1217408"/>
                  </a:lnTo>
                  <a:lnTo>
                    <a:pt x="963263" y="1164140"/>
                  </a:lnTo>
                  <a:lnTo>
                    <a:pt x="972908" y="1109265"/>
                  </a:lnTo>
                  <a:lnTo>
                    <a:pt x="980537" y="1052913"/>
                  </a:lnTo>
                  <a:lnTo>
                    <a:pt x="986078" y="995214"/>
                  </a:lnTo>
                  <a:lnTo>
                    <a:pt x="989457" y="936300"/>
                  </a:lnTo>
                  <a:lnTo>
                    <a:pt x="990600" y="876300"/>
                  </a:lnTo>
                  <a:lnTo>
                    <a:pt x="989457" y="816299"/>
                  </a:lnTo>
                  <a:lnTo>
                    <a:pt x="986078" y="757385"/>
                  </a:lnTo>
                  <a:lnTo>
                    <a:pt x="980537" y="699686"/>
                  </a:lnTo>
                  <a:lnTo>
                    <a:pt x="972908" y="643334"/>
                  </a:lnTo>
                  <a:lnTo>
                    <a:pt x="963263" y="588459"/>
                  </a:lnTo>
                  <a:lnTo>
                    <a:pt x="951678" y="535191"/>
                  </a:lnTo>
                  <a:lnTo>
                    <a:pt x="938225" y="483662"/>
                  </a:lnTo>
                  <a:lnTo>
                    <a:pt x="922979" y="434001"/>
                  </a:lnTo>
                  <a:lnTo>
                    <a:pt x="906013" y="386339"/>
                  </a:lnTo>
                  <a:lnTo>
                    <a:pt x="887401" y="340806"/>
                  </a:lnTo>
                  <a:lnTo>
                    <a:pt x="867217" y="297533"/>
                  </a:lnTo>
                  <a:lnTo>
                    <a:pt x="845534" y="256651"/>
                  </a:lnTo>
                  <a:lnTo>
                    <a:pt x="822426" y="218289"/>
                  </a:lnTo>
                  <a:lnTo>
                    <a:pt x="797967" y="182579"/>
                  </a:lnTo>
                  <a:lnTo>
                    <a:pt x="772231" y="149650"/>
                  </a:lnTo>
                  <a:lnTo>
                    <a:pt x="745292" y="119634"/>
                  </a:lnTo>
                  <a:lnTo>
                    <a:pt x="717223" y="92660"/>
                  </a:lnTo>
                  <a:lnTo>
                    <a:pt x="657990" y="48362"/>
                  </a:lnTo>
                  <a:lnTo>
                    <a:pt x="595123" y="17802"/>
                  </a:lnTo>
                  <a:lnTo>
                    <a:pt x="529212" y="2021"/>
                  </a:lnTo>
                  <a:lnTo>
                    <a:pt x="495300" y="0"/>
                  </a:lnTo>
                  <a:close/>
                </a:path>
              </a:pathLst>
            </a:custGeom>
            <a:solidFill>
              <a:srgbClr val="FFFF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55" name="Google Shape;255;p10"/>
            <p:cNvSpPr/>
            <p:nvPr/>
          </p:nvSpPr>
          <p:spPr>
            <a:xfrm>
              <a:off x="5486400" y="3649979"/>
              <a:ext cx="990600" cy="1752600"/>
            </a:xfrm>
            <a:custGeom>
              <a:avLst/>
              <a:gdLst/>
              <a:ahLst/>
              <a:cxnLst/>
              <a:rect l="l" t="t" r="r" b="b"/>
              <a:pathLst>
                <a:path w="990600" h="1752600" extrusionOk="0">
                  <a:moveTo>
                    <a:pt x="0" y="876300"/>
                  </a:moveTo>
                  <a:lnTo>
                    <a:pt x="1142" y="816299"/>
                  </a:lnTo>
                  <a:lnTo>
                    <a:pt x="4521" y="757385"/>
                  </a:lnTo>
                  <a:lnTo>
                    <a:pt x="10062" y="699686"/>
                  </a:lnTo>
                  <a:lnTo>
                    <a:pt x="17691" y="643334"/>
                  </a:lnTo>
                  <a:lnTo>
                    <a:pt x="27336" y="588459"/>
                  </a:lnTo>
                  <a:lnTo>
                    <a:pt x="38921" y="535191"/>
                  </a:lnTo>
                  <a:lnTo>
                    <a:pt x="52374" y="483662"/>
                  </a:lnTo>
                  <a:lnTo>
                    <a:pt x="67620" y="434001"/>
                  </a:lnTo>
                  <a:lnTo>
                    <a:pt x="84586" y="386339"/>
                  </a:lnTo>
                  <a:lnTo>
                    <a:pt x="103198" y="340806"/>
                  </a:lnTo>
                  <a:lnTo>
                    <a:pt x="123382" y="297533"/>
                  </a:lnTo>
                  <a:lnTo>
                    <a:pt x="145065" y="256651"/>
                  </a:lnTo>
                  <a:lnTo>
                    <a:pt x="168173" y="218289"/>
                  </a:lnTo>
                  <a:lnTo>
                    <a:pt x="192632" y="182579"/>
                  </a:lnTo>
                  <a:lnTo>
                    <a:pt x="218368" y="149650"/>
                  </a:lnTo>
                  <a:lnTo>
                    <a:pt x="245307" y="119634"/>
                  </a:lnTo>
                  <a:lnTo>
                    <a:pt x="273376" y="92660"/>
                  </a:lnTo>
                  <a:lnTo>
                    <a:pt x="332609" y="48362"/>
                  </a:lnTo>
                  <a:lnTo>
                    <a:pt x="395476" y="17802"/>
                  </a:lnTo>
                  <a:lnTo>
                    <a:pt x="461387" y="2021"/>
                  </a:lnTo>
                  <a:lnTo>
                    <a:pt x="495300" y="0"/>
                  </a:lnTo>
                  <a:lnTo>
                    <a:pt x="529212" y="2021"/>
                  </a:lnTo>
                  <a:lnTo>
                    <a:pt x="595123" y="17802"/>
                  </a:lnTo>
                  <a:lnTo>
                    <a:pt x="657990" y="48362"/>
                  </a:lnTo>
                  <a:lnTo>
                    <a:pt x="717223" y="92660"/>
                  </a:lnTo>
                  <a:lnTo>
                    <a:pt x="745292" y="119634"/>
                  </a:lnTo>
                  <a:lnTo>
                    <a:pt x="772231" y="149650"/>
                  </a:lnTo>
                  <a:lnTo>
                    <a:pt x="797967" y="182579"/>
                  </a:lnTo>
                  <a:lnTo>
                    <a:pt x="822426" y="218289"/>
                  </a:lnTo>
                  <a:lnTo>
                    <a:pt x="845534" y="256651"/>
                  </a:lnTo>
                  <a:lnTo>
                    <a:pt x="867217" y="297533"/>
                  </a:lnTo>
                  <a:lnTo>
                    <a:pt x="887401" y="340806"/>
                  </a:lnTo>
                  <a:lnTo>
                    <a:pt x="906013" y="386339"/>
                  </a:lnTo>
                  <a:lnTo>
                    <a:pt x="922979" y="434001"/>
                  </a:lnTo>
                  <a:lnTo>
                    <a:pt x="938225" y="483662"/>
                  </a:lnTo>
                  <a:lnTo>
                    <a:pt x="951678" y="535191"/>
                  </a:lnTo>
                  <a:lnTo>
                    <a:pt x="963263" y="588459"/>
                  </a:lnTo>
                  <a:lnTo>
                    <a:pt x="972908" y="643334"/>
                  </a:lnTo>
                  <a:lnTo>
                    <a:pt x="980537" y="699686"/>
                  </a:lnTo>
                  <a:lnTo>
                    <a:pt x="986078" y="757385"/>
                  </a:lnTo>
                  <a:lnTo>
                    <a:pt x="989457" y="816299"/>
                  </a:lnTo>
                  <a:lnTo>
                    <a:pt x="990600" y="876300"/>
                  </a:lnTo>
                  <a:lnTo>
                    <a:pt x="989457" y="936300"/>
                  </a:lnTo>
                  <a:lnTo>
                    <a:pt x="986078" y="995214"/>
                  </a:lnTo>
                  <a:lnTo>
                    <a:pt x="980537" y="1052913"/>
                  </a:lnTo>
                  <a:lnTo>
                    <a:pt x="972908" y="1109265"/>
                  </a:lnTo>
                  <a:lnTo>
                    <a:pt x="963263" y="1164140"/>
                  </a:lnTo>
                  <a:lnTo>
                    <a:pt x="951678" y="1217408"/>
                  </a:lnTo>
                  <a:lnTo>
                    <a:pt x="938225" y="1268937"/>
                  </a:lnTo>
                  <a:lnTo>
                    <a:pt x="922979" y="1318598"/>
                  </a:lnTo>
                  <a:lnTo>
                    <a:pt x="906013" y="1366260"/>
                  </a:lnTo>
                  <a:lnTo>
                    <a:pt x="887401" y="1411793"/>
                  </a:lnTo>
                  <a:lnTo>
                    <a:pt x="867217" y="1455066"/>
                  </a:lnTo>
                  <a:lnTo>
                    <a:pt x="845534" y="1495948"/>
                  </a:lnTo>
                  <a:lnTo>
                    <a:pt x="822426" y="1534310"/>
                  </a:lnTo>
                  <a:lnTo>
                    <a:pt x="797967" y="1570020"/>
                  </a:lnTo>
                  <a:lnTo>
                    <a:pt x="772231" y="1602949"/>
                  </a:lnTo>
                  <a:lnTo>
                    <a:pt x="745292" y="1632966"/>
                  </a:lnTo>
                  <a:lnTo>
                    <a:pt x="717223" y="1659939"/>
                  </a:lnTo>
                  <a:lnTo>
                    <a:pt x="657990" y="1704237"/>
                  </a:lnTo>
                  <a:lnTo>
                    <a:pt x="595123" y="1734797"/>
                  </a:lnTo>
                  <a:lnTo>
                    <a:pt x="529212" y="1750578"/>
                  </a:lnTo>
                  <a:lnTo>
                    <a:pt x="495300" y="1752600"/>
                  </a:lnTo>
                  <a:lnTo>
                    <a:pt x="461387" y="1750578"/>
                  </a:lnTo>
                  <a:lnTo>
                    <a:pt x="395476" y="1734797"/>
                  </a:lnTo>
                  <a:lnTo>
                    <a:pt x="332609" y="1704237"/>
                  </a:lnTo>
                  <a:lnTo>
                    <a:pt x="273376" y="1659939"/>
                  </a:lnTo>
                  <a:lnTo>
                    <a:pt x="245307" y="1632966"/>
                  </a:lnTo>
                  <a:lnTo>
                    <a:pt x="218368" y="1602949"/>
                  </a:lnTo>
                  <a:lnTo>
                    <a:pt x="192632" y="1570020"/>
                  </a:lnTo>
                  <a:lnTo>
                    <a:pt x="168173" y="1534310"/>
                  </a:lnTo>
                  <a:lnTo>
                    <a:pt x="145065" y="1495948"/>
                  </a:lnTo>
                  <a:lnTo>
                    <a:pt x="123382" y="1455066"/>
                  </a:lnTo>
                  <a:lnTo>
                    <a:pt x="103198" y="1411793"/>
                  </a:lnTo>
                  <a:lnTo>
                    <a:pt x="84586" y="1366260"/>
                  </a:lnTo>
                  <a:lnTo>
                    <a:pt x="67620" y="1318598"/>
                  </a:lnTo>
                  <a:lnTo>
                    <a:pt x="52374" y="1268937"/>
                  </a:lnTo>
                  <a:lnTo>
                    <a:pt x="38921" y="1217408"/>
                  </a:lnTo>
                  <a:lnTo>
                    <a:pt x="27336" y="1164140"/>
                  </a:lnTo>
                  <a:lnTo>
                    <a:pt x="17691" y="1109265"/>
                  </a:lnTo>
                  <a:lnTo>
                    <a:pt x="10062" y="1052913"/>
                  </a:lnTo>
                  <a:lnTo>
                    <a:pt x="4521" y="995214"/>
                  </a:lnTo>
                  <a:lnTo>
                    <a:pt x="1142" y="936300"/>
                  </a:lnTo>
                  <a:lnTo>
                    <a:pt x="0" y="8763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56" name="Google Shape;256;p10"/>
          <p:cNvSpPr txBox="1"/>
          <p:nvPr/>
        </p:nvSpPr>
        <p:spPr>
          <a:xfrm>
            <a:off x="3124454" y="4056634"/>
            <a:ext cx="185420" cy="177800"/>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None/>
            </a:pPr>
            <a:r>
              <a:rPr lang="en-US" sz="1000">
                <a:latin typeface="Tahoma"/>
                <a:ea typeface="Tahoma"/>
                <a:cs typeface="Tahoma"/>
                <a:sym typeface="Tahoma"/>
              </a:rPr>
              <a:t>v</a:t>
            </a:r>
            <a:r>
              <a:rPr lang="en-US" sz="975" baseline="-25000">
                <a:latin typeface="Tahoma"/>
                <a:ea typeface="Tahoma"/>
                <a:cs typeface="Tahoma"/>
                <a:sym typeface="Tahoma"/>
              </a:rPr>
              <a:t>1</a:t>
            </a:r>
            <a:endParaRPr sz="975" baseline="-25000">
              <a:latin typeface="Tahoma"/>
              <a:ea typeface="Tahoma"/>
              <a:cs typeface="Tahoma"/>
              <a:sym typeface="Tahoma"/>
            </a:endParaRPr>
          </a:p>
        </p:txBody>
      </p:sp>
      <p:pic>
        <p:nvPicPr>
          <p:cNvPr id="257" name="Google Shape;257;p10"/>
          <p:cNvPicPr preferRelativeResize="0"/>
          <p:nvPr/>
        </p:nvPicPr>
        <p:blipFill rotWithShape="1">
          <a:blip r:embed="rId3">
            <a:alphaModFix/>
          </a:blip>
          <a:srcRect/>
          <a:stretch/>
        </p:blipFill>
        <p:spPr>
          <a:xfrm>
            <a:off x="3043237" y="4483417"/>
            <a:ext cx="238125" cy="238125"/>
          </a:xfrm>
          <a:prstGeom prst="rect">
            <a:avLst/>
          </a:prstGeom>
          <a:noFill/>
          <a:ln>
            <a:noFill/>
          </a:ln>
        </p:spPr>
      </p:pic>
      <p:sp>
        <p:nvSpPr>
          <p:cNvPr id="258" name="Google Shape;258;p10"/>
          <p:cNvSpPr txBox="1"/>
          <p:nvPr/>
        </p:nvSpPr>
        <p:spPr>
          <a:xfrm>
            <a:off x="3124454" y="4514215"/>
            <a:ext cx="185420" cy="177800"/>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None/>
            </a:pPr>
            <a:r>
              <a:rPr lang="en-US" sz="1000">
                <a:latin typeface="Tahoma"/>
                <a:ea typeface="Tahoma"/>
                <a:cs typeface="Tahoma"/>
                <a:sym typeface="Tahoma"/>
              </a:rPr>
              <a:t>v</a:t>
            </a:r>
            <a:r>
              <a:rPr lang="en-US" sz="975" baseline="-25000">
                <a:latin typeface="Tahoma"/>
                <a:ea typeface="Tahoma"/>
                <a:cs typeface="Tahoma"/>
                <a:sym typeface="Tahoma"/>
              </a:rPr>
              <a:t>2</a:t>
            </a:r>
            <a:endParaRPr sz="975" baseline="-25000">
              <a:latin typeface="Tahoma"/>
              <a:ea typeface="Tahoma"/>
              <a:cs typeface="Tahoma"/>
              <a:sym typeface="Tahoma"/>
            </a:endParaRPr>
          </a:p>
        </p:txBody>
      </p:sp>
      <p:pic>
        <p:nvPicPr>
          <p:cNvPr id="259" name="Google Shape;259;p10"/>
          <p:cNvPicPr preferRelativeResize="0"/>
          <p:nvPr/>
        </p:nvPicPr>
        <p:blipFill rotWithShape="1">
          <a:blip r:embed="rId3">
            <a:alphaModFix/>
          </a:blip>
          <a:srcRect/>
          <a:stretch/>
        </p:blipFill>
        <p:spPr>
          <a:xfrm>
            <a:off x="3043237" y="4940617"/>
            <a:ext cx="238125" cy="238125"/>
          </a:xfrm>
          <a:prstGeom prst="rect">
            <a:avLst/>
          </a:prstGeom>
          <a:noFill/>
          <a:ln>
            <a:noFill/>
          </a:ln>
        </p:spPr>
      </p:pic>
      <p:sp>
        <p:nvSpPr>
          <p:cNvPr id="260" name="Google Shape;260;p10"/>
          <p:cNvSpPr txBox="1"/>
          <p:nvPr/>
        </p:nvSpPr>
        <p:spPr>
          <a:xfrm>
            <a:off x="3124454" y="4971415"/>
            <a:ext cx="185420" cy="177800"/>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None/>
            </a:pPr>
            <a:r>
              <a:rPr lang="en-US" sz="1000">
                <a:latin typeface="Tahoma"/>
                <a:ea typeface="Tahoma"/>
                <a:cs typeface="Tahoma"/>
                <a:sym typeface="Tahoma"/>
              </a:rPr>
              <a:t>v</a:t>
            </a:r>
            <a:r>
              <a:rPr lang="en-US" sz="975" baseline="-25000">
                <a:latin typeface="Tahoma"/>
                <a:ea typeface="Tahoma"/>
                <a:cs typeface="Tahoma"/>
                <a:sym typeface="Tahoma"/>
              </a:rPr>
              <a:t>3</a:t>
            </a:r>
            <a:endParaRPr sz="975" baseline="-25000">
              <a:latin typeface="Tahoma"/>
              <a:ea typeface="Tahoma"/>
              <a:cs typeface="Tahoma"/>
              <a:sym typeface="Tahoma"/>
            </a:endParaRPr>
          </a:p>
        </p:txBody>
      </p:sp>
      <p:pic>
        <p:nvPicPr>
          <p:cNvPr id="261" name="Google Shape;261;p10"/>
          <p:cNvPicPr preferRelativeResize="0"/>
          <p:nvPr/>
        </p:nvPicPr>
        <p:blipFill rotWithShape="1">
          <a:blip r:embed="rId3">
            <a:alphaModFix/>
          </a:blip>
          <a:srcRect/>
          <a:stretch/>
        </p:blipFill>
        <p:spPr>
          <a:xfrm>
            <a:off x="5862637" y="3950017"/>
            <a:ext cx="238125" cy="238125"/>
          </a:xfrm>
          <a:prstGeom prst="rect">
            <a:avLst/>
          </a:prstGeom>
          <a:noFill/>
          <a:ln>
            <a:noFill/>
          </a:ln>
        </p:spPr>
      </p:pic>
      <p:sp>
        <p:nvSpPr>
          <p:cNvPr id="262" name="Google Shape;262;p10"/>
          <p:cNvSpPr txBox="1"/>
          <p:nvPr/>
        </p:nvSpPr>
        <p:spPr>
          <a:xfrm>
            <a:off x="5944489" y="3980434"/>
            <a:ext cx="185420" cy="177800"/>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None/>
            </a:pPr>
            <a:r>
              <a:rPr lang="en-US" sz="1000">
                <a:latin typeface="Tahoma"/>
                <a:ea typeface="Tahoma"/>
                <a:cs typeface="Tahoma"/>
                <a:sym typeface="Tahoma"/>
              </a:rPr>
              <a:t>v</a:t>
            </a:r>
            <a:r>
              <a:rPr lang="en-US" sz="975" baseline="-25000">
                <a:latin typeface="Tahoma"/>
                <a:ea typeface="Tahoma"/>
                <a:cs typeface="Tahoma"/>
                <a:sym typeface="Tahoma"/>
              </a:rPr>
              <a:t>4</a:t>
            </a:r>
            <a:endParaRPr sz="975" baseline="-25000">
              <a:latin typeface="Tahoma"/>
              <a:ea typeface="Tahoma"/>
              <a:cs typeface="Tahoma"/>
              <a:sym typeface="Tahoma"/>
            </a:endParaRPr>
          </a:p>
        </p:txBody>
      </p:sp>
      <p:pic>
        <p:nvPicPr>
          <p:cNvPr id="263" name="Google Shape;263;p10"/>
          <p:cNvPicPr preferRelativeResize="0"/>
          <p:nvPr/>
        </p:nvPicPr>
        <p:blipFill rotWithShape="1">
          <a:blip r:embed="rId3">
            <a:alphaModFix/>
          </a:blip>
          <a:srcRect/>
          <a:stretch/>
        </p:blipFill>
        <p:spPr>
          <a:xfrm>
            <a:off x="5862637" y="4407217"/>
            <a:ext cx="238125" cy="238125"/>
          </a:xfrm>
          <a:prstGeom prst="rect">
            <a:avLst/>
          </a:prstGeom>
          <a:noFill/>
          <a:ln>
            <a:noFill/>
          </a:ln>
        </p:spPr>
      </p:pic>
      <p:sp>
        <p:nvSpPr>
          <p:cNvPr id="264" name="Google Shape;264;p10"/>
          <p:cNvSpPr txBox="1"/>
          <p:nvPr/>
        </p:nvSpPr>
        <p:spPr>
          <a:xfrm>
            <a:off x="5944489" y="4438015"/>
            <a:ext cx="185420" cy="177800"/>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None/>
            </a:pPr>
            <a:r>
              <a:rPr lang="en-US" sz="1000">
                <a:latin typeface="Tahoma"/>
                <a:ea typeface="Tahoma"/>
                <a:cs typeface="Tahoma"/>
                <a:sym typeface="Tahoma"/>
              </a:rPr>
              <a:t>v</a:t>
            </a:r>
            <a:r>
              <a:rPr lang="en-US" sz="975" baseline="-25000">
                <a:latin typeface="Tahoma"/>
                <a:ea typeface="Tahoma"/>
                <a:cs typeface="Tahoma"/>
                <a:sym typeface="Tahoma"/>
              </a:rPr>
              <a:t>5</a:t>
            </a:r>
            <a:endParaRPr sz="975" baseline="-25000">
              <a:latin typeface="Tahoma"/>
              <a:ea typeface="Tahoma"/>
              <a:cs typeface="Tahoma"/>
              <a:sym typeface="Tahoma"/>
            </a:endParaRPr>
          </a:p>
        </p:txBody>
      </p:sp>
      <p:pic>
        <p:nvPicPr>
          <p:cNvPr id="265" name="Google Shape;265;p10"/>
          <p:cNvPicPr preferRelativeResize="0"/>
          <p:nvPr/>
        </p:nvPicPr>
        <p:blipFill rotWithShape="1">
          <a:blip r:embed="rId3">
            <a:alphaModFix/>
          </a:blip>
          <a:srcRect/>
          <a:stretch/>
        </p:blipFill>
        <p:spPr>
          <a:xfrm>
            <a:off x="5862637" y="4864417"/>
            <a:ext cx="238125" cy="238125"/>
          </a:xfrm>
          <a:prstGeom prst="rect">
            <a:avLst/>
          </a:prstGeom>
          <a:noFill/>
          <a:ln>
            <a:noFill/>
          </a:ln>
        </p:spPr>
      </p:pic>
      <p:sp>
        <p:nvSpPr>
          <p:cNvPr id="266" name="Google Shape;266;p10"/>
          <p:cNvSpPr txBox="1"/>
          <p:nvPr/>
        </p:nvSpPr>
        <p:spPr>
          <a:xfrm>
            <a:off x="5944489" y="4895215"/>
            <a:ext cx="185420" cy="177800"/>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None/>
            </a:pPr>
            <a:r>
              <a:rPr lang="en-US" sz="1000">
                <a:latin typeface="Tahoma"/>
                <a:ea typeface="Tahoma"/>
                <a:cs typeface="Tahoma"/>
                <a:sym typeface="Tahoma"/>
              </a:rPr>
              <a:t>v</a:t>
            </a:r>
            <a:r>
              <a:rPr lang="en-US" sz="975" baseline="-25000">
                <a:latin typeface="Tahoma"/>
                <a:ea typeface="Tahoma"/>
                <a:cs typeface="Tahoma"/>
                <a:sym typeface="Tahoma"/>
              </a:rPr>
              <a:t>6</a:t>
            </a:r>
            <a:endParaRPr sz="975" baseline="-25000">
              <a:latin typeface="Tahoma"/>
              <a:ea typeface="Tahoma"/>
              <a:cs typeface="Tahoma"/>
              <a:sym typeface="Tahoma"/>
            </a:endParaRPr>
          </a:p>
        </p:txBody>
      </p:sp>
      <p:sp>
        <p:nvSpPr>
          <p:cNvPr id="267" name="Google Shape;267;p10"/>
          <p:cNvSpPr/>
          <p:nvPr/>
        </p:nvSpPr>
        <p:spPr>
          <a:xfrm>
            <a:off x="3276600" y="4107179"/>
            <a:ext cx="2667000" cy="914400"/>
          </a:xfrm>
          <a:custGeom>
            <a:avLst/>
            <a:gdLst/>
            <a:ahLst/>
            <a:cxnLst/>
            <a:rect l="l" t="t" r="r" b="b"/>
            <a:pathLst>
              <a:path w="2667000" h="914400" extrusionOk="0">
                <a:moveTo>
                  <a:pt x="0" y="0"/>
                </a:moveTo>
                <a:lnTo>
                  <a:pt x="2590800" y="0"/>
                </a:lnTo>
              </a:path>
              <a:path w="2667000" h="914400" extrusionOk="0">
                <a:moveTo>
                  <a:pt x="0" y="76200"/>
                </a:moveTo>
                <a:lnTo>
                  <a:pt x="2590800" y="457200"/>
                </a:lnTo>
              </a:path>
              <a:path w="2667000" h="914400" extrusionOk="0">
                <a:moveTo>
                  <a:pt x="0" y="457200"/>
                </a:moveTo>
                <a:lnTo>
                  <a:pt x="2667000" y="0"/>
                </a:lnTo>
              </a:path>
              <a:path w="2667000" h="914400" extrusionOk="0">
                <a:moveTo>
                  <a:pt x="0" y="457200"/>
                </a:moveTo>
                <a:lnTo>
                  <a:pt x="2590800" y="838200"/>
                </a:lnTo>
              </a:path>
              <a:path w="2667000" h="914400" extrusionOk="0">
                <a:moveTo>
                  <a:pt x="0" y="914400"/>
                </a:moveTo>
                <a:lnTo>
                  <a:pt x="2590800" y="457200"/>
                </a:lnTo>
              </a:path>
              <a:path w="2667000" h="914400" extrusionOk="0">
                <a:moveTo>
                  <a:pt x="0" y="914400"/>
                </a:moveTo>
                <a:lnTo>
                  <a:pt x="2590800" y="83820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8" name="Google Shape;268;p10"/>
          <p:cNvSpPr txBox="1"/>
          <p:nvPr/>
        </p:nvSpPr>
        <p:spPr>
          <a:xfrm>
            <a:off x="3101594" y="5664505"/>
            <a:ext cx="271145" cy="269240"/>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None/>
            </a:pPr>
            <a:r>
              <a:rPr lang="en-US" sz="1600">
                <a:latin typeface="Tahoma"/>
                <a:ea typeface="Tahoma"/>
                <a:cs typeface="Tahoma"/>
                <a:sym typeface="Tahoma"/>
              </a:rPr>
              <a:t>V</a:t>
            </a:r>
            <a:r>
              <a:rPr lang="en-US" sz="1575" baseline="-25000">
                <a:latin typeface="Tahoma"/>
                <a:ea typeface="Tahoma"/>
                <a:cs typeface="Tahoma"/>
                <a:sym typeface="Tahoma"/>
              </a:rPr>
              <a:t>1</a:t>
            </a:r>
            <a:endParaRPr sz="1575" baseline="-25000">
              <a:latin typeface="Tahoma"/>
              <a:ea typeface="Tahoma"/>
              <a:cs typeface="Tahoma"/>
              <a:sym typeface="Tahoma"/>
            </a:endParaRPr>
          </a:p>
        </p:txBody>
      </p:sp>
      <p:sp>
        <p:nvSpPr>
          <p:cNvPr id="269" name="Google Shape;269;p10"/>
          <p:cNvSpPr txBox="1"/>
          <p:nvPr/>
        </p:nvSpPr>
        <p:spPr>
          <a:xfrm>
            <a:off x="5921628" y="5588609"/>
            <a:ext cx="271145" cy="269240"/>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None/>
            </a:pPr>
            <a:r>
              <a:rPr lang="en-US" sz="1600">
                <a:latin typeface="Tahoma"/>
                <a:ea typeface="Tahoma"/>
                <a:cs typeface="Tahoma"/>
                <a:sym typeface="Tahoma"/>
              </a:rPr>
              <a:t>V</a:t>
            </a:r>
            <a:r>
              <a:rPr lang="en-US" sz="1575" baseline="-25000">
                <a:latin typeface="Tahoma"/>
                <a:ea typeface="Tahoma"/>
                <a:cs typeface="Tahoma"/>
                <a:sym typeface="Tahoma"/>
              </a:rPr>
              <a:t>2</a:t>
            </a:r>
            <a:endParaRPr sz="1575" baseline="-25000">
              <a:latin typeface="Tahoma"/>
              <a:ea typeface="Tahoma"/>
              <a:cs typeface="Tahoma"/>
              <a:sym typeface="Tahoma"/>
            </a:endParaRPr>
          </a:p>
        </p:txBody>
      </p:sp>
      <p:sp>
        <p:nvSpPr>
          <p:cNvPr id="2" name="object 6">
            <a:extLst>
              <a:ext uri="{FF2B5EF4-FFF2-40B4-BE49-F238E27FC236}">
                <a16:creationId xmlns:a16="http://schemas.microsoft.com/office/drawing/2014/main" id="{8A5A24A4-CD12-92A5-AAC5-7B2CF585D6A6}"/>
              </a:ext>
            </a:extLst>
          </p:cNvPr>
          <p:cNvSpPr/>
          <p:nvPr/>
        </p:nvSpPr>
        <p:spPr>
          <a:xfrm>
            <a:off x="10929341" y="0"/>
            <a:ext cx="1095592" cy="1606531"/>
          </a:xfrm>
          <a:prstGeom prst="rect">
            <a:avLst/>
          </a:prstGeom>
          <a:blipFill>
            <a:blip r:embed="rId4"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A9B9F6F2-906C-2AC0-264D-4911C8FC85D2}"/>
                  </a:ext>
                </a:extLst>
              </p14:cNvPr>
              <p14:cNvContentPartPr/>
              <p14:nvPr/>
            </p14:nvContentPartPr>
            <p14:xfrm>
              <a:off x="1860120" y="1320840"/>
              <a:ext cx="4415040" cy="1483200"/>
            </p14:xfrm>
          </p:contentPart>
        </mc:Choice>
        <mc:Fallback>
          <p:pic>
            <p:nvPicPr>
              <p:cNvPr id="3" name="Ink 2">
                <a:extLst>
                  <a:ext uri="{FF2B5EF4-FFF2-40B4-BE49-F238E27FC236}">
                    <a16:creationId xmlns:a16="http://schemas.microsoft.com/office/drawing/2014/main" id="{A9B9F6F2-906C-2AC0-264D-4911C8FC85D2}"/>
                  </a:ext>
                </a:extLst>
              </p:cNvPr>
              <p:cNvPicPr/>
              <p:nvPr/>
            </p:nvPicPr>
            <p:blipFill>
              <a:blip r:embed="rId6"/>
              <a:stretch>
                <a:fillRect/>
              </a:stretch>
            </p:blipFill>
            <p:spPr>
              <a:xfrm>
                <a:off x="1850760" y="1311480"/>
                <a:ext cx="4433760" cy="150192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Monopartite and Bipartite Graphs</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4E768E3-8BC7-4AAC-845A-4DD9652F9C0A}"/>
                  </a:ext>
                </a:extLst>
              </p:cNvPr>
              <p:cNvSpPr>
                <a:spLocks noGrp="1"/>
              </p:cNvSpPr>
              <p:nvPr>
                <p:ph type="body" idx="1"/>
              </p:nvPr>
            </p:nvSpPr>
            <p:spPr>
              <a:xfrm>
                <a:off x="5171460" y="1424131"/>
                <a:ext cx="5070763" cy="4351338"/>
              </a:xfrm>
            </p:spPr>
            <p:txBody>
              <a:bodyPr>
                <a:normAutofit/>
              </a:bodyPr>
              <a:lstStyle/>
              <a:p>
                <a:pPr algn="just"/>
                <a:r>
                  <a:rPr lang="en-IN" b="1" dirty="0"/>
                  <a:t>Bipartite :  </a:t>
                </a:r>
                <a:r>
                  <a:rPr lang="en-IN" sz="2400" dirty="0"/>
                  <a:t>Graphs </a:t>
                </a:r>
                <a:r>
                  <a:rPr lang="en-IN" sz="2400" dirty="0">
                    <a:solidFill>
                      <a:srgbClr val="5241F5"/>
                    </a:solidFill>
                  </a:rPr>
                  <a:t>whose nodes belong to 2 sets </a:t>
                </a:r>
                <a:r>
                  <a:rPr lang="en-IN" sz="2400" dirty="0"/>
                  <a:t>such that </a:t>
                </a:r>
                <a14:m>
                  <m:oMath xmlns:m="http://schemas.openxmlformats.org/officeDocument/2006/math">
                    <m:r>
                      <a:rPr lang="en-IN" sz="2400" i="0" dirty="0" smtClean="0">
                        <a:solidFill>
                          <a:srgbClr val="FF0066"/>
                        </a:solidFill>
                        <a:latin typeface="Cambria Math" panose="02040503050406030204" pitchFamily="18" charset="0"/>
                        <a:ea typeface="Cambria Math" panose="02040503050406030204" pitchFamily="18" charset="0"/>
                      </a:rPr>
                      <m:t>∄</m:t>
                    </m:r>
                  </m:oMath>
                </a14:m>
                <a:r>
                  <a:rPr lang="en-IN" sz="2400" dirty="0">
                    <a:solidFill>
                      <a:srgbClr val="FF0066"/>
                    </a:solidFill>
                  </a:rPr>
                  <a:t> </a:t>
                </a:r>
                <a:r>
                  <a:rPr lang="en-IN" sz="2400" i="1" dirty="0">
                    <a:solidFill>
                      <a:srgbClr val="FF0066"/>
                    </a:solidFill>
                  </a:rPr>
                  <a:t>a relation amongst the members of a set and relations can exist only between members of two different sets</a:t>
                </a:r>
                <a:r>
                  <a:rPr lang="en-IN" sz="2400" i="1" dirty="0"/>
                  <a:t> </a:t>
                </a:r>
                <a:r>
                  <a:rPr lang="en-IN" sz="2400" dirty="0"/>
                  <a:t>(Example – TV Show and Viewers as shown in the figure)</a:t>
                </a:r>
              </a:p>
            </p:txBody>
          </p:sp>
        </mc:Choice>
        <mc:Fallback xmlns="">
          <p:sp>
            <p:nvSpPr>
              <p:cNvPr id="3" name="Text Placeholder 2">
                <a:extLst>
                  <a:ext uri="{FF2B5EF4-FFF2-40B4-BE49-F238E27FC236}">
                    <a16:creationId xmlns:a16="http://schemas.microsoft.com/office/drawing/2014/main" id="{A4E768E3-8BC7-4AAC-845A-4DD9652F9C0A}"/>
                  </a:ext>
                </a:extLst>
              </p:cNvPr>
              <p:cNvSpPr>
                <a:spLocks noGrp="1" noRot="1" noChangeAspect="1" noMove="1" noResize="1" noEditPoints="1" noAdjustHandles="1" noChangeArrowheads="1" noChangeShapeType="1" noTextEdit="1"/>
              </p:cNvSpPr>
              <p:nvPr>
                <p:ph type="body" idx="1"/>
              </p:nvPr>
            </p:nvSpPr>
            <p:spPr>
              <a:xfrm>
                <a:off x="5171460" y="1424131"/>
                <a:ext cx="5070763" cy="4351338"/>
              </a:xfrm>
              <a:blipFill>
                <a:blip r:embed="rId3"/>
                <a:stretch>
                  <a:fillRect t="-2244" r="-3726"/>
                </a:stretch>
              </a:blipFill>
            </p:spPr>
            <p:txBody>
              <a:bodyPr/>
              <a:lstStyle/>
              <a:p>
                <a:r>
                  <a:rPr lang="en-IN">
                    <a:noFill/>
                  </a:rPr>
                  <a:t> </a:t>
                </a:r>
              </a:p>
            </p:txBody>
          </p:sp>
        </mc:Fallback>
      </mc:AlternateContent>
      <p:sp>
        <p:nvSpPr>
          <p:cNvPr id="8" name="Google Shape;123;p3">
            <a:extLst>
              <a:ext uri="{FF2B5EF4-FFF2-40B4-BE49-F238E27FC236}">
                <a16:creationId xmlns:a16="http://schemas.microsoft.com/office/drawing/2014/main" id="{2686485B-E64D-4FB2-B2F6-206E037B4895}"/>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2E5496"/>
                </a:solidFill>
              </a:rPr>
              <a:t>Graph Theory and its Applications</a:t>
            </a:r>
            <a:endParaRPr dirty="0"/>
          </a:p>
        </p:txBody>
      </p:sp>
      <p:pic>
        <p:nvPicPr>
          <p:cNvPr id="4" name="Picture 3">
            <a:extLst>
              <a:ext uri="{FF2B5EF4-FFF2-40B4-BE49-F238E27FC236}">
                <a16:creationId xmlns:a16="http://schemas.microsoft.com/office/drawing/2014/main" id="{A8F815BF-D935-A298-2066-205AFF5E97BE}"/>
              </a:ext>
            </a:extLst>
          </p:cNvPr>
          <p:cNvPicPr>
            <a:picLocks noChangeAspect="1"/>
          </p:cNvPicPr>
          <p:nvPr/>
        </p:nvPicPr>
        <p:blipFill>
          <a:blip r:embed="rId4"/>
          <a:stretch>
            <a:fillRect/>
          </a:stretch>
        </p:blipFill>
        <p:spPr>
          <a:xfrm>
            <a:off x="598883" y="1503276"/>
            <a:ext cx="4572577" cy="4891594"/>
          </a:xfrm>
          <a:prstGeom prst="rect">
            <a:avLst/>
          </a:prstGeom>
        </p:spPr>
      </p:pic>
      <p:sp>
        <p:nvSpPr>
          <p:cNvPr id="2" name="object 6">
            <a:extLst>
              <a:ext uri="{FF2B5EF4-FFF2-40B4-BE49-F238E27FC236}">
                <a16:creationId xmlns:a16="http://schemas.microsoft.com/office/drawing/2014/main" id="{1A0E7C47-7E21-110D-BE23-9D24070B4754}"/>
              </a:ext>
            </a:extLst>
          </p:cNvPr>
          <p:cNvSpPr/>
          <p:nvPr/>
        </p:nvSpPr>
        <p:spPr>
          <a:xfrm>
            <a:off x="10929341" y="0"/>
            <a:ext cx="1095592" cy="1606531"/>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5219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Monopartite and Bipartite Graphs</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3" name="Text Placeholder 2">
            <a:extLst>
              <a:ext uri="{FF2B5EF4-FFF2-40B4-BE49-F238E27FC236}">
                <a16:creationId xmlns:a16="http://schemas.microsoft.com/office/drawing/2014/main" id="{A4E768E3-8BC7-4AAC-845A-4DD9652F9C0A}"/>
              </a:ext>
            </a:extLst>
          </p:cNvPr>
          <p:cNvSpPr>
            <a:spLocks noGrp="1"/>
          </p:cNvSpPr>
          <p:nvPr>
            <p:ph type="body" idx="1"/>
          </p:nvPr>
        </p:nvSpPr>
        <p:spPr>
          <a:xfrm>
            <a:off x="218439" y="1503276"/>
            <a:ext cx="5794434" cy="4351338"/>
          </a:xfrm>
        </p:spPr>
        <p:txBody>
          <a:bodyPr>
            <a:normAutofit/>
          </a:bodyPr>
          <a:lstStyle/>
          <a:p>
            <a:pPr algn="just"/>
            <a:r>
              <a:rPr lang="en-IN" b="1" dirty="0"/>
              <a:t>Monopartite </a:t>
            </a:r>
            <a:r>
              <a:rPr lang="en-IN" dirty="0"/>
              <a:t>: Graphs with only </a:t>
            </a:r>
            <a:r>
              <a:rPr lang="en-IN" b="1" i="1" dirty="0">
                <a:solidFill>
                  <a:srgbClr val="5241F5"/>
                </a:solidFill>
              </a:rPr>
              <a:t>one node type </a:t>
            </a:r>
            <a:r>
              <a:rPr lang="en-IN" dirty="0"/>
              <a:t>and </a:t>
            </a:r>
            <a:r>
              <a:rPr lang="en-IN" b="1" i="1" dirty="0">
                <a:solidFill>
                  <a:srgbClr val="5241F5"/>
                </a:solidFill>
              </a:rPr>
              <a:t>one relation type.</a:t>
            </a:r>
          </a:p>
          <a:p>
            <a:pPr algn="just"/>
            <a:endParaRPr lang="en-IN" b="1" i="1" dirty="0">
              <a:solidFill>
                <a:srgbClr val="5241F5"/>
              </a:solidFill>
            </a:endParaRPr>
          </a:p>
          <a:p>
            <a:pPr algn="just"/>
            <a:r>
              <a:rPr lang="en-IN" b="1" dirty="0"/>
              <a:t>Bipartite graph can be projected </a:t>
            </a:r>
            <a:r>
              <a:rPr lang="en-IN" dirty="0"/>
              <a:t>into monopartite graphs with </a:t>
            </a:r>
            <a:r>
              <a:rPr lang="en-IN" b="1" dirty="0"/>
              <a:t>inferred connections.</a:t>
            </a:r>
          </a:p>
          <a:p>
            <a:pPr algn="just"/>
            <a:endParaRPr lang="en-IN" b="1" dirty="0"/>
          </a:p>
          <a:p>
            <a:pPr algn="just"/>
            <a:r>
              <a:rPr lang="en-IN" b="1" dirty="0"/>
              <a:t>K-partite : </a:t>
            </a:r>
            <a:r>
              <a:rPr lang="en-IN" dirty="0"/>
              <a:t>Number of node types is K </a:t>
            </a:r>
            <a:endParaRPr lang="en-IN" b="1" dirty="0"/>
          </a:p>
        </p:txBody>
      </p:sp>
      <p:sp>
        <p:nvSpPr>
          <p:cNvPr id="8" name="Google Shape;123;p3">
            <a:extLst>
              <a:ext uri="{FF2B5EF4-FFF2-40B4-BE49-F238E27FC236}">
                <a16:creationId xmlns:a16="http://schemas.microsoft.com/office/drawing/2014/main" id="{2686485B-E64D-4FB2-B2F6-206E037B4895}"/>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2E5496"/>
                </a:solidFill>
              </a:rPr>
              <a:t>Graph Theory and its Applications</a:t>
            </a:r>
            <a:endParaRPr lang="en-US" sz="2400" dirty="0"/>
          </a:p>
        </p:txBody>
      </p:sp>
      <p:pic>
        <p:nvPicPr>
          <p:cNvPr id="4" name="Picture 3">
            <a:extLst>
              <a:ext uri="{FF2B5EF4-FFF2-40B4-BE49-F238E27FC236}">
                <a16:creationId xmlns:a16="http://schemas.microsoft.com/office/drawing/2014/main" id="{169F78F7-1581-A786-D1F0-B16A69725C43}"/>
              </a:ext>
            </a:extLst>
          </p:cNvPr>
          <p:cNvPicPr>
            <a:picLocks noChangeAspect="1"/>
          </p:cNvPicPr>
          <p:nvPr/>
        </p:nvPicPr>
        <p:blipFill>
          <a:blip r:embed="rId3"/>
          <a:stretch>
            <a:fillRect/>
          </a:stretch>
        </p:blipFill>
        <p:spPr>
          <a:xfrm>
            <a:off x="6359381" y="977974"/>
            <a:ext cx="3648075" cy="5162550"/>
          </a:xfrm>
          <a:prstGeom prst="rect">
            <a:avLst/>
          </a:prstGeom>
        </p:spPr>
      </p:pic>
      <p:sp>
        <p:nvSpPr>
          <p:cNvPr id="2" name="object 6">
            <a:extLst>
              <a:ext uri="{FF2B5EF4-FFF2-40B4-BE49-F238E27FC236}">
                <a16:creationId xmlns:a16="http://schemas.microsoft.com/office/drawing/2014/main" id="{73A73D0C-FA0A-DDBB-3737-354CAA6FA292}"/>
              </a:ext>
            </a:extLst>
          </p:cNvPr>
          <p:cNvSpPr/>
          <p:nvPr/>
        </p:nvSpPr>
        <p:spPr>
          <a:xfrm>
            <a:off x="10929341" y="0"/>
            <a:ext cx="1095592" cy="1606531"/>
          </a:xfrm>
          <a:prstGeom prst="rect">
            <a:avLst/>
          </a:prstGeom>
          <a:blipFill>
            <a:blip r:embed="rId4"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1B705C4B-C193-E524-ABEE-C78BFD5193A4}"/>
                  </a:ext>
                </a:extLst>
              </p14:cNvPr>
              <p14:cNvContentPartPr/>
              <p14:nvPr/>
            </p14:nvContentPartPr>
            <p14:xfrm>
              <a:off x="5462280" y="2593080"/>
              <a:ext cx="921240" cy="1085760"/>
            </p14:xfrm>
          </p:contentPart>
        </mc:Choice>
        <mc:Fallback>
          <p:pic>
            <p:nvPicPr>
              <p:cNvPr id="5" name="Ink 4">
                <a:extLst>
                  <a:ext uri="{FF2B5EF4-FFF2-40B4-BE49-F238E27FC236}">
                    <a16:creationId xmlns:a16="http://schemas.microsoft.com/office/drawing/2014/main" id="{1B705C4B-C193-E524-ABEE-C78BFD5193A4}"/>
                  </a:ext>
                </a:extLst>
              </p:cNvPr>
              <p:cNvPicPr/>
              <p:nvPr/>
            </p:nvPicPr>
            <p:blipFill>
              <a:blip r:embed="rId6"/>
              <a:stretch>
                <a:fillRect/>
              </a:stretch>
            </p:blipFill>
            <p:spPr>
              <a:xfrm>
                <a:off x="5452920" y="2583720"/>
                <a:ext cx="939960" cy="1104480"/>
              </a:xfrm>
              <a:prstGeom prst="rect">
                <a:avLst/>
              </a:prstGeom>
            </p:spPr>
          </p:pic>
        </mc:Fallback>
      </mc:AlternateContent>
    </p:spTree>
    <p:extLst>
      <p:ext uri="{BB962C8B-B14F-4D97-AF65-F5344CB8AC3E}">
        <p14:creationId xmlns:p14="http://schemas.microsoft.com/office/powerpoint/2010/main" val="3120064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Projection of bipartite graph based on inferred relation</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pic>
        <p:nvPicPr>
          <p:cNvPr id="4" name="Picture 3">
            <a:extLst>
              <a:ext uri="{FF2B5EF4-FFF2-40B4-BE49-F238E27FC236}">
                <a16:creationId xmlns:a16="http://schemas.microsoft.com/office/drawing/2014/main" id="{8BAD7CA1-1251-474A-B898-231F71040586}"/>
              </a:ext>
            </a:extLst>
          </p:cNvPr>
          <p:cNvPicPr>
            <a:picLocks noChangeAspect="1"/>
          </p:cNvPicPr>
          <p:nvPr/>
        </p:nvPicPr>
        <p:blipFill>
          <a:blip r:embed="rId3"/>
          <a:stretch>
            <a:fillRect/>
          </a:stretch>
        </p:blipFill>
        <p:spPr>
          <a:xfrm>
            <a:off x="5402048" y="1424090"/>
            <a:ext cx="4976553" cy="4653867"/>
          </a:xfrm>
          <a:prstGeom prst="rect">
            <a:avLst/>
          </a:prstGeom>
        </p:spPr>
      </p:pic>
      <p:sp>
        <p:nvSpPr>
          <p:cNvPr id="8" name="Google Shape;123;p3">
            <a:extLst>
              <a:ext uri="{FF2B5EF4-FFF2-40B4-BE49-F238E27FC236}">
                <a16:creationId xmlns:a16="http://schemas.microsoft.com/office/drawing/2014/main" id="{C07DDF58-947C-4319-A253-178CEAA31246}"/>
              </a:ext>
            </a:extLst>
          </p:cNvPr>
          <p:cNvSpPr/>
          <p:nvPr/>
        </p:nvSpPr>
        <p:spPr>
          <a:xfrm>
            <a:off x="434226" y="239057"/>
            <a:ext cx="745609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2E5496"/>
                </a:solidFill>
              </a:rPr>
              <a:t>Graph Theory and its Applications</a:t>
            </a:r>
            <a:endParaRPr lang="en-US" sz="2400" dirty="0"/>
          </a:p>
        </p:txBody>
      </p:sp>
      <p:pic>
        <p:nvPicPr>
          <p:cNvPr id="2" name="Picture 1">
            <a:extLst>
              <a:ext uri="{FF2B5EF4-FFF2-40B4-BE49-F238E27FC236}">
                <a16:creationId xmlns:a16="http://schemas.microsoft.com/office/drawing/2014/main" id="{9815FAED-16B6-9308-97EF-DC8ED6ACC49E}"/>
              </a:ext>
            </a:extLst>
          </p:cNvPr>
          <p:cNvPicPr>
            <a:picLocks noChangeAspect="1"/>
          </p:cNvPicPr>
          <p:nvPr/>
        </p:nvPicPr>
        <p:blipFill>
          <a:blip r:embed="rId4"/>
          <a:stretch>
            <a:fillRect/>
          </a:stretch>
        </p:blipFill>
        <p:spPr>
          <a:xfrm>
            <a:off x="598883" y="1503276"/>
            <a:ext cx="4572577" cy="4891594"/>
          </a:xfrm>
          <a:prstGeom prst="rect">
            <a:avLst/>
          </a:prstGeom>
        </p:spPr>
      </p:pic>
      <p:sp>
        <p:nvSpPr>
          <p:cNvPr id="3" name="object 6">
            <a:extLst>
              <a:ext uri="{FF2B5EF4-FFF2-40B4-BE49-F238E27FC236}">
                <a16:creationId xmlns:a16="http://schemas.microsoft.com/office/drawing/2014/main" id="{02C912B9-7C51-FBDD-DFD1-5C3BAA93B3B2}"/>
              </a:ext>
            </a:extLst>
          </p:cNvPr>
          <p:cNvSpPr/>
          <p:nvPr/>
        </p:nvSpPr>
        <p:spPr>
          <a:xfrm>
            <a:off x="10929341" y="0"/>
            <a:ext cx="1095592" cy="1606531"/>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36776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Tripartite Examples</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9" name="Google Shape;123;p3">
            <a:extLst>
              <a:ext uri="{FF2B5EF4-FFF2-40B4-BE49-F238E27FC236}">
                <a16:creationId xmlns:a16="http://schemas.microsoft.com/office/drawing/2014/main" id="{C453D576-9144-4161-A1C5-445EECF3418E}"/>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2E5496"/>
                </a:solidFill>
              </a:rPr>
              <a:t>Graph Theory and its Applications</a:t>
            </a:r>
            <a:endParaRPr lang="en-US" sz="2400" dirty="0"/>
          </a:p>
        </p:txBody>
      </p:sp>
      <p:sp>
        <p:nvSpPr>
          <p:cNvPr id="5" name="TextBox 4">
            <a:extLst>
              <a:ext uri="{FF2B5EF4-FFF2-40B4-BE49-F238E27FC236}">
                <a16:creationId xmlns:a16="http://schemas.microsoft.com/office/drawing/2014/main" id="{49650F73-5CAC-10AF-23AD-392BBB4616C9}"/>
              </a:ext>
            </a:extLst>
          </p:cNvPr>
          <p:cNvSpPr txBox="1"/>
          <p:nvPr/>
        </p:nvSpPr>
        <p:spPr>
          <a:xfrm>
            <a:off x="1788883" y="5377190"/>
            <a:ext cx="6101442" cy="830997"/>
          </a:xfrm>
          <a:prstGeom prst="rect">
            <a:avLst/>
          </a:prstGeom>
          <a:noFill/>
        </p:spPr>
        <p:txBody>
          <a:bodyPr wrap="square">
            <a:spAutoFit/>
          </a:bodyPr>
          <a:lstStyle/>
          <a:p>
            <a:r>
              <a:rPr lang="en-US" sz="2400" dirty="0">
                <a:solidFill>
                  <a:srgbClr val="333333"/>
                </a:solidFill>
                <a:latin typeface="Inter Var"/>
              </a:rPr>
              <a:t>An</a:t>
            </a:r>
            <a:r>
              <a:rPr lang="en-US" sz="2400" b="0" i="0" dirty="0">
                <a:solidFill>
                  <a:srgbClr val="333333"/>
                </a:solidFill>
                <a:effectLst/>
                <a:latin typeface="Inter Var"/>
              </a:rPr>
              <a:t>  example of a tripartite graph with Authors (A), Publications (P) and Keywords (K) </a:t>
            </a:r>
            <a:endParaRPr lang="en-IN" sz="2400" dirty="0"/>
          </a:p>
        </p:txBody>
      </p:sp>
      <p:pic>
        <p:nvPicPr>
          <p:cNvPr id="8" name="Picture 7">
            <a:extLst>
              <a:ext uri="{FF2B5EF4-FFF2-40B4-BE49-F238E27FC236}">
                <a16:creationId xmlns:a16="http://schemas.microsoft.com/office/drawing/2014/main" id="{9575543A-9578-6315-1528-99E04BD7D808}"/>
              </a:ext>
            </a:extLst>
          </p:cNvPr>
          <p:cNvPicPr>
            <a:picLocks noChangeAspect="1"/>
          </p:cNvPicPr>
          <p:nvPr/>
        </p:nvPicPr>
        <p:blipFill>
          <a:blip r:embed="rId3"/>
          <a:stretch>
            <a:fillRect/>
          </a:stretch>
        </p:blipFill>
        <p:spPr>
          <a:xfrm>
            <a:off x="1556657" y="1424090"/>
            <a:ext cx="5943600" cy="3457575"/>
          </a:xfrm>
          <a:prstGeom prst="rect">
            <a:avLst/>
          </a:prstGeom>
        </p:spPr>
      </p:pic>
      <p:sp>
        <p:nvSpPr>
          <p:cNvPr id="2" name="object 6">
            <a:extLst>
              <a:ext uri="{FF2B5EF4-FFF2-40B4-BE49-F238E27FC236}">
                <a16:creationId xmlns:a16="http://schemas.microsoft.com/office/drawing/2014/main" id="{A15C4C50-7897-D85E-031E-44C05E364F0E}"/>
              </a:ext>
            </a:extLst>
          </p:cNvPr>
          <p:cNvSpPr/>
          <p:nvPr/>
        </p:nvSpPr>
        <p:spPr>
          <a:xfrm>
            <a:off x="10929341" y="0"/>
            <a:ext cx="1095592" cy="160653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397167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73"/>
        <p:cNvGrpSpPr/>
        <p:nvPr/>
      </p:nvGrpSpPr>
      <p:grpSpPr>
        <a:xfrm>
          <a:off x="0" y="0"/>
          <a:ext cx="0" cy="0"/>
          <a:chOff x="0" y="0"/>
          <a:chExt cx="0" cy="0"/>
        </a:xfrm>
      </p:grpSpPr>
      <p:sp>
        <p:nvSpPr>
          <p:cNvPr id="274" name="Google Shape;274;p11"/>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275" name="Google Shape;275;p11"/>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7" name="Google Shape;277;p11"/>
          <p:cNvSpPr txBox="1"/>
          <p:nvPr/>
        </p:nvSpPr>
        <p:spPr>
          <a:xfrm>
            <a:off x="390043" y="1230210"/>
            <a:ext cx="8740140" cy="3082239"/>
          </a:xfrm>
          <a:prstGeom prst="rect">
            <a:avLst/>
          </a:prstGeom>
          <a:noFill/>
          <a:ln>
            <a:noFill/>
          </a:ln>
        </p:spPr>
        <p:txBody>
          <a:bodyPr spcFirstLastPara="1" wrap="square" lIns="0" tIns="12050" rIns="0" bIns="0" anchor="t" anchorCtr="0">
            <a:spAutoFit/>
          </a:bodyPr>
          <a:lstStyle/>
          <a:p>
            <a:pPr marL="50800" marR="0" lvl="0" indent="0" algn="just" rtl="0">
              <a:lnSpc>
                <a:spcPct val="100000"/>
              </a:lnSpc>
              <a:spcBef>
                <a:spcPts val="0"/>
              </a:spcBef>
              <a:spcAft>
                <a:spcPts val="0"/>
              </a:spcAft>
              <a:buNone/>
            </a:pPr>
            <a:r>
              <a:rPr lang="en-US" sz="2800" b="1" dirty="0">
                <a:solidFill>
                  <a:srgbClr val="2E5496"/>
                </a:solidFill>
                <a:latin typeface="Calibri"/>
                <a:ea typeface="Calibri"/>
                <a:cs typeface="Calibri"/>
                <a:sym typeface="Calibri"/>
              </a:rPr>
              <a:t>Complete Bipartite graphs</a:t>
            </a:r>
            <a:endParaRPr sz="2800" dirty="0">
              <a:latin typeface="Calibri"/>
              <a:ea typeface="Calibri"/>
              <a:cs typeface="Calibri"/>
              <a:sym typeface="Calibri"/>
            </a:endParaRPr>
          </a:p>
          <a:p>
            <a:pPr marL="0" marR="0" lvl="0" indent="0" algn="l" rtl="0">
              <a:lnSpc>
                <a:spcPct val="100000"/>
              </a:lnSpc>
              <a:spcBef>
                <a:spcPts val="35"/>
              </a:spcBef>
              <a:spcAft>
                <a:spcPts val="0"/>
              </a:spcAft>
              <a:buNone/>
            </a:pPr>
            <a:endParaRPr sz="2750" dirty="0">
              <a:latin typeface="Calibri"/>
              <a:ea typeface="Calibri"/>
              <a:cs typeface="Calibri"/>
              <a:sym typeface="Calibri"/>
            </a:endParaRPr>
          </a:p>
          <a:p>
            <a:pPr marL="393700" marR="43180" lvl="0" indent="-342900" algn="just" rtl="0">
              <a:lnSpc>
                <a:spcPct val="100000"/>
              </a:lnSpc>
              <a:spcBef>
                <a:spcPts val="0"/>
              </a:spcBef>
              <a:spcAft>
                <a:spcPts val="0"/>
              </a:spcAft>
              <a:buFont typeface="Arial" panose="020B0604020202020204" pitchFamily="34" charset="0"/>
              <a:buChar char="•"/>
            </a:pPr>
            <a:r>
              <a:rPr lang="en-US" sz="2400" dirty="0" err="1">
                <a:solidFill>
                  <a:schemeClr val="tx1"/>
                </a:solidFill>
                <a:latin typeface="Calibri"/>
                <a:ea typeface="Calibri"/>
                <a:cs typeface="Calibri"/>
                <a:sym typeface="Calibri"/>
              </a:rPr>
              <a:t>K</a:t>
            </a:r>
            <a:r>
              <a:rPr lang="en-US" sz="2400" baseline="-25000" dirty="0" err="1">
                <a:solidFill>
                  <a:schemeClr val="tx1"/>
                </a:solidFill>
                <a:latin typeface="Calibri"/>
                <a:ea typeface="Calibri"/>
                <a:cs typeface="Calibri"/>
                <a:sym typeface="Calibri"/>
              </a:rPr>
              <a:t>m,n</a:t>
            </a:r>
            <a:r>
              <a:rPr lang="en-US" sz="2400" baseline="-25000" dirty="0">
                <a:solidFill>
                  <a:schemeClr val="tx1"/>
                </a:solidFill>
                <a:latin typeface="Calibri"/>
                <a:ea typeface="Calibri"/>
                <a:cs typeface="Calibri"/>
                <a:sym typeface="Calibri"/>
              </a:rPr>
              <a:t> </a:t>
            </a:r>
            <a:r>
              <a:rPr lang="en-US" sz="2400" dirty="0">
                <a:solidFill>
                  <a:schemeClr val="tx1"/>
                </a:solidFill>
                <a:latin typeface="Calibri"/>
                <a:ea typeface="Calibri"/>
                <a:cs typeface="Calibri"/>
                <a:sym typeface="Calibri"/>
              </a:rPr>
              <a:t>is the graph that has its vertex set portioned into two subsets of  m and n vertices, respectively. </a:t>
            </a:r>
          </a:p>
          <a:p>
            <a:pPr marL="393700" marR="43180" lvl="0" indent="-342900" algn="just" rtl="0">
              <a:lnSpc>
                <a:spcPct val="100000"/>
              </a:lnSpc>
              <a:spcBef>
                <a:spcPts val="0"/>
              </a:spcBef>
              <a:spcAft>
                <a:spcPts val="0"/>
              </a:spcAft>
              <a:buFont typeface="Arial" panose="020B0604020202020204" pitchFamily="34" charset="0"/>
              <a:buChar char="•"/>
            </a:pPr>
            <a:endParaRPr lang="en-US" sz="2400" dirty="0">
              <a:solidFill>
                <a:schemeClr val="tx1"/>
              </a:solidFill>
              <a:latin typeface="Calibri"/>
              <a:ea typeface="Calibri"/>
              <a:cs typeface="Calibri"/>
              <a:sym typeface="Calibri"/>
            </a:endParaRPr>
          </a:p>
          <a:p>
            <a:pPr marL="393700" marR="43180" lvl="0" indent="-342900" algn="just" rtl="0">
              <a:lnSpc>
                <a:spcPct val="100000"/>
              </a:lnSpc>
              <a:spcBef>
                <a:spcPts val="0"/>
              </a:spcBef>
              <a:spcAft>
                <a:spcPts val="0"/>
              </a:spcAft>
              <a:buFont typeface="Arial" panose="020B0604020202020204" pitchFamily="34" charset="0"/>
              <a:buChar char="•"/>
            </a:pPr>
            <a:r>
              <a:rPr lang="en-US" sz="2400" dirty="0">
                <a:solidFill>
                  <a:schemeClr val="tx1"/>
                </a:solidFill>
                <a:latin typeface="Calibri"/>
                <a:ea typeface="Calibri"/>
                <a:cs typeface="Calibri"/>
                <a:sym typeface="Calibri"/>
              </a:rPr>
              <a:t>There is an edge between two vertices  if and only if one vertex is in the first subset and the other vertex is in  the second subset.</a:t>
            </a:r>
            <a:endParaRPr sz="2400" dirty="0">
              <a:solidFill>
                <a:schemeClr val="tx1"/>
              </a:solidFill>
              <a:latin typeface="Calibri"/>
              <a:ea typeface="Calibri"/>
              <a:cs typeface="Calibri"/>
              <a:sym typeface="Calibri"/>
            </a:endParaRPr>
          </a:p>
          <a:p>
            <a:pPr marL="965200" marR="0" lvl="0" indent="0" algn="just" rtl="0">
              <a:lnSpc>
                <a:spcPct val="100000"/>
              </a:lnSpc>
              <a:spcBef>
                <a:spcPts val="5"/>
              </a:spcBef>
              <a:spcAft>
                <a:spcPts val="0"/>
              </a:spcAft>
              <a:buNone/>
            </a:pPr>
            <a:r>
              <a:rPr lang="en-US" sz="2400" dirty="0">
                <a:solidFill>
                  <a:schemeClr val="tx1"/>
                </a:solidFill>
                <a:latin typeface="Calibri"/>
                <a:ea typeface="Calibri"/>
                <a:cs typeface="Calibri"/>
                <a:sym typeface="Calibri"/>
              </a:rPr>
              <a:t>Representation example: K</a:t>
            </a:r>
            <a:r>
              <a:rPr lang="en-US" sz="2400" baseline="-25000" dirty="0">
                <a:solidFill>
                  <a:schemeClr val="tx1"/>
                </a:solidFill>
                <a:latin typeface="Calibri"/>
                <a:ea typeface="Calibri"/>
                <a:cs typeface="Calibri"/>
                <a:sym typeface="Calibri"/>
              </a:rPr>
              <a:t>2,3, </a:t>
            </a:r>
            <a:r>
              <a:rPr lang="en-US" sz="2400" dirty="0">
                <a:solidFill>
                  <a:schemeClr val="tx1"/>
                </a:solidFill>
                <a:latin typeface="Calibri"/>
                <a:ea typeface="Calibri"/>
                <a:cs typeface="Calibri"/>
                <a:sym typeface="Calibri"/>
              </a:rPr>
              <a:t>K</a:t>
            </a:r>
            <a:r>
              <a:rPr lang="en-US" sz="2400" baseline="-25000" dirty="0">
                <a:solidFill>
                  <a:schemeClr val="tx1"/>
                </a:solidFill>
                <a:latin typeface="Calibri"/>
                <a:ea typeface="Calibri"/>
                <a:cs typeface="Calibri"/>
                <a:sym typeface="Calibri"/>
              </a:rPr>
              <a:t>3,3</a:t>
            </a:r>
            <a:endParaRPr sz="2400" baseline="-25000" dirty="0">
              <a:solidFill>
                <a:schemeClr val="tx1"/>
              </a:solidFill>
              <a:latin typeface="Calibri"/>
              <a:ea typeface="Calibri"/>
              <a:cs typeface="Calibri"/>
              <a:sym typeface="Calibri"/>
            </a:endParaRPr>
          </a:p>
        </p:txBody>
      </p:sp>
      <p:grpSp>
        <p:nvGrpSpPr>
          <p:cNvPr id="278" name="Google Shape;278;p11"/>
          <p:cNvGrpSpPr/>
          <p:nvPr/>
        </p:nvGrpSpPr>
        <p:grpSpPr>
          <a:xfrm>
            <a:off x="1900237" y="4571809"/>
            <a:ext cx="1762125" cy="1228725"/>
            <a:chOff x="1900237" y="4571809"/>
            <a:chExt cx="1762125" cy="1228725"/>
          </a:xfrm>
        </p:grpSpPr>
        <p:pic>
          <p:nvPicPr>
            <p:cNvPr id="279" name="Google Shape;279;p11"/>
            <p:cNvPicPr preferRelativeResize="0"/>
            <p:nvPr/>
          </p:nvPicPr>
          <p:blipFill rotWithShape="1">
            <a:blip r:embed="rId3">
              <a:alphaModFix/>
            </a:blip>
            <a:srcRect/>
            <a:stretch/>
          </p:blipFill>
          <p:spPr>
            <a:xfrm>
              <a:off x="2967037" y="4571809"/>
              <a:ext cx="161925" cy="161925"/>
            </a:xfrm>
            <a:prstGeom prst="rect">
              <a:avLst/>
            </a:prstGeom>
            <a:noFill/>
            <a:ln>
              <a:noFill/>
            </a:ln>
          </p:spPr>
        </p:pic>
        <p:pic>
          <p:nvPicPr>
            <p:cNvPr id="280" name="Google Shape;280;p11"/>
            <p:cNvPicPr preferRelativeResize="0"/>
            <p:nvPr/>
          </p:nvPicPr>
          <p:blipFill rotWithShape="1">
            <a:blip r:embed="rId3">
              <a:alphaModFix/>
            </a:blip>
            <a:srcRect/>
            <a:stretch/>
          </p:blipFill>
          <p:spPr>
            <a:xfrm>
              <a:off x="2281237" y="4571809"/>
              <a:ext cx="161925" cy="161925"/>
            </a:xfrm>
            <a:prstGeom prst="rect">
              <a:avLst/>
            </a:prstGeom>
            <a:noFill/>
            <a:ln>
              <a:noFill/>
            </a:ln>
          </p:spPr>
        </p:pic>
        <p:pic>
          <p:nvPicPr>
            <p:cNvPr id="281" name="Google Shape;281;p11"/>
            <p:cNvPicPr preferRelativeResize="0"/>
            <p:nvPr/>
          </p:nvPicPr>
          <p:blipFill rotWithShape="1">
            <a:blip r:embed="rId4">
              <a:alphaModFix/>
            </a:blip>
            <a:srcRect/>
            <a:stretch/>
          </p:blipFill>
          <p:spPr>
            <a:xfrm>
              <a:off x="1900237" y="5638609"/>
              <a:ext cx="161925" cy="161925"/>
            </a:xfrm>
            <a:prstGeom prst="rect">
              <a:avLst/>
            </a:prstGeom>
            <a:noFill/>
            <a:ln>
              <a:noFill/>
            </a:ln>
          </p:spPr>
        </p:pic>
        <p:sp>
          <p:nvSpPr>
            <p:cNvPr id="282" name="Google Shape;282;p11"/>
            <p:cNvSpPr/>
            <p:nvPr/>
          </p:nvSpPr>
          <p:spPr>
            <a:xfrm>
              <a:off x="1981200" y="4728971"/>
              <a:ext cx="381000" cy="990600"/>
            </a:xfrm>
            <a:custGeom>
              <a:avLst/>
              <a:gdLst/>
              <a:ahLst/>
              <a:cxnLst/>
              <a:rect l="l" t="t" r="r" b="b"/>
              <a:pathLst>
                <a:path w="381000" h="990600" extrusionOk="0">
                  <a:moveTo>
                    <a:pt x="381000" y="0"/>
                  </a:moveTo>
                  <a:lnTo>
                    <a:pt x="0" y="9905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83" name="Google Shape;283;p11"/>
            <p:cNvPicPr preferRelativeResize="0"/>
            <p:nvPr/>
          </p:nvPicPr>
          <p:blipFill rotWithShape="1">
            <a:blip r:embed="rId4">
              <a:alphaModFix/>
            </a:blip>
            <a:srcRect/>
            <a:stretch/>
          </p:blipFill>
          <p:spPr>
            <a:xfrm>
              <a:off x="2738437" y="5638609"/>
              <a:ext cx="161925" cy="161925"/>
            </a:xfrm>
            <a:prstGeom prst="rect">
              <a:avLst/>
            </a:prstGeom>
            <a:noFill/>
            <a:ln>
              <a:noFill/>
            </a:ln>
          </p:spPr>
        </p:pic>
        <p:sp>
          <p:nvSpPr>
            <p:cNvPr id="284" name="Google Shape;284;p11"/>
            <p:cNvSpPr/>
            <p:nvPr/>
          </p:nvSpPr>
          <p:spPr>
            <a:xfrm>
              <a:off x="2362200" y="4728971"/>
              <a:ext cx="685800" cy="914400"/>
            </a:xfrm>
            <a:custGeom>
              <a:avLst/>
              <a:gdLst/>
              <a:ahLst/>
              <a:cxnLst/>
              <a:rect l="l" t="t" r="r" b="b"/>
              <a:pathLst>
                <a:path w="685800" h="914400" extrusionOk="0">
                  <a:moveTo>
                    <a:pt x="0" y="0"/>
                  </a:moveTo>
                  <a:lnTo>
                    <a:pt x="381000" y="914399"/>
                  </a:lnTo>
                </a:path>
                <a:path w="685800" h="914400" extrusionOk="0">
                  <a:moveTo>
                    <a:pt x="685800" y="0"/>
                  </a:moveTo>
                  <a:lnTo>
                    <a:pt x="457200" y="9143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85" name="Google Shape;285;p11"/>
            <p:cNvPicPr preferRelativeResize="0"/>
            <p:nvPr/>
          </p:nvPicPr>
          <p:blipFill rotWithShape="1">
            <a:blip r:embed="rId4">
              <a:alphaModFix/>
            </a:blip>
            <a:srcRect/>
            <a:stretch/>
          </p:blipFill>
          <p:spPr>
            <a:xfrm>
              <a:off x="3500437" y="5638609"/>
              <a:ext cx="161925" cy="161925"/>
            </a:xfrm>
            <a:prstGeom prst="rect">
              <a:avLst/>
            </a:prstGeom>
            <a:noFill/>
            <a:ln>
              <a:noFill/>
            </a:ln>
          </p:spPr>
        </p:pic>
        <p:sp>
          <p:nvSpPr>
            <p:cNvPr id="286" name="Google Shape;286;p11"/>
            <p:cNvSpPr/>
            <p:nvPr/>
          </p:nvSpPr>
          <p:spPr>
            <a:xfrm>
              <a:off x="2057400" y="4728971"/>
              <a:ext cx="1447800" cy="914400"/>
            </a:xfrm>
            <a:custGeom>
              <a:avLst/>
              <a:gdLst/>
              <a:ahLst/>
              <a:cxnLst/>
              <a:rect l="l" t="t" r="r" b="b"/>
              <a:pathLst>
                <a:path w="1447800" h="914400" extrusionOk="0">
                  <a:moveTo>
                    <a:pt x="990600" y="0"/>
                  </a:moveTo>
                  <a:lnTo>
                    <a:pt x="1447800" y="914399"/>
                  </a:lnTo>
                </a:path>
                <a:path w="1447800" h="914400" extrusionOk="0">
                  <a:moveTo>
                    <a:pt x="304800" y="0"/>
                  </a:moveTo>
                  <a:lnTo>
                    <a:pt x="1447800" y="914399"/>
                  </a:lnTo>
                </a:path>
                <a:path w="1447800" h="914400" extrusionOk="0">
                  <a:moveTo>
                    <a:pt x="990600" y="0"/>
                  </a:moveTo>
                  <a:lnTo>
                    <a:pt x="0" y="9143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287" name="Google Shape;287;p11"/>
          <p:cNvGrpSpPr/>
          <p:nvPr/>
        </p:nvGrpSpPr>
        <p:grpSpPr>
          <a:xfrm>
            <a:off x="5253037" y="4419409"/>
            <a:ext cx="2219325" cy="1228725"/>
            <a:chOff x="5253037" y="4419409"/>
            <a:chExt cx="2219325" cy="1228725"/>
          </a:xfrm>
        </p:grpSpPr>
        <p:pic>
          <p:nvPicPr>
            <p:cNvPr id="288" name="Google Shape;288;p11"/>
            <p:cNvPicPr preferRelativeResize="0"/>
            <p:nvPr/>
          </p:nvPicPr>
          <p:blipFill rotWithShape="1">
            <a:blip r:embed="rId5">
              <a:alphaModFix/>
            </a:blip>
            <a:srcRect/>
            <a:stretch/>
          </p:blipFill>
          <p:spPr>
            <a:xfrm>
              <a:off x="5253037" y="5486209"/>
              <a:ext cx="161925" cy="161925"/>
            </a:xfrm>
            <a:prstGeom prst="rect">
              <a:avLst/>
            </a:prstGeom>
            <a:noFill/>
            <a:ln>
              <a:noFill/>
            </a:ln>
          </p:spPr>
        </p:pic>
        <p:pic>
          <p:nvPicPr>
            <p:cNvPr id="289" name="Google Shape;289;p11"/>
            <p:cNvPicPr preferRelativeResize="0"/>
            <p:nvPr/>
          </p:nvPicPr>
          <p:blipFill rotWithShape="1">
            <a:blip r:embed="rId6">
              <a:alphaModFix/>
            </a:blip>
            <a:srcRect/>
            <a:stretch/>
          </p:blipFill>
          <p:spPr>
            <a:xfrm>
              <a:off x="5481637" y="4419409"/>
              <a:ext cx="161925" cy="161925"/>
            </a:xfrm>
            <a:prstGeom prst="rect">
              <a:avLst/>
            </a:prstGeom>
            <a:noFill/>
            <a:ln>
              <a:noFill/>
            </a:ln>
          </p:spPr>
        </p:pic>
        <p:sp>
          <p:nvSpPr>
            <p:cNvPr id="290" name="Google Shape;290;p11"/>
            <p:cNvSpPr/>
            <p:nvPr/>
          </p:nvSpPr>
          <p:spPr>
            <a:xfrm>
              <a:off x="5334000" y="4576571"/>
              <a:ext cx="228600" cy="914400"/>
            </a:xfrm>
            <a:custGeom>
              <a:avLst/>
              <a:gdLst/>
              <a:ahLst/>
              <a:cxnLst/>
              <a:rect l="l" t="t" r="r" b="b"/>
              <a:pathLst>
                <a:path w="228600" h="914400" extrusionOk="0">
                  <a:moveTo>
                    <a:pt x="228600" y="0"/>
                  </a:moveTo>
                  <a:lnTo>
                    <a:pt x="0" y="9143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91" name="Google Shape;291;p11"/>
            <p:cNvPicPr preferRelativeResize="0"/>
            <p:nvPr/>
          </p:nvPicPr>
          <p:blipFill rotWithShape="1">
            <a:blip r:embed="rId5">
              <a:alphaModFix/>
            </a:blip>
            <a:srcRect/>
            <a:stretch/>
          </p:blipFill>
          <p:spPr>
            <a:xfrm>
              <a:off x="6319837" y="5486209"/>
              <a:ext cx="161925" cy="161925"/>
            </a:xfrm>
            <a:prstGeom prst="rect">
              <a:avLst/>
            </a:prstGeom>
            <a:noFill/>
            <a:ln>
              <a:noFill/>
            </a:ln>
          </p:spPr>
        </p:pic>
        <p:pic>
          <p:nvPicPr>
            <p:cNvPr id="292" name="Google Shape;292;p11"/>
            <p:cNvPicPr preferRelativeResize="0"/>
            <p:nvPr/>
          </p:nvPicPr>
          <p:blipFill rotWithShape="1">
            <a:blip r:embed="rId6">
              <a:alphaModFix/>
            </a:blip>
            <a:srcRect/>
            <a:stretch/>
          </p:blipFill>
          <p:spPr>
            <a:xfrm>
              <a:off x="6243637" y="4419409"/>
              <a:ext cx="161925" cy="161925"/>
            </a:xfrm>
            <a:prstGeom prst="rect">
              <a:avLst/>
            </a:prstGeom>
            <a:noFill/>
            <a:ln>
              <a:noFill/>
            </a:ln>
          </p:spPr>
        </p:pic>
        <p:sp>
          <p:nvSpPr>
            <p:cNvPr id="293" name="Google Shape;293;p11"/>
            <p:cNvSpPr/>
            <p:nvPr/>
          </p:nvSpPr>
          <p:spPr>
            <a:xfrm>
              <a:off x="5562600" y="4576571"/>
              <a:ext cx="762000" cy="914400"/>
            </a:xfrm>
            <a:custGeom>
              <a:avLst/>
              <a:gdLst/>
              <a:ahLst/>
              <a:cxnLst/>
              <a:rect l="l" t="t" r="r" b="b"/>
              <a:pathLst>
                <a:path w="762000" h="914400" extrusionOk="0">
                  <a:moveTo>
                    <a:pt x="0" y="0"/>
                  </a:moveTo>
                  <a:lnTo>
                    <a:pt x="762000" y="9143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94" name="Google Shape;294;p11"/>
            <p:cNvPicPr preferRelativeResize="0"/>
            <p:nvPr/>
          </p:nvPicPr>
          <p:blipFill rotWithShape="1">
            <a:blip r:embed="rId5">
              <a:alphaModFix/>
            </a:blip>
            <a:srcRect/>
            <a:stretch/>
          </p:blipFill>
          <p:spPr>
            <a:xfrm>
              <a:off x="7310437" y="5486209"/>
              <a:ext cx="161925" cy="161925"/>
            </a:xfrm>
            <a:prstGeom prst="rect">
              <a:avLst/>
            </a:prstGeom>
            <a:noFill/>
            <a:ln>
              <a:noFill/>
            </a:ln>
          </p:spPr>
        </p:pic>
        <p:pic>
          <p:nvPicPr>
            <p:cNvPr id="295" name="Google Shape;295;p11"/>
            <p:cNvPicPr preferRelativeResize="0"/>
            <p:nvPr/>
          </p:nvPicPr>
          <p:blipFill rotWithShape="1">
            <a:blip r:embed="rId6">
              <a:alphaModFix/>
            </a:blip>
            <a:srcRect/>
            <a:stretch/>
          </p:blipFill>
          <p:spPr>
            <a:xfrm>
              <a:off x="7005637" y="4419409"/>
              <a:ext cx="161925" cy="161925"/>
            </a:xfrm>
            <a:prstGeom prst="rect">
              <a:avLst/>
            </a:prstGeom>
            <a:noFill/>
            <a:ln>
              <a:noFill/>
            </a:ln>
          </p:spPr>
        </p:pic>
        <p:sp>
          <p:nvSpPr>
            <p:cNvPr id="296" name="Google Shape;296;p11"/>
            <p:cNvSpPr/>
            <p:nvPr/>
          </p:nvSpPr>
          <p:spPr>
            <a:xfrm>
              <a:off x="5410200" y="4500371"/>
              <a:ext cx="1905000" cy="990600"/>
            </a:xfrm>
            <a:custGeom>
              <a:avLst/>
              <a:gdLst/>
              <a:ahLst/>
              <a:cxnLst/>
              <a:rect l="l" t="t" r="r" b="b"/>
              <a:pathLst>
                <a:path w="1905000" h="990600" extrusionOk="0">
                  <a:moveTo>
                    <a:pt x="152400" y="76200"/>
                  </a:moveTo>
                  <a:lnTo>
                    <a:pt x="1905000" y="990599"/>
                  </a:lnTo>
                </a:path>
                <a:path w="1905000" h="990600" extrusionOk="0">
                  <a:moveTo>
                    <a:pt x="838200" y="76200"/>
                  </a:moveTo>
                  <a:lnTo>
                    <a:pt x="0" y="990599"/>
                  </a:lnTo>
                </a:path>
                <a:path w="1905000" h="990600" extrusionOk="0">
                  <a:moveTo>
                    <a:pt x="914400" y="76200"/>
                  </a:moveTo>
                  <a:lnTo>
                    <a:pt x="914400" y="990599"/>
                  </a:lnTo>
                </a:path>
                <a:path w="1905000" h="990600" extrusionOk="0">
                  <a:moveTo>
                    <a:pt x="990600" y="76200"/>
                  </a:moveTo>
                  <a:lnTo>
                    <a:pt x="1905000" y="990599"/>
                  </a:lnTo>
                </a:path>
                <a:path w="1905000" h="990600" extrusionOk="0">
                  <a:moveTo>
                    <a:pt x="1600200" y="0"/>
                  </a:moveTo>
                  <a:lnTo>
                    <a:pt x="0" y="990599"/>
                  </a:lnTo>
                </a:path>
                <a:path w="1905000" h="990600" extrusionOk="0">
                  <a:moveTo>
                    <a:pt x="1600200" y="76200"/>
                  </a:moveTo>
                  <a:lnTo>
                    <a:pt x="990600" y="990599"/>
                  </a:lnTo>
                </a:path>
                <a:path w="1905000" h="990600" extrusionOk="0">
                  <a:moveTo>
                    <a:pt x="1676400" y="76200"/>
                  </a:moveTo>
                  <a:lnTo>
                    <a:pt x="1905000" y="990599"/>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97" name="Google Shape;297;p11"/>
          <p:cNvSpPr txBox="1"/>
          <p:nvPr/>
        </p:nvSpPr>
        <p:spPr>
          <a:xfrm>
            <a:off x="2796794" y="6044285"/>
            <a:ext cx="42354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700" baseline="30000">
                <a:latin typeface="Tahoma"/>
                <a:ea typeface="Tahoma"/>
                <a:cs typeface="Tahoma"/>
                <a:sym typeface="Tahoma"/>
              </a:rPr>
              <a:t>K</a:t>
            </a:r>
            <a:r>
              <a:rPr lang="en-US" sz="1200">
                <a:latin typeface="Tahoma"/>
                <a:ea typeface="Tahoma"/>
                <a:cs typeface="Tahoma"/>
                <a:sym typeface="Tahoma"/>
              </a:rPr>
              <a:t>2,3</a:t>
            </a:r>
            <a:endParaRPr sz="1200">
              <a:latin typeface="Tahoma"/>
              <a:ea typeface="Tahoma"/>
              <a:cs typeface="Tahoma"/>
              <a:sym typeface="Tahoma"/>
            </a:endParaRPr>
          </a:p>
        </p:txBody>
      </p:sp>
      <p:sp>
        <p:nvSpPr>
          <p:cNvPr id="298" name="Google Shape;298;p11"/>
          <p:cNvSpPr txBox="1"/>
          <p:nvPr/>
        </p:nvSpPr>
        <p:spPr>
          <a:xfrm>
            <a:off x="6302628" y="6120485"/>
            <a:ext cx="42354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2700" baseline="30000">
                <a:latin typeface="Tahoma"/>
                <a:ea typeface="Tahoma"/>
                <a:cs typeface="Tahoma"/>
                <a:sym typeface="Tahoma"/>
              </a:rPr>
              <a:t>K</a:t>
            </a:r>
            <a:r>
              <a:rPr lang="en-US" sz="1200">
                <a:latin typeface="Tahoma"/>
                <a:ea typeface="Tahoma"/>
                <a:cs typeface="Tahoma"/>
                <a:sym typeface="Tahoma"/>
              </a:rPr>
              <a:t>3,3</a:t>
            </a:r>
            <a:endParaRPr sz="1200">
              <a:latin typeface="Tahoma"/>
              <a:ea typeface="Tahoma"/>
              <a:cs typeface="Tahoma"/>
              <a:sym typeface="Tahoma"/>
            </a:endParaRPr>
          </a:p>
        </p:txBody>
      </p:sp>
      <p:sp>
        <p:nvSpPr>
          <p:cNvPr id="2" name="object 6">
            <a:extLst>
              <a:ext uri="{FF2B5EF4-FFF2-40B4-BE49-F238E27FC236}">
                <a16:creationId xmlns:a16="http://schemas.microsoft.com/office/drawing/2014/main" id="{BED44C16-DED2-6F1D-BEF2-B7D3967CDA23}"/>
              </a:ext>
            </a:extLst>
          </p:cNvPr>
          <p:cNvSpPr/>
          <p:nvPr/>
        </p:nvSpPr>
        <p:spPr>
          <a:xfrm>
            <a:off x="10929341" y="0"/>
            <a:ext cx="1095592" cy="1606531"/>
          </a:xfrm>
          <a:prstGeom prst="rect">
            <a:avLst/>
          </a:prstGeom>
          <a:blipFill>
            <a:blip r:embed="rId7"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A8C44449-8990-6556-7B64-B84EE0AFAEBF}"/>
                  </a:ext>
                </a:extLst>
              </p14:cNvPr>
              <p14:cNvContentPartPr/>
              <p14:nvPr/>
            </p14:nvContentPartPr>
            <p14:xfrm>
              <a:off x="1595880" y="4166640"/>
              <a:ext cx="6173640" cy="1971000"/>
            </p14:xfrm>
          </p:contentPart>
        </mc:Choice>
        <mc:Fallback>
          <p:pic>
            <p:nvPicPr>
              <p:cNvPr id="3" name="Ink 2">
                <a:extLst>
                  <a:ext uri="{FF2B5EF4-FFF2-40B4-BE49-F238E27FC236}">
                    <a16:creationId xmlns:a16="http://schemas.microsoft.com/office/drawing/2014/main" id="{A8C44449-8990-6556-7B64-B84EE0AFAEBF}"/>
                  </a:ext>
                </a:extLst>
              </p:cNvPr>
              <p:cNvPicPr/>
              <p:nvPr/>
            </p:nvPicPr>
            <p:blipFill>
              <a:blip r:embed="rId9"/>
              <a:stretch>
                <a:fillRect/>
              </a:stretch>
            </p:blipFill>
            <p:spPr>
              <a:xfrm>
                <a:off x="1586520" y="4157280"/>
                <a:ext cx="6192360" cy="198972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02"/>
        <p:cNvGrpSpPr/>
        <p:nvPr/>
      </p:nvGrpSpPr>
      <p:grpSpPr>
        <a:xfrm>
          <a:off x="0" y="0"/>
          <a:ext cx="0" cy="0"/>
          <a:chOff x="0" y="0"/>
          <a:chExt cx="0" cy="0"/>
        </a:xfrm>
      </p:grpSpPr>
      <p:sp>
        <p:nvSpPr>
          <p:cNvPr id="303" name="Google Shape;303;p12"/>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304" name="Google Shape;304;p12"/>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6" name="Google Shape;306;p12"/>
          <p:cNvSpPr txBox="1"/>
          <p:nvPr/>
        </p:nvSpPr>
        <p:spPr>
          <a:xfrm>
            <a:off x="343915" y="1530172"/>
            <a:ext cx="8663305" cy="4928898"/>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dirty="0">
                <a:solidFill>
                  <a:schemeClr val="tx1"/>
                </a:solidFill>
                <a:latin typeface="Calibri"/>
                <a:ea typeface="Calibri"/>
                <a:cs typeface="Calibri"/>
                <a:sym typeface="Calibri"/>
              </a:rPr>
              <a:t>Chromatic Number</a:t>
            </a:r>
            <a:endParaRPr sz="2800" dirty="0">
              <a:solidFill>
                <a:schemeClr val="tx1"/>
              </a:solidFill>
              <a:latin typeface="Calibri"/>
              <a:ea typeface="Calibri"/>
              <a:cs typeface="Calibri"/>
              <a:sym typeface="Calibri"/>
            </a:endParaRPr>
          </a:p>
          <a:p>
            <a:pPr marL="0" marR="0" lvl="0" indent="0" algn="l" rtl="0">
              <a:lnSpc>
                <a:spcPct val="100000"/>
              </a:lnSpc>
              <a:spcBef>
                <a:spcPts val="35"/>
              </a:spcBef>
              <a:spcAft>
                <a:spcPts val="0"/>
              </a:spcAft>
              <a:buNone/>
            </a:pPr>
            <a:endParaRPr sz="2750" dirty="0">
              <a:solidFill>
                <a:schemeClr val="tx1"/>
              </a:solidFill>
              <a:latin typeface="Calibri"/>
              <a:ea typeface="Calibri"/>
              <a:cs typeface="Calibri"/>
              <a:sym typeface="Calibri"/>
            </a:endParaRPr>
          </a:p>
          <a:p>
            <a:pPr marL="12700" marR="508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The </a:t>
            </a:r>
            <a:r>
              <a:rPr lang="en-US" sz="2400" dirty="0">
                <a:solidFill>
                  <a:srgbClr val="FF0000"/>
                </a:solidFill>
                <a:latin typeface="Calibri"/>
                <a:ea typeface="Calibri"/>
                <a:cs typeface="Calibri"/>
                <a:sym typeface="Calibri"/>
              </a:rPr>
              <a:t>minimum number of colors </a:t>
            </a:r>
            <a:r>
              <a:rPr lang="en-US" sz="2400" dirty="0">
                <a:solidFill>
                  <a:schemeClr val="tx1"/>
                </a:solidFill>
                <a:latin typeface="Calibri"/>
                <a:ea typeface="Calibri"/>
                <a:cs typeface="Calibri"/>
                <a:sym typeface="Calibri"/>
              </a:rPr>
              <a:t>needed to label the vertices such that  adjacent vertices are colored with different colors.</a:t>
            </a:r>
          </a:p>
          <a:p>
            <a:pPr marL="12700" marR="508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12700" marR="508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12700" marR="508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12700" marR="508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12700" marR="508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12700" marR="508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12700" marR="5080" lvl="0" indent="0" algn="l" rtl="0">
              <a:lnSpc>
                <a:spcPct val="100000"/>
              </a:lnSpc>
              <a:spcBef>
                <a:spcPts val="0"/>
              </a:spcBef>
              <a:spcAft>
                <a:spcPts val="0"/>
              </a:spcAft>
              <a:buNone/>
            </a:pPr>
            <a:endParaRPr lang="en-US" sz="2400" dirty="0">
              <a:solidFill>
                <a:schemeClr val="tx1"/>
              </a:solidFill>
              <a:latin typeface="Calibri"/>
              <a:ea typeface="Calibri"/>
              <a:cs typeface="Calibri"/>
              <a:sym typeface="Calibri"/>
            </a:endParaRPr>
          </a:p>
          <a:p>
            <a:pPr marL="12700" marR="5080" lvl="0" indent="0" algn="l" rtl="0">
              <a:lnSpc>
                <a:spcPct val="100000"/>
              </a:lnSpc>
              <a:spcBef>
                <a:spcPts val="0"/>
              </a:spcBef>
              <a:spcAft>
                <a:spcPts val="0"/>
              </a:spcAft>
              <a:buNone/>
            </a:pPr>
            <a:endParaRPr sz="2400" dirty="0">
              <a:solidFill>
                <a:schemeClr val="tx1"/>
              </a:solidFill>
              <a:latin typeface="Calibri"/>
              <a:ea typeface="Calibri"/>
              <a:cs typeface="Calibri"/>
              <a:sym typeface="Calibri"/>
            </a:endParaRPr>
          </a:p>
          <a:p>
            <a:pPr marL="12700" marR="0" lvl="0" indent="0" algn="l" rtl="0">
              <a:lnSpc>
                <a:spcPct val="100000"/>
              </a:lnSpc>
              <a:spcBef>
                <a:spcPts val="0"/>
              </a:spcBef>
              <a:spcAft>
                <a:spcPts val="0"/>
              </a:spcAft>
              <a:buNone/>
            </a:pPr>
            <a:r>
              <a:rPr lang="en-US" sz="2400" dirty="0" err="1">
                <a:solidFill>
                  <a:schemeClr val="tx1"/>
                </a:solidFill>
                <a:latin typeface="Calibri"/>
                <a:ea typeface="Calibri"/>
                <a:cs typeface="Calibri"/>
                <a:sym typeface="Calibri"/>
              </a:rPr>
              <a:t>Eg</a:t>
            </a:r>
            <a:r>
              <a:rPr lang="en-US" sz="2400" dirty="0">
                <a:solidFill>
                  <a:schemeClr val="tx1"/>
                </a:solidFill>
                <a:latin typeface="Calibri"/>
                <a:ea typeface="Calibri"/>
                <a:cs typeface="Calibri"/>
                <a:sym typeface="Calibri"/>
              </a:rPr>
              <a:t>: Scheduling meetings of committees</a:t>
            </a:r>
            <a:endParaRPr sz="2400" dirty="0">
              <a:solidFill>
                <a:schemeClr val="tx1"/>
              </a:solidFill>
              <a:latin typeface="Calibri"/>
              <a:ea typeface="Calibri"/>
              <a:cs typeface="Calibri"/>
              <a:sym typeface="Calibri"/>
            </a:endParaRPr>
          </a:p>
        </p:txBody>
      </p:sp>
      <p:grpSp>
        <p:nvGrpSpPr>
          <p:cNvPr id="307" name="Google Shape;307;p12"/>
          <p:cNvGrpSpPr/>
          <p:nvPr/>
        </p:nvGrpSpPr>
        <p:grpSpPr>
          <a:xfrm>
            <a:off x="2148839" y="3916679"/>
            <a:ext cx="1862328" cy="1781683"/>
            <a:chOff x="2148839" y="3916679"/>
            <a:chExt cx="1862328" cy="1781683"/>
          </a:xfrm>
        </p:grpSpPr>
        <p:sp>
          <p:nvSpPr>
            <p:cNvPr id="308" name="Google Shape;308;p12"/>
            <p:cNvSpPr/>
            <p:nvPr/>
          </p:nvSpPr>
          <p:spPr>
            <a:xfrm>
              <a:off x="2148839" y="3918203"/>
              <a:ext cx="321945" cy="393700"/>
            </a:xfrm>
            <a:custGeom>
              <a:avLst/>
              <a:gdLst/>
              <a:ahLst/>
              <a:cxnLst/>
              <a:rect l="l" t="t" r="r" b="b"/>
              <a:pathLst>
                <a:path w="321944" h="393700" extrusionOk="0">
                  <a:moveTo>
                    <a:pt x="160782" y="0"/>
                  </a:moveTo>
                  <a:lnTo>
                    <a:pt x="118048" y="7022"/>
                  </a:lnTo>
                  <a:lnTo>
                    <a:pt x="79643" y="26839"/>
                  </a:lnTo>
                  <a:lnTo>
                    <a:pt x="47101" y="57578"/>
                  </a:lnTo>
                  <a:lnTo>
                    <a:pt x="21956" y="97366"/>
                  </a:lnTo>
                  <a:lnTo>
                    <a:pt x="5744" y="144330"/>
                  </a:lnTo>
                  <a:lnTo>
                    <a:pt x="0" y="196596"/>
                  </a:lnTo>
                  <a:lnTo>
                    <a:pt x="5744" y="248861"/>
                  </a:lnTo>
                  <a:lnTo>
                    <a:pt x="21956" y="295825"/>
                  </a:lnTo>
                  <a:lnTo>
                    <a:pt x="47101" y="335613"/>
                  </a:lnTo>
                  <a:lnTo>
                    <a:pt x="79643" y="366352"/>
                  </a:lnTo>
                  <a:lnTo>
                    <a:pt x="118048" y="386169"/>
                  </a:lnTo>
                  <a:lnTo>
                    <a:pt x="160782" y="393192"/>
                  </a:lnTo>
                  <a:lnTo>
                    <a:pt x="203515" y="386169"/>
                  </a:lnTo>
                  <a:lnTo>
                    <a:pt x="241920" y="366352"/>
                  </a:lnTo>
                  <a:lnTo>
                    <a:pt x="274462" y="335613"/>
                  </a:lnTo>
                  <a:lnTo>
                    <a:pt x="299607" y="295825"/>
                  </a:lnTo>
                  <a:lnTo>
                    <a:pt x="315819" y="248861"/>
                  </a:lnTo>
                  <a:lnTo>
                    <a:pt x="321564" y="196596"/>
                  </a:lnTo>
                  <a:lnTo>
                    <a:pt x="315819" y="144330"/>
                  </a:lnTo>
                  <a:lnTo>
                    <a:pt x="299607" y="97366"/>
                  </a:lnTo>
                  <a:lnTo>
                    <a:pt x="274462" y="57578"/>
                  </a:lnTo>
                  <a:lnTo>
                    <a:pt x="241920" y="26839"/>
                  </a:lnTo>
                  <a:lnTo>
                    <a:pt x="203515" y="7022"/>
                  </a:lnTo>
                  <a:lnTo>
                    <a:pt x="160782"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09" name="Google Shape;309;p12"/>
            <p:cNvSpPr/>
            <p:nvPr/>
          </p:nvSpPr>
          <p:spPr>
            <a:xfrm>
              <a:off x="2148839" y="3918203"/>
              <a:ext cx="321945" cy="393700"/>
            </a:xfrm>
            <a:custGeom>
              <a:avLst/>
              <a:gdLst/>
              <a:ahLst/>
              <a:cxnLst/>
              <a:rect l="l" t="t" r="r" b="b"/>
              <a:pathLst>
                <a:path w="321944" h="393700" extrusionOk="0">
                  <a:moveTo>
                    <a:pt x="0" y="196596"/>
                  </a:moveTo>
                  <a:lnTo>
                    <a:pt x="5744" y="144330"/>
                  </a:lnTo>
                  <a:lnTo>
                    <a:pt x="21956" y="97366"/>
                  </a:lnTo>
                  <a:lnTo>
                    <a:pt x="47101" y="57578"/>
                  </a:lnTo>
                  <a:lnTo>
                    <a:pt x="79643" y="26839"/>
                  </a:lnTo>
                  <a:lnTo>
                    <a:pt x="118048" y="7022"/>
                  </a:lnTo>
                  <a:lnTo>
                    <a:pt x="160782" y="0"/>
                  </a:lnTo>
                  <a:lnTo>
                    <a:pt x="203515" y="7022"/>
                  </a:lnTo>
                  <a:lnTo>
                    <a:pt x="241920" y="26839"/>
                  </a:lnTo>
                  <a:lnTo>
                    <a:pt x="274462" y="57578"/>
                  </a:lnTo>
                  <a:lnTo>
                    <a:pt x="299607" y="97366"/>
                  </a:lnTo>
                  <a:lnTo>
                    <a:pt x="315819" y="144330"/>
                  </a:lnTo>
                  <a:lnTo>
                    <a:pt x="321564" y="196596"/>
                  </a:lnTo>
                  <a:lnTo>
                    <a:pt x="315819" y="248861"/>
                  </a:lnTo>
                  <a:lnTo>
                    <a:pt x="299607" y="295825"/>
                  </a:lnTo>
                  <a:lnTo>
                    <a:pt x="274462" y="335613"/>
                  </a:lnTo>
                  <a:lnTo>
                    <a:pt x="241920" y="366352"/>
                  </a:lnTo>
                  <a:lnTo>
                    <a:pt x="203515" y="386169"/>
                  </a:lnTo>
                  <a:lnTo>
                    <a:pt x="160782" y="393192"/>
                  </a:lnTo>
                  <a:lnTo>
                    <a:pt x="118048" y="386169"/>
                  </a:lnTo>
                  <a:lnTo>
                    <a:pt x="79643" y="366352"/>
                  </a:lnTo>
                  <a:lnTo>
                    <a:pt x="47101" y="335613"/>
                  </a:lnTo>
                  <a:lnTo>
                    <a:pt x="21956" y="295825"/>
                  </a:lnTo>
                  <a:lnTo>
                    <a:pt x="5744" y="248861"/>
                  </a:lnTo>
                  <a:lnTo>
                    <a:pt x="0" y="196596"/>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0" name="Google Shape;310;p12"/>
            <p:cNvSpPr/>
            <p:nvPr/>
          </p:nvSpPr>
          <p:spPr>
            <a:xfrm>
              <a:off x="3691127" y="3916679"/>
              <a:ext cx="320040" cy="391795"/>
            </a:xfrm>
            <a:custGeom>
              <a:avLst/>
              <a:gdLst/>
              <a:ahLst/>
              <a:cxnLst/>
              <a:rect l="l" t="t" r="r" b="b"/>
              <a:pathLst>
                <a:path w="320039" h="391795" extrusionOk="0">
                  <a:moveTo>
                    <a:pt x="160020" y="0"/>
                  </a:moveTo>
                  <a:lnTo>
                    <a:pt x="117475" y="6992"/>
                  </a:lnTo>
                  <a:lnTo>
                    <a:pt x="79248" y="26726"/>
                  </a:lnTo>
                  <a:lnTo>
                    <a:pt x="46862" y="57340"/>
                  </a:lnTo>
                  <a:lnTo>
                    <a:pt x="21843" y="96971"/>
                  </a:lnTo>
                  <a:lnTo>
                    <a:pt x="5714" y="143756"/>
                  </a:lnTo>
                  <a:lnTo>
                    <a:pt x="0" y="195834"/>
                  </a:lnTo>
                  <a:lnTo>
                    <a:pt x="5714" y="247911"/>
                  </a:lnTo>
                  <a:lnTo>
                    <a:pt x="21843" y="294696"/>
                  </a:lnTo>
                  <a:lnTo>
                    <a:pt x="46862" y="334327"/>
                  </a:lnTo>
                  <a:lnTo>
                    <a:pt x="79248" y="364941"/>
                  </a:lnTo>
                  <a:lnTo>
                    <a:pt x="117475" y="384675"/>
                  </a:lnTo>
                  <a:lnTo>
                    <a:pt x="160020" y="391668"/>
                  </a:lnTo>
                  <a:lnTo>
                    <a:pt x="202565" y="384675"/>
                  </a:lnTo>
                  <a:lnTo>
                    <a:pt x="240792" y="364941"/>
                  </a:lnTo>
                  <a:lnTo>
                    <a:pt x="273177" y="334327"/>
                  </a:lnTo>
                  <a:lnTo>
                    <a:pt x="298196" y="294696"/>
                  </a:lnTo>
                  <a:lnTo>
                    <a:pt x="314325" y="247911"/>
                  </a:lnTo>
                  <a:lnTo>
                    <a:pt x="320039" y="195834"/>
                  </a:lnTo>
                  <a:lnTo>
                    <a:pt x="314324" y="143756"/>
                  </a:lnTo>
                  <a:lnTo>
                    <a:pt x="298195" y="96971"/>
                  </a:lnTo>
                  <a:lnTo>
                    <a:pt x="273176" y="57340"/>
                  </a:lnTo>
                  <a:lnTo>
                    <a:pt x="240791" y="26726"/>
                  </a:lnTo>
                  <a:lnTo>
                    <a:pt x="202564" y="6992"/>
                  </a:lnTo>
                  <a:lnTo>
                    <a:pt x="160020" y="0"/>
                  </a:lnTo>
                  <a:close/>
                </a:path>
              </a:pathLst>
            </a:custGeom>
            <a:solidFill>
              <a:srgbClr val="00AF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1" name="Google Shape;311;p12"/>
            <p:cNvSpPr/>
            <p:nvPr/>
          </p:nvSpPr>
          <p:spPr>
            <a:xfrm>
              <a:off x="3691127" y="3916679"/>
              <a:ext cx="320040" cy="391795"/>
            </a:xfrm>
            <a:custGeom>
              <a:avLst/>
              <a:gdLst/>
              <a:ahLst/>
              <a:cxnLst/>
              <a:rect l="l" t="t" r="r" b="b"/>
              <a:pathLst>
                <a:path w="320039" h="391795" extrusionOk="0">
                  <a:moveTo>
                    <a:pt x="0" y="195834"/>
                  </a:moveTo>
                  <a:lnTo>
                    <a:pt x="5714" y="143756"/>
                  </a:lnTo>
                  <a:lnTo>
                    <a:pt x="21843" y="96971"/>
                  </a:lnTo>
                  <a:lnTo>
                    <a:pt x="46862" y="57340"/>
                  </a:lnTo>
                  <a:lnTo>
                    <a:pt x="79248" y="26726"/>
                  </a:lnTo>
                  <a:lnTo>
                    <a:pt x="117475" y="6992"/>
                  </a:lnTo>
                  <a:lnTo>
                    <a:pt x="160020" y="0"/>
                  </a:lnTo>
                  <a:lnTo>
                    <a:pt x="202564" y="6992"/>
                  </a:lnTo>
                  <a:lnTo>
                    <a:pt x="240791" y="26726"/>
                  </a:lnTo>
                  <a:lnTo>
                    <a:pt x="273176" y="57340"/>
                  </a:lnTo>
                  <a:lnTo>
                    <a:pt x="298195" y="96971"/>
                  </a:lnTo>
                  <a:lnTo>
                    <a:pt x="314324" y="143756"/>
                  </a:lnTo>
                  <a:lnTo>
                    <a:pt x="320039" y="195834"/>
                  </a:lnTo>
                  <a:lnTo>
                    <a:pt x="314325" y="247911"/>
                  </a:lnTo>
                  <a:lnTo>
                    <a:pt x="298196" y="294696"/>
                  </a:lnTo>
                  <a:lnTo>
                    <a:pt x="273177" y="334327"/>
                  </a:lnTo>
                  <a:lnTo>
                    <a:pt x="240792" y="364941"/>
                  </a:lnTo>
                  <a:lnTo>
                    <a:pt x="202565" y="384675"/>
                  </a:lnTo>
                  <a:lnTo>
                    <a:pt x="160020" y="391668"/>
                  </a:lnTo>
                  <a:lnTo>
                    <a:pt x="117475" y="384675"/>
                  </a:lnTo>
                  <a:lnTo>
                    <a:pt x="79248" y="364941"/>
                  </a:lnTo>
                  <a:lnTo>
                    <a:pt x="46862" y="334327"/>
                  </a:lnTo>
                  <a:lnTo>
                    <a:pt x="21843" y="294696"/>
                  </a:lnTo>
                  <a:lnTo>
                    <a:pt x="5714" y="247911"/>
                  </a:lnTo>
                  <a:lnTo>
                    <a:pt x="0" y="195834"/>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2" name="Google Shape;312;p12"/>
            <p:cNvSpPr/>
            <p:nvPr/>
          </p:nvSpPr>
          <p:spPr>
            <a:xfrm>
              <a:off x="2470403" y="4113275"/>
              <a:ext cx="1221105" cy="2540"/>
            </a:xfrm>
            <a:custGeom>
              <a:avLst/>
              <a:gdLst/>
              <a:ahLst/>
              <a:cxnLst/>
              <a:rect l="l" t="t" r="r" b="b"/>
              <a:pathLst>
                <a:path w="1221104" h="2539" extrusionOk="0">
                  <a:moveTo>
                    <a:pt x="0" y="2031"/>
                  </a:moveTo>
                  <a:lnTo>
                    <a:pt x="1221105"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3" name="Google Shape;313;p12"/>
            <p:cNvSpPr/>
            <p:nvPr/>
          </p:nvSpPr>
          <p:spPr>
            <a:xfrm>
              <a:off x="3691127" y="5306567"/>
              <a:ext cx="320040" cy="391795"/>
            </a:xfrm>
            <a:custGeom>
              <a:avLst/>
              <a:gdLst/>
              <a:ahLst/>
              <a:cxnLst/>
              <a:rect l="l" t="t" r="r" b="b"/>
              <a:pathLst>
                <a:path w="320039" h="391795" extrusionOk="0">
                  <a:moveTo>
                    <a:pt x="160020" y="0"/>
                  </a:moveTo>
                  <a:lnTo>
                    <a:pt x="117475" y="6992"/>
                  </a:lnTo>
                  <a:lnTo>
                    <a:pt x="79248" y="26726"/>
                  </a:lnTo>
                  <a:lnTo>
                    <a:pt x="46862" y="57340"/>
                  </a:lnTo>
                  <a:lnTo>
                    <a:pt x="21843" y="96971"/>
                  </a:lnTo>
                  <a:lnTo>
                    <a:pt x="5714" y="143756"/>
                  </a:lnTo>
                  <a:lnTo>
                    <a:pt x="0" y="195833"/>
                  </a:lnTo>
                  <a:lnTo>
                    <a:pt x="5714" y="247893"/>
                  </a:lnTo>
                  <a:lnTo>
                    <a:pt x="21843" y="294673"/>
                  </a:lnTo>
                  <a:lnTo>
                    <a:pt x="46862" y="334308"/>
                  </a:lnTo>
                  <a:lnTo>
                    <a:pt x="79248" y="364930"/>
                  </a:lnTo>
                  <a:lnTo>
                    <a:pt x="117475" y="384672"/>
                  </a:lnTo>
                  <a:lnTo>
                    <a:pt x="160020" y="391667"/>
                  </a:lnTo>
                  <a:lnTo>
                    <a:pt x="202565" y="384672"/>
                  </a:lnTo>
                  <a:lnTo>
                    <a:pt x="240792" y="364930"/>
                  </a:lnTo>
                  <a:lnTo>
                    <a:pt x="273177" y="334308"/>
                  </a:lnTo>
                  <a:lnTo>
                    <a:pt x="298196" y="294673"/>
                  </a:lnTo>
                  <a:lnTo>
                    <a:pt x="314325" y="247893"/>
                  </a:lnTo>
                  <a:lnTo>
                    <a:pt x="320039" y="195833"/>
                  </a:lnTo>
                  <a:lnTo>
                    <a:pt x="314324" y="143756"/>
                  </a:lnTo>
                  <a:lnTo>
                    <a:pt x="298195" y="96971"/>
                  </a:lnTo>
                  <a:lnTo>
                    <a:pt x="273176" y="57340"/>
                  </a:lnTo>
                  <a:lnTo>
                    <a:pt x="240791" y="26726"/>
                  </a:lnTo>
                  <a:lnTo>
                    <a:pt x="202564" y="6992"/>
                  </a:lnTo>
                  <a:lnTo>
                    <a:pt x="160020"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4" name="Google Shape;314;p12"/>
            <p:cNvSpPr/>
            <p:nvPr/>
          </p:nvSpPr>
          <p:spPr>
            <a:xfrm>
              <a:off x="3691127" y="5306567"/>
              <a:ext cx="320040" cy="391795"/>
            </a:xfrm>
            <a:custGeom>
              <a:avLst/>
              <a:gdLst/>
              <a:ahLst/>
              <a:cxnLst/>
              <a:rect l="l" t="t" r="r" b="b"/>
              <a:pathLst>
                <a:path w="320039" h="391795" extrusionOk="0">
                  <a:moveTo>
                    <a:pt x="0" y="195833"/>
                  </a:moveTo>
                  <a:lnTo>
                    <a:pt x="5714" y="143756"/>
                  </a:lnTo>
                  <a:lnTo>
                    <a:pt x="21843" y="96971"/>
                  </a:lnTo>
                  <a:lnTo>
                    <a:pt x="46862" y="57340"/>
                  </a:lnTo>
                  <a:lnTo>
                    <a:pt x="79248" y="26726"/>
                  </a:lnTo>
                  <a:lnTo>
                    <a:pt x="117475" y="6992"/>
                  </a:lnTo>
                  <a:lnTo>
                    <a:pt x="160020" y="0"/>
                  </a:lnTo>
                  <a:lnTo>
                    <a:pt x="202564" y="6992"/>
                  </a:lnTo>
                  <a:lnTo>
                    <a:pt x="240791" y="26726"/>
                  </a:lnTo>
                  <a:lnTo>
                    <a:pt x="273176" y="57340"/>
                  </a:lnTo>
                  <a:lnTo>
                    <a:pt x="298195" y="96971"/>
                  </a:lnTo>
                  <a:lnTo>
                    <a:pt x="314324" y="143756"/>
                  </a:lnTo>
                  <a:lnTo>
                    <a:pt x="320039" y="195833"/>
                  </a:lnTo>
                  <a:lnTo>
                    <a:pt x="314325" y="247893"/>
                  </a:lnTo>
                  <a:lnTo>
                    <a:pt x="298196" y="294673"/>
                  </a:lnTo>
                  <a:lnTo>
                    <a:pt x="273177" y="334308"/>
                  </a:lnTo>
                  <a:lnTo>
                    <a:pt x="240792" y="364930"/>
                  </a:lnTo>
                  <a:lnTo>
                    <a:pt x="202565" y="384672"/>
                  </a:lnTo>
                  <a:lnTo>
                    <a:pt x="160020" y="391667"/>
                  </a:lnTo>
                  <a:lnTo>
                    <a:pt x="117475" y="384672"/>
                  </a:lnTo>
                  <a:lnTo>
                    <a:pt x="79248" y="364930"/>
                  </a:lnTo>
                  <a:lnTo>
                    <a:pt x="46862" y="334308"/>
                  </a:lnTo>
                  <a:lnTo>
                    <a:pt x="21843" y="294673"/>
                  </a:lnTo>
                  <a:lnTo>
                    <a:pt x="5714" y="247893"/>
                  </a:lnTo>
                  <a:lnTo>
                    <a:pt x="0" y="195833"/>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5" name="Google Shape;315;p12"/>
            <p:cNvSpPr/>
            <p:nvPr/>
          </p:nvSpPr>
          <p:spPr>
            <a:xfrm>
              <a:off x="3851147" y="4308347"/>
              <a:ext cx="0" cy="997585"/>
            </a:xfrm>
            <a:custGeom>
              <a:avLst/>
              <a:gdLst/>
              <a:ahLst/>
              <a:cxnLst/>
              <a:rect l="l" t="t" r="r" b="b"/>
              <a:pathLst>
                <a:path w="120000" h="997585" extrusionOk="0">
                  <a:moveTo>
                    <a:pt x="0" y="0"/>
                  </a:moveTo>
                  <a:lnTo>
                    <a:pt x="0" y="997457"/>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6" name="Google Shape;316;p12"/>
            <p:cNvSpPr/>
            <p:nvPr/>
          </p:nvSpPr>
          <p:spPr>
            <a:xfrm>
              <a:off x="2159507" y="5306567"/>
              <a:ext cx="320040" cy="391795"/>
            </a:xfrm>
            <a:custGeom>
              <a:avLst/>
              <a:gdLst/>
              <a:ahLst/>
              <a:cxnLst/>
              <a:rect l="l" t="t" r="r" b="b"/>
              <a:pathLst>
                <a:path w="320039" h="391795" extrusionOk="0">
                  <a:moveTo>
                    <a:pt x="160019" y="0"/>
                  </a:moveTo>
                  <a:lnTo>
                    <a:pt x="117475" y="6992"/>
                  </a:lnTo>
                  <a:lnTo>
                    <a:pt x="79248" y="26726"/>
                  </a:lnTo>
                  <a:lnTo>
                    <a:pt x="46862" y="57340"/>
                  </a:lnTo>
                  <a:lnTo>
                    <a:pt x="21843" y="96971"/>
                  </a:lnTo>
                  <a:lnTo>
                    <a:pt x="5714" y="143756"/>
                  </a:lnTo>
                  <a:lnTo>
                    <a:pt x="0" y="195833"/>
                  </a:lnTo>
                  <a:lnTo>
                    <a:pt x="5714" y="247893"/>
                  </a:lnTo>
                  <a:lnTo>
                    <a:pt x="21843" y="294673"/>
                  </a:lnTo>
                  <a:lnTo>
                    <a:pt x="46862" y="334308"/>
                  </a:lnTo>
                  <a:lnTo>
                    <a:pt x="79248" y="364930"/>
                  </a:lnTo>
                  <a:lnTo>
                    <a:pt x="117475" y="384672"/>
                  </a:lnTo>
                  <a:lnTo>
                    <a:pt x="160019" y="391667"/>
                  </a:lnTo>
                  <a:lnTo>
                    <a:pt x="202565" y="384672"/>
                  </a:lnTo>
                  <a:lnTo>
                    <a:pt x="240792" y="364930"/>
                  </a:lnTo>
                  <a:lnTo>
                    <a:pt x="273177" y="334308"/>
                  </a:lnTo>
                  <a:lnTo>
                    <a:pt x="298196" y="294673"/>
                  </a:lnTo>
                  <a:lnTo>
                    <a:pt x="314325" y="247893"/>
                  </a:lnTo>
                  <a:lnTo>
                    <a:pt x="320040" y="195833"/>
                  </a:lnTo>
                  <a:lnTo>
                    <a:pt x="314325" y="143756"/>
                  </a:lnTo>
                  <a:lnTo>
                    <a:pt x="298196" y="96971"/>
                  </a:lnTo>
                  <a:lnTo>
                    <a:pt x="273177" y="57340"/>
                  </a:lnTo>
                  <a:lnTo>
                    <a:pt x="240792" y="26726"/>
                  </a:lnTo>
                  <a:lnTo>
                    <a:pt x="202564" y="6992"/>
                  </a:lnTo>
                  <a:lnTo>
                    <a:pt x="160019" y="0"/>
                  </a:lnTo>
                  <a:close/>
                </a:path>
              </a:pathLst>
            </a:custGeom>
            <a:solidFill>
              <a:srgbClr val="FF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7" name="Google Shape;317;p12"/>
            <p:cNvSpPr/>
            <p:nvPr/>
          </p:nvSpPr>
          <p:spPr>
            <a:xfrm>
              <a:off x="2159507" y="5306567"/>
              <a:ext cx="320040" cy="391795"/>
            </a:xfrm>
            <a:custGeom>
              <a:avLst/>
              <a:gdLst/>
              <a:ahLst/>
              <a:cxnLst/>
              <a:rect l="l" t="t" r="r" b="b"/>
              <a:pathLst>
                <a:path w="320039" h="391795" extrusionOk="0">
                  <a:moveTo>
                    <a:pt x="0" y="195833"/>
                  </a:moveTo>
                  <a:lnTo>
                    <a:pt x="5714" y="143756"/>
                  </a:lnTo>
                  <a:lnTo>
                    <a:pt x="21843" y="96971"/>
                  </a:lnTo>
                  <a:lnTo>
                    <a:pt x="46862" y="57340"/>
                  </a:lnTo>
                  <a:lnTo>
                    <a:pt x="79248" y="26726"/>
                  </a:lnTo>
                  <a:lnTo>
                    <a:pt x="117475" y="6992"/>
                  </a:lnTo>
                  <a:lnTo>
                    <a:pt x="160019" y="0"/>
                  </a:lnTo>
                  <a:lnTo>
                    <a:pt x="202564" y="6992"/>
                  </a:lnTo>
                  <a:lnTo>
                    <a:pt x="240792" y="26726"/>
                  </a:lnTo>
                  <a:lnTo>
                    <a:pt x="273177" y="57340"/>
                  </a:lnTo>
                  <a:lnTo>
                    <a:pt x="298196" y="96971"/>
                  </a:lnTo>
                  <a:lnTo>
                    <a:pt x="314325" y="143756"/>
                  </a:lnTo>
                  <a:lnTo>
                    <a:pt x="320040" y="195833"/>
                  </a:lnTo>
                  <a:lnTo>
                    <a:pt x="314325" y="247893"/>
                  </a:lnTo>
                  <a:lnTo>
                    <a:pt x="298196" y="294673"/>
                  </a:lnTo>
                  <a:lnTo>
                    <a:pt x="273177" y="334308"/>
                  </a:lnTo>
                  <a:lnTo>
                    <a:pt x="240792" y="364930"/>
                  </a:lnTo>
                  <a:lnTo>
                    <a:pt x="202565" y="384672"/>
                  </a:lnTo>
                  <a:lnTo>
                    <a:pt x="160019" y="391667"/>
                  </a:lnTo>
                  <a:lnTo>
                    <a:pt x="117475" y="384672"/>
                  </a:lnTo>
                  <a:lnTo>
                    <a:pt x="79248" y="364930"/>
                  </a:lnTo>
                  <a:lnTo>
                    <a:pt x="46862" y="334308"/>
                  </a:lnTo>
                  <a:lnTo>
                    <a:pt x="21843" y="294673"/>
                  </a:lnTo>
                  <a:lnTo>
                    <a:pt x="5714" y="247893"/>
                  </a:lnTo>
                  <a:lnTo>
                    <a:pt x="0" y="195833"/>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8" name="Google Shape;318;p12"/>
            <p:cNvSpPr/>
            <p:nvPr/>
          </p:nvSpPr>
          <p:spPr>
            <a:xfrm>
              <a:off x="2310383" y="4251959"/>
              <a:ext cx="1427480" cy="1249680"/>
            </a:xfrm>
            <a:custGeom>
              <a:avLst/>
              <a:gdLst/>
              <a:ahLst/>
              <a:cxnLst/>
              <a:rect l="l" t="t" r="r" b="b"/>
              <a:pathLst>
                <a:path w="1427479" h="1249679" extrusionOk="0">
                  <a:moveTo>
                    <a:pt x="0" y="59435"/>
                  </a:moveTo>
                  <a:lnTo>
                    <a:pt x="9906" y="1054989"/>
                  </a:lnTo>
                </a:path>
                <a:path w="1427479" h="1249679" extrusionOk="0">
                  <a:moveTo>
                    <a:pt x="169164" y="1249680"/>
                  </a:moveTo>
                  <a:lnTo>
                    <a:pt x="1380363" y="1249680"/>
                  </a:lnTo>
                </a:path>
                <a:path w="1427479" h="1249679" extrusionOk="0">
                  <a:moveTo>
                    <a:pt x="121920" y="1112265"/>
                  </a:moveTo>
                  <a:lnTo>
                    <a:pt x="1427099"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 name="object 6">
            <a:extLst>
              <a:ext uri="{FF2B5EF4-FFF2-40B4-BE49-F238E27FC236}">
                <a16:creationId xmlns:a16="http://schemas.microsoft.com/office/drawing/2014/main" id="{1551C03F-9346-DD8F-4719-531C071EB24F}"/>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0F5C38A0-013F-C450-5F1F-2175CD31D0FD}"/>
                  </a:ext>
                </a:extLst>
              </p14:cNvPr>
              <p14:cNvContentPartPr/>
              <p14:nvPr/>
            </p14:nvContentPartPr>
            <p14:xfrm>
              <a:off x="3173040" y="2180520"/>
              <a:ext cx="593280" cy="290880"/>
            </p14:xfrm>
          </p:contentPart>
        </mc:Choice>
        <mc:Fallback>
          <p:pic>
            <p:nvPicPr>
              <p:cNvPr id="3" name="Ink 2">
                <a:extLst>
                  <a:ext uri="{FF2B5EF4-FFF2-40B4-BE49-F238E27FC236}">
                    <a16:creationId xmlns:a16="http://schemas.microsoft.com/office/drawing/2014/main" id="{0F5C38A0-013F-C450-5F1F-2175CD31D0FD}"/>
                  </a:ext>
                </a:extLst>
              </p:cNvPr>
              <p:cNvPicPr/>
              <p:nvPr/>
            </p:nvPicPr>
            <p:blipFill>
              <a:blip r:embed="rId5"/>
              <a:stretch>
                <a:fillRect/>
              </a:stretch>
            </p:blipFill>
            <p:spPr>
              <a:xfrm>
                <a:off x="3163680" y="2171160"/>
                <a:ext cx="612000" cy="3096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40"/>
          <p:cNvSpPr txBox="1">
            <a:spLocks noGrp="1"/>
          </p:cNvSpPr>
          <p:nvPr>
            <p:ph type="title"/>
          </p:nvPr>
        </p:nvSpPr>
        <p:spPr>
          <a:xfrm>
            <a:off x="450595" y="231986"/>
            <a:ext cx="739800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Disclaimer</a:t>
            </a:r>
            <a:endParaRPr sz="2400" dirty="0"/>
          </a:p>
        </p:txBody>
      </p:sp>
      <p:sp>
        <p:nvSpPr>
          <p:cNvPr id="686" name="Google Shape;686;p40"/>
          <p:cNvSpPr/>
          <p:nvPr/>
        </p:nvSpPr>
        <p:spPr>
          <a:xfrm>
            <a:off x="87086" y="1257286"/>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688" name="Google Shape;688;p40"/>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3" name="TextBox 2">
            <a:extLst>
              <a:ext uri="{FF2B5EF4-FFF2-40B4-BE49-F238E27FC236}">
                <a16:creationId xmlns:a16="http://schemas.microsoft.com/office/drawing/2014/main" id="{3A76750F-54F2-D29E-81CB-251F1B958FA4}"/>
              </a:ext>
            </a:extLst>
          </p:cNvPr>
          <p:cNvSpPr txBox="1"/>
          <p:nvPr/>
        </p:nvSpPr>
        <p:spPr>
          <a:xfrm>
            <a:off x="642257" y="1894114"/>
            <a:ext cx="8893629" cy="1015663"/>
          </a:xfrm>
          <a:prstGeom prst="rect">
            <a:avLst/>
          </a:prstGeom>
          <a:noFill/>
        </p:spPr>
        <p:txBody>
          <a:bodyPr wrap="square" rtlCol="0">
            <a:spAutoFit/>
          </a:bodyPr>
          <a:lstStyle/>
          <a:p>
            <a:pPr algn="just"/>
            <a:r>
              <a:rPr lang="en-IN" sz="2000" dirty="0"/>
              <a:t>The slides are prepared by </a:t>
            </a:r>
            <a:r>
              <a:rPr lang="en-IN" sz="2000" b="1" dirty="0" err="1"/>
              <a:t>Dr.</a:t>
            </a:r>
            <a:r>
              <a:rPr lang="en-IN" sz="2000" b="1" dirty="0"/>
              <a:t> Surabhi Narayan </a:t>
            </a:r>
            <a:r>
              <a:rPr lang="en-IN" sz="2000" dirty="0"/>
              <a:t>and a lot of inputs are added by</a:t>
            </a:r>
            <a:r>
              <a:rPr lang="en-IN" sz="2000" b="1" dirty="0"/>
              <a:t> </a:t>
            </a:r>
            <a:r>
              <a:rPr lang="en-IN" sz="2000" b="1" dirty="0" err="1"/>
              <a:t>Dr.</a:t>
            </a:r>
            <a:r>
              <a:rPr lang="en-IN" sz="2000" b="1" dirty="0"/>
              <a:t> Arti Arya. </a:t>
            </a:r>
            <a:r>
              <a:rPr lang="en-IN" sz="2000" dirty="0"/>
              <a:t>The sources of the information other than text book is mentioned wherever used.</a:t>
            </a:r>
          </a:p>
        </p:txBody>
      </p:sp>
    </p:spTree>
    <p:extLst>
      <p:ext uri="{BB962C8B-B14F-4D97-AF65-F5344CB8AC3E}">
        <p14:creationId xmlns:p14="http://schemas.microsoft.com/office/powerpoint/2010/main" val="2138426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22"/>
        <p:cNvGrpSpPr/>
        <p:nvPr/>
      </p:nvGrpSpPr>
      <p:grpSpPr>
        <a:xfrm>
          <a:off x="0" y="0"/>
          <a:ext cx="0" cy="0"/>
          <a:chOff x="0" y="0"/>
          <a:chExt cx="0" cy="0"/>
        </a:xfrm>
      </p:grpSpPr>
      <p:sp>
        <p:nvSpPr>
          <p:cNvPr id="323" name="Google Shape;323;p13"/>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324" name="Google Shape;324;p1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26" name="Google Shape;326;p13"/>
          <p:cNvSpPr txBox="1"/>
          <p:nvPr/>
        </p:nvSpPr>
        <p:spPr>
          <a:xfrm>
            <a:off x="343915" y="1411986"/>
            <a:ext cx="10824828" cy="4613043"/>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800" b="1" dirty="0">
                <a:solidFill>
                  <a:schemeClr val="tx1"/>
                </a:solidFill>
                <a:latin typeface="Calibri"/>
                <a:ea typeface="Calibri"/>
                <a:cs typeface="Calibri"/>
                <a:sym typeface="Calibri"/>
              </a:rPr>
              <a:t>Subgraph</a:t>
            </a:r>
            <a:endParaRPr sz="2800" dirty="0">
              <a:solidFill>
                <a:schemeClr val="tx1"/>
              </a:solidFill>
              <a:latin typeface="Calibri"/>
              <a:ea typeface="Calibri"/>
              <a:cs typeface="Calibri"/>
              <a:sym typeface="Calibri"/>
            </a:endParaRPr>
          </a:p>
          <a:p>
            <a:pPr marL="12700" marR="646430" lvl="0" indent="0" algn="l" rtl="0">
              <a:lnSpc>
                <a:spcPct val="100800"/>
              </a:lnSpc>
              <a:spcBef>
                <a:spcPts val="5"/>
              </a:spcBef>
              <a:spcAft>
                <a:spcPts val="0"/>
              </a:spcAft>
              <a:buNone/>
            </a:pPr>
            <a:r>
              <a:rPr lang="en-US" sz="2400" dirty="0">
                <a:solidFill>
                  <a:schemeClr val="tx1"/>
                </a:solidFill>
                <a:latin typeface="Calibri"/>
                <a:ea typeface="Calibri"/>
                <a:cs typeface="Calibri"/>
                <a:sym typeface="Calibri"/>
              </a:rPr>
              <a:t>A subgraph of a graph G is a graph H such that  V(H)</a:t>
            </a:r>
            <a:r>
              <a:rPr lang="en-US" sz="2400" dirty="0">
                <a:solidFill>
                  <a:schemeClr val="tx1"/>
                </a:solidFill>
                <a:latin typeface="Cambria Math"/>
                <a:ea typeface="Cambria Math"/>
                <a:cs typeface="Cambria Math"/>
                <a:sym typeface="Cambria Math"/>
              </a:rPr>
              <a:t>⊆ </a:t>
            </a:r>
            <a:r>
              <a:rPr lang="en-US" sz="2400" dirty="0">
                <a:solidFill>
                  <a:schemeClr val="tx1"/>
                </a:solidFill>
                <a:latin typeface="Calibri"/>
                <a:ea typeface="Calibri"/>
                <a:cs typeface="Calibri"/>
                <a:sym typeface="Calibri"/>
              </a:rPr>
              <a:t>V(G) and E(H) </a:t>
            </a:r>
            <a:r>
              <a:rPr lang="en-US" sz="2400" dirty="0">
                <a:solidFill>
                  <a:schemeClr val="tx1"/>
                </a:solidFill>
                <a:latin typeface="Cambria Math"/>
                <a:ea typeface="Cambria Math"/>
                <a:cs typeface="Cambria Math"/>
                <a:sym typeface="Cambria Math"/>
              </a:rPr>
              <a:t>⊆ </a:t>
            </a:r>
            <a:r>
              <a:rPr lang="en-US" sz="2400" dirty="0">
                <a:solidFill>
                  <a:schemeClr val="tx1"/>
                </a:solidFill>
                <a:latin typeface="Calibri"/>
                <a:ea typeface="Calibri"/>
                <a:cs typeface="Calibri"/>
                <a:sym typeface="Calibri"/>
              </a:rPr>
              <a:t>E(G).</a:t>
            </a:r>
          </a:p>
          <a:p>
            <a:pPr marL="12700" marR="646430" lvl="0" indent="0" algn="l" rtl="0">
              <a:lnSpc>
                <a:spcPct val="100800"/>
              </a:lnSpc>
              <a:spcBef>
                <a:spcPts val="5"/>
              </a:spcBef>
              <a:spcAft>
                <a:spcPts val="0"/>
              </a:spcAft>
              <a:buNone/>
            </a:pPr>
            <a:endParaRPr lang="en-US" sz="2400" dirty="0">
              <a:solidFill>
                <a:schemeClr val="tx1"/>
              </a:solidFill>
              <a:latin typeface="Calibri"/>
              <a:ea typeface="Calibri"/>
              <a:cs typeface="Calibri"/>
              <a:sym typeface="Calibri"/>
            </a:endParaRPr>
          </a:p>
          <a:p>
            <a:pPr marL="12700" marR="646430" lvl="0" indent="0" algn="l" rtl="0">
              <a:lnSpc>
                <a:spcPct val="100800"/>
              </a:lnSpc>
              <a:spcBef>
                <a:spcPts val="5"/>
              </a:spcBef>
              <a:spcAft>
                <a:spcPts val="0"/>
              </a:spcAft>
              <a:buNone/>
            </a:pPr>
            <a:endParaRPr lang="en-US" sz="2400" dirty="0">
              <a:solidFill>
                <a:schemeClr val="tx1"/>
              </a:solidFill>
              <a:latin typeface="Calibri"/>
              <a:ea typeface="Calibri"/>
              <a:cs typeface="Calibri"/>
              <a:sym typeface="Calibri"/>
            </a:endParaRPr>
          </a:p>
          <a:p>
            <a:pPr marL="12700" marR="646430" lvl="0" indent="0" algn="l" rtl="0">
              <a:lnSpc>
                <a:spcPct val="100800"/>
              </a:lnSpc>
              <a:spcBef>
                <a:spcPts val="5"/>
              </a:spcBef>
              <a:spcAft>
                <a:spcPts val="0"/>
              </a:spcAft>
              <a:buNone/>
            </a:pPr>
            <a:endParaRPr lang="en-US" sz="2400" dirty="0">
              <a:solidFill>
                <a:schemeClr val="tx1"/>
              </a:solidFill>
              <a:latin typeface="Calibri"/>
              <a:ea typeface="Calibri"/>
              <a:cs typeface="Calibri"/>
              <a:sym typeface="Calibri"/>
            </a:endParaRPr>
          </a:p>
          <a:p>
            <a:pPr marL="12700" marR="646430" lvl="0" indent="0" algn="l" rtl="0">
              <a:lnSpc>
                <a:spcPct val="100800"/>
              </a:lnSpc>
              <a:spcBef>
                <a:spcPts val="5"/>
              </a:spcBef>
              <a:spcAft>
                <a:spcPts val="0"/>
              </a:spcAft>
              <a:buNone/>
            </a:pPr>
            <a:endParaRPr lang="en-US" sz="2400" dirty="0">
              <a:solidFill>
                <a:schemeClr val="tx1"/>
              </a:solidFill>
              <a:latin typeface="Calibri"/>
              <a:ea typeface="Calibri"/>
              <a:cs typeface="Calibri"/>
              <a:sym typeface="Calibri"/>
            </a:endParaRPr>
          </a:p>
          <a:p>
            <a:pPr marL="12700" marR="646430" lvl="0" indent="0" algn="l" rtl="0">
              <a:lnSpc>
                <a:spcPct val="100800"/>
              </a:lnSpc>
              <a:spcBef>
                <a:spcPts val="5"/>
              </a:spcBef>
              <a:spcAft>
                <a:spcPts val="0"/>
              </a:spcAft>
              <a:buNone/>
            </a:pPr>
            <a:endParaRPr lang="en-US" sz="2400" dirty="0">
              <a:solidFill>
                <a:schemeClr val="tx1"/>
              </a:solidFill>
              <a:latin typeface="Calibri"/>
              <a:ea typeface="Calibri"/>
              <a:cs typeface="Calibri"/>
              <a:sym typeface="Calibri"/>
            </a:endParaRPr>
          </a:p>
          <a:p>
            <a:pPr marL="12700" marR="646430" lvl="0" indent="0" algn="l" rtl="0">
              <a:lnSpc>
                <a:spcPct val="100800"/>
              </a:lnSpc>
              <a:spcBef>
                <a:spcPts val="5"/>
              </a:spcBef>
              <a:spcAft>
                <a:spcPts val="0"/>
              </a:spcAft>
              <a:buNone/>
            </a:pPr>
            <a:endParaRPr lang="en-US" sz="2400" dirty="0">
              <a:solidFill>
                <a:schemeClr val="tx1"/>
              </a:solidFill>
              <a:latin typeface="Calibri"/>
              <a:ea typeface="Calibri"/>
              <a:cs typeface="Calibri"/>
              <a:sym typeface="Calibri"/>
            </a:endParaRPr>
          </a:p>
          <a:p>
            <a:pPr marL="12700" marR="646430" lvl="0" indent="0" algn="l" rtl="0">
              <a:lnSpc>
                <a:spcPct val="100800"/>
              </a:lnSpc>
              <a:spcBef>
                <a:spcPts val="5"/>
              </a:spcBef>
              <a:spcAft>
                <a:spcPts val="0"/>
              </a:spcAft>
              <a:buNone/>
            </a:pPr>
            <a:endParaRPr lang="en-US" sz="2400" dirty="0">
              <a:solidFill>
                <a:schemeClr val="tx1"/>
              </a:solidFill>
              <a:latin typeface="Calibri"/>
              <a:ea typeface="Calibri"/>
              <a:cs typeface="Calibri"/>
              <a:sym typeface="Calibri"/>
            </a:endParaRPr>
          </a:p>
          <a:p>
            <a:pPr marL="12700" marR="646430" lvl="0" indent="0" algn="l" rtl="0">
              <a:lnSpc>
                <a:spcPct val="100800"/>
              </a:lnSpc>
              <a:spcBef>
                <a:spcPts val="5"/>
              </a:spcBef>
              <a:spcAft>
                <a:spcPts val="0"/>
              </a:spcAft>
              <a:buNone/>
            </a:pPr>
            <a:endParaRPr lang="en-US" sz="2400" dirty="0">
              <a:solidFill>
                <a:schemeClr val="tx1"/>
              </a:solidFill>
              <a:latin typeface="Calibri"/>
              <a:ea typeface="Calibri"/>
              <a:cs typeface="Calibri"/>
              <a:sym typeface="Calibri"/>
            </a:endParaRPr>
          </a:p>
          <a:p>
            <a:pPr marL="12700" marR="646430" lvl="0" indent="0" algn="l" rtl="0">
              <a:lnSpc>
                <a:spcPct val="100800"/>
              </a:lnSpc>
              <a:spcBef>
                <a:spcPts val="5"/>
              </a:spcBef>
              <a:spcAft>
                <a:spcPts val="0"/>
              </a:spcAft>
              <a:buNone/>
            </a:pPr>
            <a:endParaRPr sz="2400" dirty="0">
              <a:solidFill>
                <a:schemeClr val="tx1"/>
              </a:solidFill>
              <a:latin typeface="Calibri"/>
              <a:ea typeface="Calibri"/>
              <a:cs typeface="Calibri"/>
              <a:sym typeface="Calibri"/>
            </a:endParaRPr>
          </a:p>
          <a:p>
            <a:pPr marL="12700" marR="0" lvl="0" indent="0" algn="l" rtl="0">
              <a:lnSpc>
                <a:spcPct val="118958"/>
              </a:lnSpc>
              <a:spcBef>
                <a:spcPts val="0"/>
              </a:spcBef>
              <a:spcAft>
                <a:spcPts val="0"/>
              </a:spcAft>
              <a:buNone/>
            </a:pPr>
            <a:r>
              <a:rPr lang="en-US" sz="2400" dirty="0">
                <a:solidFill>
                  <a:schemeClr val="tx1"/>
                </a:solidFill>
                <a:latin typeface="Calibri"/>
                <a:ea typeface="Calibri"/>
                <a:cs typeface="Calibri"/>
                <a:sym typeface="Calibri"/>
              </a:rPr>
              <a:t>Assignment of endpoints to edges in H is same as G</a:t>
            </a:r>
            <a:endParaRPr sz="2400" dirty="0">
              <a:solidFill>
                <a:schemeClr val="tx1"/>
              </a:solidFill>
              <a:latin typeface="Calibri"/>
              <a:ea typeface="Calibri"/>
              <a:cs typeface="Calibri"/>
              <a:sym typeface="Calibri"/>
            </a:endParaRPr>
          </a:p>
        </p:txBody>
      </p:sp>
      <p:grpSp>
        <p:nvGrpSpPr>
          <p:cNvPr id="327" name="Google Shape;327;p13"/>
          <p:cNvGrpSpPr/>
          <p:nvPr/>
        </p:nvGrpSpPr>
        <p:grpSpPr>
          <a:xfrm>
            <a:off x="632205" y="3351021"/>
            <a:ext cx="2103628" cy="1271523"/>
            <a:chOff x="632205" y="3351021"/>
            <a:chExt cx="2103628" cy="1271523"/>
          </a:xfrm>
        </p:grpSpPr>
        <p:pic>
          <p:nvPicPr>
            <p:cNvPr id="328" name="Google Shape;328;p13"/>
            <p:cNvPicPr preferRelativeResize="0"/>
            <p:nvPr/>
          </p:nvPicPr>
          <p:blipFill rotWithShape="1">
            <a:blip r:embed="rId3">
              <a:alphaModFix/>
            </a:blip>
            <a:srcRect/>
            <a:stretch/>
          </p:blipFill>
          <p:spPr>
            <a:xfrm>
              <a:off x="635253" y="3352545"/>
              <a:ext cx="154431" cy="191007"/>
            </a:xfrm>
            <a:prstGeom prst="rect">
              <a:avLst/>
            </a:prstGeom>
            <a:noFill/>
            <a:ln>
              <a:noFill/>
            </a:ln>
          </p:spPr>
        </p:pic>
        <p:pic>
          <p:nvPicPr>
            <p:cNvPr id="329" name="Google Shape;329;p13"/>
            <p:cNvPicPr preferRelativeResize="0"/>
            <p:nvPr/>
          </p:nvPicPr>
          <p:blipFill rotWithShape="1">
            <a:blip r:embed="rId4">
              <a:alphaModFix/>
            </a:blip>
            <a:srcRect/>
            <a:stretch/>
          </p:blipFill>
          <p:spPr>
            <a:xfrm>
              <a:off x="1488694" y="3351021"/>
              <a:ext cx="154431" cy="189483"/>
            </a:xfrm>
            <a:prstGeom prst="rect">
              <a:avLst/>
            </a:prstGeom>
            <a:noFill/>
            <a:ln>
              <a:noFill/>
            </a:ln>
          </p:spPr>
        </p:pic>
        <p:sp>
          <p:nvSpPr>
            <p:cNvPr id="330" name="Google Shape;330;p13"/>
            <p:cNvSpPr/>
            <p:nvPr/>
          </p:nvSpPr>
          <p:spPr>
            <a:xfrm>
              <a:off x="783335" y="3445763"/>
              <a:ext cx="710565" cy="2540"/>
            </a:xfrm>
            <a:custGeom>
              <a:avLst/>
              <a:gdLst/>
              <a:ahLst/>
              <a:cxnLst/>
              <a:rect l="l" t="t" r="r" b="b"/>
              <a:pathLst>
                <a:path w="710565" h="2539" extrusionOk="0">
                  <a:moveTo>
                    <a:pt x="0" y="2032"/>
                  </a:moveTo>
                  <a:lnTo>
                    <a:pt x="710565"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31" name="Google Shape;331;p13"/>
            <p:cNvPicPr preferRelativeResize="0"/>
            <p:nvPr/>
          </p:nvPicPr>
          <p:blipFill rotWithShape="1">
            <a:blip r:embed="rId5">
              <a:alphaModFix/>
            </a:blip>
            <a:srcRect/>
            <a:stretch/>
          </p:blipFill>
          <p:spPr>
            <a:xfrm>
              <a:off x="2579877" y="3861561"/>
              <a:ext cx="155956" cy="191007"/>
            </a:xfrm>
            <a:prstGeom prst="rect">
              <a:avLst/>
            </a:prstGeom>
            <a:noFill/>
            <a:ln>
              <a:noFill/>
            </a:ln>
          </p:spPr>
        </p:pic>
        <p:sp>
          <p:nvSpPr>
            <p:cNvPr id="332" name="Google Shape;332;p13"/>
            <p:cNvSpPr/>
            <p:nvPr/>
          </p:nvSpPr>
          <p:spPr>
            <a:xfrm>
              <a:off x="1636775" y="3445763"/>
              <a:ext cx="1021715" cy="421640"/>
            </a:xfrm>
            <a:custGeom>
              <a:avLst/>
              <a:gdLst/>
              <a:ahLst/>
              <a:cxnLst/>
              <a:rect l="l" t="t" r="r" b="b"/>
              <a:pathLst>
                <a:path w="1021714" h="421639" extrusionOk="0">
                  <a:moveTo>
                    <a:pt x="0" y="0"/>
                  </a:moveTo>
                  <a:lnTo>
                    <a:pt x="1021207" y="421513"/>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33" name="Google Shape;333;p13"/>
            <p:cNvPicPr preferRelativeResize="0"/>
            <p:nvPr/>
          </p:nvPicPr>
          <p:blipFill rotWithShape="1">
            <a:blip r:embed="rId6">
              <a:alphaModFix/>
            </a:blip>
            <a:srcRect/>
            <a:stretch/>
          </p:blipFill>
          <p:spPr>
            <a:xfrm>
              <a:off x="632205" y="4431537"/>
              <a:ext cx="155956" cy="191007"/>
            </a:xfrm>
            <a:prstGeom prst="rect">
              <a:avLst/>
            </a:prstGeom>
            <a:noFill/>
            <a:ln>
              <a:noFill/>
            </a:ln>
          </p:spPr>
        </p:pic>
        <p:pic>
          <p:nvPicPr>
            <p:cNvPr id="334" name="Google Shape;334;p13"/>
            <p:cNvPicPr preferRelativeResize="0"/>
            <p:nvPr/>
          </p:nvPicPr>
          <p:blipFill rotWithShape="1">
            <a:blip r:embed="rId7">
              <a:alphaModFix/>
            </a:blip>
            <a:srcRect/>
            <a:stretch/>
          </p:blipFill>
          <p:spPr>
            <a:xfrm>
              <a:off x="1511553" y="4431537"/>
              <a:ext cx="155956" cy="191007"/>
            </a:xfrm>
            <a:prstGeom prst="rect">
              <a:avLst/>
            </a:prstGeom>
            <a:noFill/>
            <a:ln>
              <a:noFill/>
            </a:ln>
          </p:spPr>
        </p:pic>
        <p:sp>
          <p:nvSpPr>
            <p:cNvPr id="335" name="Google Shape;335;p13"/>
            <p:cNvSpPr/>
            <p:nvPr/>
          </p:nvSpPr>
          <p:spPr>
            <a:xfrm>
              <a:off x="710183" y="3447287"/>
              <a:ext cx="1998345" cy="1141730"/>
            </a:xfrm>
            <a:custGeom>
              <a:avLst/>
              <a:gdLst/>
              <a:ahLst/>
              <a:cxnLst/>
              <a:rect l="l" t="t" r="r" b="b"/>
              <a:pathLst>
                <a:path w="1998345" h="1141729" extrusionOk="0">
                  <a:moveTo>
                    <a:pt x="71628" y="1078992"/>
                  </a:moveTo>
                  <a:lnTo>
                    <a:pt x="807847" y="1078992"/>
                  </a:lnTo>
                </a:path>
                <a:path w="1998345" h="1141729" extrusionOk="0">
                  <a:moveTo>
                    <a:pt x="929640" y="1141476"/>
                  </a:moveTo>
                  <a:lnTo>
                    <a:pt x="1998345" y="571500"/>
                  </a:lnTo>
                </a:path>
                <a:path w="1998345" h="1141729" extrusionOk="0">
                  <a:moveTo>
                    <a:pt x="1981" y="89915"/>
                  </a:moveTo>
                  <a:lnTo>
                    <a:pt x="0" y="990473"/>
                  </a:lnTo>
                </a:path>
                <a:path w="1998345" h="1141729" extrusionOk="0">
                  <a:moveTo>
                    <a:pt x="50292" y="1015492"/>
                  </a:moveTo>
                  <a:lnTo>
                    <a:pt x="854963" y="86867"/>
                  </a:lnTo>
                </a:path>
                <a:path w="1998345" h="1141729" extrusionOk="0">
                  <a:moveTo>
                    <a:pt x="73151" y="0"/>
                  </a:moveTo>
                  <a:lnTo>
                    <a:pt x="828294" y="101561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336" name="Google Shape;336;p13"/>
          <p:cNvGrpSpPr/>
          <p:nvPr/>
        </p:nvGrpSpPr>
        <p:grpSpPr>
          <a:xfrm>
            <a:off x="4003294" y="3395217"/>
            <a:ext cx="1033779" cy="1224280"/>
            <a:chOff x="4003294" y="3395217"/>
            <a:chExt cx="1033779" cy="1224280"/>
          </a:xfrm>
        </p:grpSpPr>
        <p:pic>
          <p:nvPicPr>
            <p:cNvPr id="337" name="Google Shape;337;p13"/>
            <p:cNvPicPr preferRelativeResize="0"/>
            <p:nvPr/>
          </p:nvPicPr>
          <p:blipFill rotWithShape="1">
            <a:blip r:embed="rId8">
              <a:alphaModFix/>
            </a:blip>
            <a:srcRect/>
            <a:stretch/>
          </p:blipFill>
          <p:spPr>
            <a:xfrm>
              <a:off x="4882641" y="3395217"/>
              <a:ext cx="154432" cy="191008"/>
            </a:xfrm>
            <a:prstGeom prst="rect">
              <a:avLst/>
            </a:prstGeom>
            <a:noFill/>
            <a:ln>
              <a:noFill/>
            </a:ln>
          </p:spPr>
        </p:pic>
        <p:pic>
          <p:nvPicPr>
            <p:cNvPr id="338" name="Google Shape;338;p13"/>
            <p:cNvPicPr preferRelativeResize="0"/>
            <p:nvPr/>
          </p:nvPicPr>
          <p:blipFill rotWithShape="1">
            <a:blip r:embed="rId5">
              <a:alphaModFix/>
            </a:blip>
            <a:srcRect/>
            <a:stretch/>
          </p:blipFill>
          <p:spPr>
            <a:xfrm>
              <a:off x="4003294" y="4428489"/>
              <a:ext cx="155955" cy="191008"/>
            </a:xfrm>
            <a:prstGeom prst="rect">
              <a:avLst/>
            </a:prstGeom>
            <a:noFill/>
            <a:ln>
              <a:noFill/>
            </a:ln>
          </p:spPr>
        </p:pic>
        <p:sp>
          <p:nvSpPr>
            <p:cNvPr id="339" name="Google Shape;339;p13"/>
            <p:cNvSpPr/>
            <p:nvPr/>
          </p:nvSpPr>
          <p:spPr>
            <a:xfrm>
              <a:off x="4131564" y="3553967"/>
              <a:ext cx="778510" cy="907415"/>
            </a:xfrm>
            <a:custGeom>
              <a:avLst/>
              <a:gdLst/>
              <a:ahLst/>
              <a:cxnLst/>
              <a:rect l="l" t="t" r="r" b="b"/>
              <a:pathLst>
                <a:path w="778510" h="907414" extrusionOk="0">
                  <a:moveTo>
                    <a:pt x="0" y="907161"/>
                  </a:moveTo>
                  <a:lnTo>
                    <a:pt x="778001"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340" name="Google Shape;340;p13"/>
          <p:cNvGrpSpPr/>
          <p:nvPr/>
        </p:nvGrpSpPr>
        <p:grpSpPr>
          <a:xfrm>
            <a:off x="5856478" y="3347973"/>
            <a:ext cx="1033779" cy="1271524"/>
            <a:chOff x="5856478" y="3347973"/>
            <a:chExt cx="1033779" cy="1271524"/>
          </a:xfrm>
        </p:grpSpPr>
        <p:pic>
          <p:nvPicPr>
            <p:cNvPr id="341" name="Google Shape;341;p13"/>
            <p:cNvPicPr preferRelativeResize="0"/>
            <p:nvPr/>
          </p:nvPicPr>
          <p:blipFill rotWithShape="1">
            <a:blip r:embed="rId4">
              <a:alphaModFix/>
            </a:blip>
            <a:srcRect/>
            <a:stretch/>
          </p:blipFill>
          <p:spPr>
            <a:xfrm>
              <a:off x="5858002" y="3351021"/>
              <a:ext cx="154432" cy="189483"/>
            </a:xfrm>
            <a:prstGeom prst="rect">
              <a:avLst/>
            </a:prstGeom>
            <a:noFill/>
            <a:ln>
              <a:noFill/>
            </a:ln>
          </p:spPr>
        </p:pic>
        <p:pic>
          <p:nvPicPr>
            <p:cNvPr id="342" name="Google Shape;342;p13"/>
            <p:cNvPicPr preferRelativeResize="0"/>
            <p:nvPr/>
          </p:nvPicPr>
          <p:blipFill rotWithShape="1">
            <a:blip r:embed="rId8">
              <a:alphaModFix/>
            </a:blip>
            <a:srcRect/>
            <a:stretch/>
          </p:blipFill>
          <p:spPr>
            <a:xfrm>
              <a:off x="6711442" y="3347973"/>
              <a:ext cx="154431" cy="191008"/>
            </a:xfrm>
            <a:prstGeom prst="rect">
              <a:avLst/>
            </a:prstGeom>
            <a:noFill/>
            <a:ln>
              <a:noFill/>
            </a:ln>
          </p:spPr>
        </p:pic>
        <p:sp>
          <p:nvSpPr>
            <p:cNvPr id="343" name="Google Shape;343;p13"/>
            <p:cNvSpPr/>
            <p:nvPr/>
          </p:nvSpPr>
          <p:spPr>
            <a:xfrm>
              <a:off x="6006084" y="3444239"/>
              <a:ext cx="710565" cy="2540"/>
            </a:xfrm>
            <a:custGeom>
              <a:avLst/>
              <a:gdLst/>
              <a:ahLst/>
              <a:cxnLst/>
              <a:rect l="l" t="t" r="r" b="b"/>
              <a:pathLst>
                <a:path w="710565" h="2539" extrusionOk="0">
                  <a:moveTo>
                    <a:pt x="0" y="2032"/>
                  </a:moveTo>
                  <a:lnTo>
                    <a:pt x="710564"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44" name="Google Shape;344;p13"/>
            <p:cNvPicPr preferRelativeResize="0"/>
            <p:nvPr/>
          </p:nvPicPr>
          <p:blipFill rotWithShape="1">
            <a:blip r:embed="rId9">
              <a:alphaModFix/>
            </a:blip>
            <a:srcRect/>
            <a:stretch/>
          </p:blipFill>
          <p:spPr>
            <a:xfrm>
              <a:off x="5856478" y="4428489"/>
              <a:ext cx="154432" cy="191008"/>
            </a:xfrm>
            <a:prstGeom prst="rect">
              <a:avLst/>
            </a:prstGeom>
            <a:noFill/>
            <a:ln>
              <a:noFill/>
            </a:ln>
          </p:spPr>
        </p:pic>
        <p:pic>
          <p:nvPicPr>
            <p:cNvPr id="345" name="Google Shape;345;p13"/>
            <p:cNvPicPr preferRelativeResize="0"/>
            <p:nvPr/>
          </p:nvPicPr>
          <p:blipFill rotWithShape="1">
            <a:blip r:embed="rId7">
              <a:alphaModFix/>
            </a:blip>
            <a:srcRect/>
            <a:stretch/>
          </p:blipFill>
          <p:spPr>
            <a:xfrm>
              <a:off x="6734302" y="4428489"/>
              <a:ext cx="155955" cy="191008"/>
            </a:xfrm>
            <a:prstGeom prst="rect">
              <a:avLst/>
            </a:prstGeom>
            <a:noFill/>
            <a:ln>
              <a:noFill/>
            </a:ln>
          </p:spPr>
        </p:pic>
        <p:sp>
          <p:nvSpPr>
            <p:cNvPr id="346" name="Google Shape;346;p13"/>
            <p:cNvSpPr/>
            <p:nvPr/>
          </p:nvSpPr>
          <p:spPr>
            <a:xfrm>
              <a:off x="5983224" y="3445763"/>
              <a:ext cx="805180" cy="1016000"/>
            </a:xfrm>
            <a:custGeom>
              <a:avLst/>
              <a:gdLst/>
              <a:ahLst/>
              <a:cxnLst/>
              <a:rect l="l" t="t" r="r" b="b"/>
              <a:pathLst>
                <a:path w="805179" h="1016000" extrusionOk="0">
                  <a:moveTo>
                    <a:pt x="0" y="1015492"/>
                  </a:moveTo>
                  <a:lnTo>
                    <a:pt x="804672" y="86868"/>
                  </a:lnTo>
                </a:path>
                <a:path w="805179" h="1016000" extrusionOk="0">
                  <a:moveTo>
                    <a:pt x="22860" y="0"/>
                  </a:moveTo>
                  <a:lnTo>
                    <a:pt x="778001" y="101561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347" name="Google Shape;347;p13"/>
          <p:cNvSpPr txBox="1"/>
          <p:nvPr/>
        </p:nvSpPr>
        <p:spPr>
          <a:xfrm>
            <a:off x="957783" y="4792726"/>
            <a:ext cx="1714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2E5496"/>
                </a:solidFill>
                <a:latin typeface="Calibri"/>
                <a:ea typeface="Calibri"/>
                <a:cs typeface="Calibri"/>
                <a:sym typeface="Calibri"/>
              </a:rPr>
              <a:t>G</a:t>
            </a:r>
            <a:endParaRPr sz="1800">
              <a:latin typeface="Calibri"/>
              <a:ea typeface="Calibri"/>
              <a:cs typeface="Calibri"/>
              <a:sym typeface="Calibri"/>
            </a:endParaRPr>
          </a:p>
        </p:txBody>
      </p:sp>
      <p:sp>
        <p:nvSpPr>
          <p:cNvPr id="348" name="Google Shape;348;p13"/>
          <p:cNvSpPr txBox="1"/>
          <p:nvPr/>
        </p:nvSpPr>
        <p:spPr>
          <a:xfrm>
            <a:off x="4233417" y="4814442"/>
            <a:ext cx="2863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2E5496"/>
                </a:solidFill>
                <a:latin typeface="Calibri"/>
                <a:ea typeface="Calibri"/>
                <a:cs typeface="Calibri"/>
                <a:sym typeface="Calibri"/>
              </a:rPr>
              <a:t>H1</a:t>
            </a:r>
            <a:endParaRPr sz="1800">
              <a:latin typeface="Calibri"/>
              <a:ea typeface="Calibri"/>
              <a:cs typeface="Calibri"/>
              <a:sym typeface="Calibri"/>
            </a:endParaRPr>
          </a:p>
        </p:txBody>
      </p:sp>
      <p:sp>
        <p:nvSpPr>
          <p:cNvPr id="349" name="Google Shape;349;p13"/>
          <p:cNvSpPr txBox="1"/>
          <p:nvPr/>
        </p:nvSpPr>
        <p:spPr>
          <a:xfrm>
            <a:off x="6217158" y="4802504"/>
            <a:ext cx="2863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2E5496"/>
                </a:solidFill>
                <a:latin typeface="Calibri"/>
                <a:ea typeface="Calibri"/>
                <a:cs typeface="Calibri"/>
                <a:sym typeface="Calibri"/>
              </a:rPr>
              <a:t>H2</a:t>
            </a:r>
            <a:endParaRPr sz="1800">
              <a:latin typeface="Calibri"/>
              <a:ea typeface="Calibri"/>
              <a:cs typeface="Calibri"/>
              <a:sym typeface="Calibri"/>
            </a:endParaRPr>
          </a:p>
        </p:txBody>
      </p:sp>
      <p:sp>
        <p:nvSpPr>
          <p:cNvPr id="2" name="object 6">
            <a:extLst>
              <a:ext uri="{FF2B5EF4-FFF2-40B4-BE49-F238E27FC236}">
                <a16:creationId xmlns:a16="http://schemas.microsoft.com/office/drawing/2014/main" id="{E70699D0-1BE6-FB02-421A-2626CD0B316C}"/>
              </a:ext>
            </a:extLst>
          </p:cNvPr>
          <p:cNvSpPr/>
          <p:nvPr/>
        </p:nvSpPr>
        <p:spPr>
          <a:xfrm>
            <a:off x="10929341" y="0"/>
            <a:ext cx="1095592" cy="1606531"/>
          </a:xfrm>
          <a:prstGeom prst="rect">
            <a:avLst/>
          </a:prstGeom>
          <a:blipFill>
            <a:blip r:embed="rId10"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11">
            <p14:nvContentPartPr>
              <p14:cNvPr id="3" name="Ink 2">
                <a:extLst>
                  <a:ext uri="{FF2B5EF4-FFF2-40B4-BE49-F238E27FC236}">
                    <a16:creationId xmlns:a16="http://schemas.microsoft.com/office/drawing/2014/main" id="{7DA2067F-EF2C-C478-7D66-89384D3DD543}"/>
                  </a:ext>
                </a:extLst>
              </p14:cNvPr>
              <p14:cNvContentPartPr/>
              <p14:nvPr/>
            </p14:nvContentPartPr>
            <p14:xfrm>
              <a:off x="2880" y="2419200"/>
              <a:ext cx="10303560" cy="3628440"/>
            </p14:xfrm>
          </p:contentPart>
        </mc:Choice>
        <mc:Fallback>
          <p:pic>
            <p:nvPicPr>
              <p:cNvPr id="3" name="Ink 2">
                <a:extLst>
                  <a:ext uri="{FF2B5EF4-FFF2-40B4-BE49-F238E27FC236}">
                    <a16:creationId xmlns:a16="http://schemas.microsoft.com/office/drawing/2014/main" id="{7DA2067F-EF2C-C478-7D66-89384D3DD543}"/>
                  </a:ext>
                </a:extLst>
              </p:cNvPr>
              <p:cNvPicPr/>
              <p:nvPr/>
            </p:nvPicPr>
            <p:blipFill>
              <a:blip r:embed="rId12"/>
              <a:stretch>
                <a:fillRect/>
              </a:stretch>
            </p:blipFill>
            <p:spPr>
              <a:xfrm>
                <a:off x="-6480" y="2409840"/>
                <a:ext cx="10322280" cy="364716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353"/>
        <p:cNvGrpSpPr/>
        <p:nvPr/>
      </p:nvGrpSpPr>
      <p:grpSpPr>
        <a:xfrm>
          <a:off x="0" y="0"/>
          <a:ext cx="0" cy="0"/>
          <a:chOff x="0" y="0"/>
          <a:chExt cx="0" cy="0"/>
        </a:xfrm>
      </p:grpSpPr>
      <p:sp>
        <p:nvSpPr>
          <p:cNvPr id="354" name="Google Shape;354;p14"/>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355" name="Google Shape;355;p14"/>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57" name="Google Shape;357;p14"/>
          <p:cNvSpPr txBox="1"/>
          <p:nvPr/>
        </p:nvSpPr>
        <p:spPr>
          <a:xfrm>
            <a:off x="343915" y="1415034"/>
            <a:ext cx="10383956" cy="1490152"/>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chemeClr val="tx1"/>
                </a:solidFill>
                <a:latin typeface="Calibri"/>
                <a:ea typeface="Calibri"/>
                <a:cs typeface="Calibri"/>
                <a:sym typeface="Calibri"/>
              </a:rPr>
              <a:t>Connected and Disconnected Graph</a:t>
            </a:r>
          </a:p>
          <a:p>
            <a:pPr marL="12700" marR="0" lvl="0" indent="0" algn="l" rtl="0">
              <a:lnSpc>
                <a:spcPct val="100000"/>
              </a:lnSpc>
              <a:spcBef>
                <a:spcPts val="0"/>
              </a:spcBef>
              <a:spcAft>
                <a:spcPts val="0"/>
              </a:spcAft>
              <a:buNone/>
            </a:pPr>
            <a:endParaRPr sz="2400" dirty="0">
              <a:solidFill>
                <a:schemeClr val="tx1"/>
              </a:solidFill>
              <a:latin typeface="Calibri"/>
              <a:ea typeface="Calibri"/>
              <a:cs typeface="Calibri"/>
              <a:sym typeface="Calibri"/>
            </a:endParaRPr>
          </a:p>
          <a:p>
            <a:pPr marL="12700" marR="508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Connected Graph: path between every pair of vertices exist otherwise it is said to be disconnected.</a:t>
            </a:r>
            <a:endParaRPr sz="2400" dirty="0">
              <a:solidFill>
                <a:schemeClr val="tx1"/>
              </a:solidFill>
              <a:latin typeface="Calibri"/>
              <a:ea typeface="Calibri"/>
              <a:cs typeface="Calibri"/>
              <a:sym typeface="Calibri"/>
            </a:endParaRPr>
          </a:p>
        </p:txBody>
      </p:sp>
      <p:sp>
        <p:nvSpPr>
          <p:cNvPr id="2" name="object 6">
            <a:extLst>
              <a:ext uri="{FF2B5EF4-FFF2-40B4-BE49-F238E27FC236}">
                <a16:creationId xmlns:a16="http://schemas.microsoft.com/office/drawing/2014/main" id="{771AABF4-0C69-A609-D8D8-1E3D768E86F3}"/>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00119341-7212-4D27-C765-7E250977A6DE}"/>
              </a:ext>
            </a:extLst>
          </p:cNvPr>
          <p:cNvPicPr>
            <a:picLocks noChangeAspect="1"/>
          </p:cNvPicPr>
          <p:nvPr/>
        </p:nvPicPr>
        <p:blipFill>
          <a:blip r:embed="rId4"/>
          <a:stretch>
            <a:fillRect/>
          </a:stretch>
        </p:blipFill>
        <p:spPr>
          <a:xfrm>
            <a:off x="343915" y="3626724"/>
            <a:ext cx="10803187" cy="226244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sp>
        <p:nvSpPr>
          <p:cNvPr id="384" name="Google Shape;384;p15"/>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385" name="Google Shape;385;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7" name="Google Shape;387;p15"/>
          <p:cNvSpPr txBox="1"/>
          <p:nvPr/>
        </p:nvSpPr>
        <p:spPr>
          <a:xfrm>
            <a:off x="536077" y="1551817"/>
            <a:ext cx="8499066" cy="556344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E5496"/>
                </a:solidFill>
                <a:latin typeface="Calibri"/>
                <a:ea typeface="Calibri"/>
                <a:cs typeface="Calibri"/>
                <a:sym typeface="Calibri"/>
              </a:rPr>
              <a:t>Graph Isomorphism:</a:t>
            </a:r>
          </a:p>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Two graphs are equivalent  ( or called isomorphic), if they have identical behavior in terms of graph-theoretic properties</a:t>
            </a:r>
            <a:r>
              <a:rPr lang="en-US" sz="2400" b="1" dirty="0">
                <a:solidFill>
                  <a:srgbClr val="2E5496"/>
                </a:solidFill>
                <a:latin typeface="Calibri"/>
                <a:ea typeface="Calibri"/>
                <a:cs typeface="Calibri"/>
                <a:sym typeface="Calibri"/>
              </a:rPr>
              <a:t>.</a:t>
            </a:r>
            <a:endParaRPr lang="en-US" sz="2400" dirty="0">
              <a:latin typeface="Calibri"/>
              <a:ea typeface="Calibri"/>
              <a:cs typeface="Calibri"/>
              <a:sym typeface="Calibri"/>
            </a:endParaRPr>
          </a:p>
          <a:p>
            <a:pPr marL="0" marR="0" lvl="0" indent="0" algn="l" rtl="0">
              <a:lnSpc>
                <a:spcPct val="100000"/>
              </a:lnSpc>
              <a:spcBef>
                <a:spcPts val="45"/>
              </a:spcBef>
              <a:spcAft>
                <a:spcPts val="0"/>
              </a:spcAft>
              <a:buNone/>
            </a:pPr>
            <a:endParaRPr lang="en-US" sz="2300" dirty="0">
              <a:latin typeface="Calibri"/>
              <a:ea typeface="Calibri"/>
              <a:cs typeface="Calibri"/>
              <a:sym typeface="Calibri"/>
            </a:endParaRPr>
          </a:p>
          <a:p>
            <a:pPr marL="0" marR="0" lvl="0" indent="0" algn="just" rtl="0">
              <a:lnSpc>
                <a:spcPct val="100000"/>
              </a:lnSpc>
              <a:spcBef>
                <a:spcPts val="45"/>
              </a:spcBef>
              <a:spcAft>
                <a:spcPts val="0"/>
              </a:spcAft>
              <a:buNone/>
            </a:pPr>
            <a:endParaRPr lang="en-US" sz="2400" dirty="0"/>
          </a:p>
          <a:p>
            <a:pPr marL="0" marR="0" lvl="0" indent="0" algn="just" rtl="0">
              <a:lnSpc>
                <a:spcPct val="100000"/>
              </a:lnSpc>
              <a:spcBef>
                <a:spcPts val="45"/>
              </a:spcBef>
              <a:spcAft>
                <a:spcPts val="0"/>
              </a:spcAft>
              <a:buNone/>
            </a:pPr>
            <a:r>
              <a:rPr lang="en-US" sz="2400" dirty="0"/>
              <a:t>Suppose that edge e is incident on vertices v1 and v2 in G; then the corresponding edge e′ in G′ must be incident on the vertices v′1 and v′2 that correspond to v1 and v2 , respectively.</a:t>
            </a:r>
            <a:endParaRPr lang="en-US" sz="2400" dirty="0">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object 6">
            <a:extLst>
              <a:ext uri="{FF2B5EF4-FFF2-40B4-BE49-F238E27FC236}">
                <a16:creationId xmlns:a16="http://schemas.microsoft.com/office/drawing/2014/main" id="{2489CCD4-11A1-56AA-C83E-3E867928C218}"/>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19CAE263-0D1D-9F58-8D0A-9FF2101CD21B}"/>
                  </a:ext>
                </a:extLst>
              </p14:cNvPr>
              <p14:cNvContentPartPr/>
              <p14:nvPr/>
            </p14:nvContentPartPr>
            <p14:xfrm>
              <a:off x="3261240" y="128160"/>
              <a:ext cx="7626600" cy="3665520"/>
            </p14:xfrm>
          </p:contentPart>
        </mc:Choice>
        <mc:Fallback>
          <p:pic>
            <p:nvPicPr>
              <p:cNvPr id="3" name="Ink 2">
                <a:extLst>
                  <a:ext uri="{FF2B5EF4-FFF2-40B4-BE49-F238E27FC236}">
                    <a16:creationId xmlns:a16="http://schemas.microsoft.com/office/drawing/2014/main" id="{19CAE263-0D1D-9F58-8D0A-9FF2101CD21B}"/>
                  </a:ext>
                </a:extLst>
              </p:cNvPr>
              <p:cNvPicPr/>
              <p:nvPr/>
            </p:nvPicPr>
            <p:blipFill>
              <a:blip r:embed="rId5"/>
              <a:stretch>
                <a:fillRect/>
              </a:stretch>
            </p:blipFill>
            <p:spPr>
              <a:xfrm>
                <a:off x="3251880" y="118800"/>
                <a:ext cx="7645320" cy="368424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sp>
        <p:nvSpPr>
          <p:cNvPr id="384" name="Google Shape;384;p15"/>
          <p:cNvSpPr txBox="1">
            <a:spLocks noGrp="1"/>
          </p:cNvSpPr>
          <p:nvPr>
            <p:ph type="title"/>
          </p:nvPr>
        </p:nvSpPr>
        <p:spPr>
          <a:xfrm>
            <a:off x="536077" y="470182"/>
            <a:ext cx="4322445" cy="148949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400" dirty="0">
                <a:solidFill>
                  <a:srgbClr val="2E5496"/>
                </a:solidFill>
              </a:rPr>
              <a:t>Graph Theory and its Applications </a:t>
            </a:r>
            <a:r>
              <a:rPr lang="en-US" sz="2400" b="1" dirty="0">
                <a:solidFill>
                  <a:schemeClr val="accent6">
                    <a:lumMod val="75000"/>
                  </a:schemeClr>
                </a:solidFill>
                <a:latin typeface="Calibri"/>
                <a:ea typeface="Calibri"/>
                <a:cs typeface="Calibri"/>
                <a:sym typeface="Calibri"/>
              </a:rPr>
              <a:t>Graph Isomorphism:</a:t>
            </a:r>
            <a:br>
              <a:rPr lang="en-US" sz="2400" b="1" dirty="0">
                <a:solidFill>
                  <a:schemeClr val="accent6">
                    <a:lumMod val="75000"/>
                  </a:schemeClr>
                </a:solidFill>
                <a:latin typeface="Calibri"/>
                <a:ea typeface="Calibri"/>
                <a:cs typeface="Calibri"/>
                <a:sym typeface="Calibri"/>
              </a:rPr>
            </a:br>
            <a:br>
              <a:rPr lang="en-US" sz="2400" dirty="0">
                <a:solidFill>
                  <a:srgbClr val="2E5496"/>
                </a:solidFill>
                <a:latin typeface="Calibri"/>
                <a:ea typeface="Calibri"/>
                <a:cs typeface="Calibri"/>
                <a:sym typeface="Calibri"/>
              </a:rPr>
            </a:br>
            <a:endParaRPr sz="2400" dirty="0"/>
          </a:p>
        </p:txBody>
      </p:sp>
      <p:sp>
        <p:nvSpPr>
          <p:cNvPr id="385" name="Google Shape;385;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7" name="Google Shape;387;p15"/>
          <p:cNvSpPr txBox="1"/>
          <p:nvPr/>
        </p:nvSpPr>
        <p:spPr>
          <a:xfrm>
            <a:off x="536077" y="1551817"/>
            <a:ext cx="8499066" cy="2251129"/>
          </a:xfrm>
          <a:prstGeom prst="rect">
            <a:avLst/>
          </a:prstGeom>
          <a:noFill/>
          <a:ln>
            <a:noFill/>
          </a:ln>
        </p:spPr>
        <p:txBody>
          <a:bodyPr spcFirstLastPara="1" wrap="square" lIns="0" tIns="12700" rIns="0" bIns="0" anchor="t" anchorCtr="0">
            <a:spAutoFit/>
          </a:bodyPr>
          <a:lstStyle/>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object 6">
            <a:extLst>
              <a:ext uri="{FF2B5EF4-FFF2-40B4-BE49-F238E27FC236}">
                <a16:creationId xmlns:a16="http://schemas.microsoft.com/office/drawing/2014/main" id="{2489CCD4-11A1-56AA-C83E-3E867928C218}"/>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C1EE332F-3467-0C7F-0105-70D6EC95BA84}"/>
              </a:ext>
            </a:extLst>
          </p:cNvPr>
          <p:cNvPicPr>
            <a:picLocks noChangeAspect="1"/>
          </p:cNvPicPr>
          <p:nvPr/>
        </p:nvPicPr>
        <p:blipFill>
          <a:blip r:embed="rId4"/>
          <a:stretch>
            <a:fillRect/>
          </a:stretch>
        </p:blipFill>
        <p:spPr>
          <a:xfrm>
            <a:off x="1229361" y="1506466"/>
            <a:ext cx="9525768" cy="3492253"/>
          </a:xfrm>
          <a:prstGeom prst="rect">
            <a:avLst/>
          </a:prstGeom>
        </p:spPr>
      </p:pic>
      <p:sp>
        <p:nvSpPr>
          <p:cNvPr id="6" name="TextBox 5">
            <a:extLst>
              <a:ext uri="{FF2B5EF4-FFF2-40B4-BE49-F238E27FC236}">
                <a16:creationId xmlns:a16="http://schemas.microsoft.com/office/drawing/2014/main" id="{4EA8D328-0DFC-6C04-5912-62F9D7123170}"/>
              </a:ext>
            </a:extLst>
          </p:cNvPr>
          <p:cNvSpPr txBox="1"/>
          <p:nvPr/>
        </p:nvSpPr>
        <p:spPr>
          <a:xfrm>
            <a:off x="717951" y="5306183"/>
            <a:ext cx="10211390" cy="120032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vertices a, b, c, d, e correspond to v1 , v2 , v3 , v4 , and v5 , respectively. </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edges 1, 2, 3, 4, 5, and 6 correspond to e1 , e2 , e3 , e4 , e5 , and e6 , respectively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EA1469D-40D5-38B3-5408-0D4C55D6CA95}"/>
                  </a:ext>
                </a:extLst>
              </p14:cNvPr>
              <p14:cNvContentPartPr/>
              <p14:nvPr/>
            </p14:nvContentPartPr>
            <p14:xfrm>
              <a:off x="4319280" y="5815440"/>
              <a:ext cx="475560" cy="563400"/>
            </p14:xfrm>
          </p:contentPart>
        </mc:Choice>
        <mc:Fallback>
          <p:pic>
            <p:nvPicPr>
              <p:cNvPr id="3" name="Ink 2">
                <a:extLst>
                  <a:ext uri="{FF2B5EF4-FFF2-40B4-BE49-F238E27FC236}">
                    <a16:creationId xmlns:a16="http://schemas.microsoft.com/office/drawing/2014/main" id="{8EA1469D-40D5-38B3-5408-0D4C55D6CA95}"/>
                  </a:ext>
                </a:extLst>
              </p:cNvPr>
              <p:cNvPicPr/>
              <p:nvPr/>
            </p:nvPicPr>
            <p:blipFill>
              <a:blip r:embed="rId6"/>
              <a:stretch>
                <a:fillRect/>
              </a:stretch>
            </p:blipFill>
            <p:spPr>
              <a:xfrm>
                <a:off x="4309920" y="5806080"/>
                <a:ext cx="494280" cy="582120"/>
              </a:xfrm>
              <a:prstGeom prst="rect">
                <a:avLst/>
              </a:prstGeom>
            </p:spPr>
          </p:pic>
        </mc:Fallback>
      </mc:AlternateContent>
    </p:spTree>
    <p:extLst>
      <p:ext uri="{BB962C8B-B14F-4D97-AF65-F5344CB8AC3E}">
        <p14:creationId xmlns:p14="http://schemas.microsoft.com/office/powerpoint/2010/main" val="1112374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sp>
        <p:nvSpPr>
          <p:cNvPr id="384" name="Google Shape;384;p15"/>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385" name="Google Shape;385;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mc:AlternateContent xmlns:mc="http://schemas.openxmlformats.org/markup-compatibility/2006" xmlns:a14="http://schemas.microsoft.com/office/drawing/2010/main">
        <mc:Choice Requires="a14">
          <p:sp>
            <p:nvSpPr>
              <p:cNvPr id="387" name="Google Shape;387;p15"/>
              <p:cNvSpPr txBox="1"/>
              <p:nvPr/>
            </p:nvSpPr>
            <p:spPr>
              <a:xfrm>
                <a:off x="322144" y="1409605"/>
                <a:ext cx="11488856" cy="409355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E5496"/>
                    </a:solidFill>
                    <a:latin typeface="Calibri"/>
                    <a:ea typeface="Calibri"/>
                    <a:cs typeface="Calibri"/>
                    <a:sym typeface="Calibri"/>
                  </a:rPr>
                  <a:t>Graph Isomorphism</a:t>
                </a:r>
                <a:endParaRPr lang="en-US" sz="2400" dirty="0">
                  <a:latin typeface="Calibri"/>
                  <a:ea typeface="Calibri"/>
                  <a:cs typeface="Calibri"/>
                  <a:sym typeface="Calibri"/>
                </a:endParaRPr>
              </a:p>
              <a:p>
                <a:pPr marL="0" marR="0" lvl="0" indent="0" algn="l" rtl="0">
                  <a:lnSpc>
                    <a:spcPct val="100000"/>
                  </a:lnSpc>
                  <a:spcBef>
                    <a:spcPts val="45"/>
                  </a:spcBef>
                  <a:spcAft>
                    <a:spcPts val="0"/>
                  </a:spcAft>
                  <a:buNone/>
                </a:pPr>
                <a:endParaRPr lang="en-US" sz="2300" dirty="0">
                  <a:latin typeface="Calibri"/>
                  <a:ea typeface="Calibri"/>
                  <a:cs typeface="Calibri"/>
                  <a:sym typeface="Calibri"/>
                </a:endParaRPr>
              </a:p>
              <a:p>
                <a:pPr marL="12700" marR="5080" lvl="0" indent="0" algn="l" rtl="0">
                  <a:lnSpc>
                    <a:spcPct val="100800"/>
                  </a:lnSpc>
                  <a:spcBef>
                    <a:spcPts val="5"/>
                  </a:spcBef>
                  <a:spcAft>
                    <a:spcPts val="0"/>
                  </a:spcAft>
                  <a:buNone/>
                </a:pPr>
                <a:r>
                  <a:rPr lang="en-US" sz="2400" dirty="0">
                    <a:solidFill>
                      <a:schemeClr val="tx1"/>
                    </a:solidFill>
                    <a:latin typeface="Calibri"/>
                    <a:ea typeface="Calibri"/>
                    <a:cs typeface="Calibri"/>
                    <a:sym typeface="Calibri"/>
                  </a:rPr>
                  <a:t>An isomorphism from </a:t>
                </a:r>
                <a:r>
                  <a:rPr lang="en-US" sz="2400" dirty="0">
                    <a:solidFill>
                      <a:srgbClr val="FF33CC"/>
                    </a:solidFill>
                    <a:latin typeface="Calibri"/>
                    <a:ea typeface="Calibri"/>
                    <a:cs typeface="Calibri"/>
                    <a:sym typeface="Calibri"/>
                  </a:rPr>
                  <a:t>a simple graph G to a simple graph H is a </a:t>
                </a:r>
                <a:r>
                  <a:rPr lang="en-US" sz="2400" b="1" dirty="0">
                    <a:solidFill>
                      <a:srgbClr val="FF33CC"/>
                    </a:solidFill>
                    <a:latin typeface="Calibri"/>
                    <a:ea typeface="Calibri"/>
                    <a:cs typeface="Calibri"/>
                    <a:sym typeface="Calibri"/>
                  </a:rPr>
                  <a:t>bijection</a:t>
                </a:r>
                <a:r>
                  <a:rPr lang="en-US" sz="2400" dirty="0">
                    <a:solidFill>
                      <a:schemeClr val="tx1"/>
                    </a:solidFill>
                    <a:latin typeface="Calibri"/>
                    <a:ea typeface="Calibri"/>
                    <a:cs typeface="Calibri"/>
                    <a:sym typeface="Calibri"/>
                  </a:rPr>
                  <a:t> </a:t>
                </a:r>
                <a14:m>
                  <m:oMath xmlns:m="http://schemas.openxmlformats.org/officeDocument/2006/math">
                    <m:r>
                      <a:rPr lang="en-US" sz="2400" b="0" i="1" smtClean="0">
                        <a:solidFill>
                          <a:schemeClr val="tx1"/>
                        </a:solidFill>
                        <a:latin typeface="Cambria Math" panose="02040503050406030204" pitchFamily="18" charset="0"/>
                        <a:ea typeface="Calibri"/>
                        <a:cs typeface="Calibri"/>
                        <a:sym typeface="Calibri"/>
                      </a:rPr>
                      <m:t>𝑓</m:t>
                    </m:r>
                    <m:r>
                      <a:rPr lang="en-IN" sz="2400" b="0" i="1" smtClean="0">
                        <a:solidFill>
                          <a:schemeClr val="tx1"/>
                        </a:solidFill>
                        <a:latin typeface="Cambria Math" panose="02040503050406030204" pitchFamily="18" charset="0"/>
                        <a:ea typeface="Calibri"/>
                        <a:cs typeface="Calibri"/>
                        <a:sym typeface="Calibri"/>
                      </a:rPr>
                      <m:t>:</m:t>
                    </m:r>
                    <m:r>
                      <a:rPr lang="en-IN" sz="2400" b="0" i="1" smtClean="0">
                        <a:solidFill>
                          <a:schemeClr val="tx1"/>
                        </a:solidFill>
                        <a:latin typeface="Cambria Math" panose="02040503050406030204" pitchFamily="18" charset="0"/>
                        <a:ea typeface="Calibri"/>
                        <a:cs typeface="Calibri"/>
                        <a:sym typeface="Calibri"/>
                      </a:rPr>
                      <m:t>𝑉</m:t>
                    </m:r>
                    <m:r>
                      <a:rPr lang="en-IN" sz="2400" b="0" i="1" smtClean="0">
                        <a:solidFill>
                          <a:schemeClr val="tx1"/>
                        </a:solidFill>
                        <a:latin typeface="Cambria Math" panose="02040503050406030204" pitchFamily="18" charset="0"/>
                        <a:ea typeface="Calibri"/>
                        <a:cs typeface="Calibri"/>
                        <a:sym typeface="Calibri"/>
                      </a:rPr>
                      <m:t>(</m:t>
                    </m:r>
                    <m:r>
                      <a:rPr lang="en-IN" sz="2400" b="0" i="1" smtClean="0">
                        <a:solidFill>
                          <a:schemeClr val="tx1"/>
                        </a:solidFill>
                        <a:latin typeface="Cambria Math" panose="02040503050406030204" pitchFamily="18" charset="0"/>
                        <a:ea typeface="Calibri"/>
                        <a:cs typeface="Calibri"/>
                        <a:sym typeface="Calibri"/>
                      </a:rPr>
                      <m:t>𝐺</m:t>
                    </m:r>
                    <m:r>
                      <a:rPr lang="en-IN" sz="2400" b="0" i="1" smtClean="0">
                        <a:solidFill>
                          <a:schemeClr val="tx1"/>
                        </a:solidFill>
                        <a:latin typeface="Cambria Math" panose="02040503050406030204" pitchFamily="18" charset="0"/>
                        <a:ea typeface="Calibri"/>
                        <a:cs typeface="Calibri"/>
                        <a:sym typeface="Calibri"/>
                      </a:rPr>
                      <m:t>)→</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𝑉</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𝐻</m:t>
                    </m:r>
                    <m:r>
                      <a:rPr lang="en-IN" sz="2400" b="0" i="1" smtClean="0">
                        <a:solidFill>
                          <a:schemeClr val="tx1"/>
                        </a:solidFill>
                        <a:latin typeface="Cambria Math" panose="02040503050406030204" pitchFamily="18" charset="0"/>
                        <a:ea typeface="Calibri"/>
                        <a:cs typeface="Calibri"/>
                        <a:sym typeface="Calibri"/>
                      </a:rPr>
                      <m:t>)</m:t>
                    </m:r>
                  </m:oMath>
                </a14:m>
                <a:r>
                  <a:rPr lang="en-US" sz="2400" dirty="0">
                    <a:solidFill>
                      <a:schemeClr val="tx1"/>
                    </a:solidFill>
                    <a:latin typeface="Calibri"/>
                    <a:ea typeface="Calibri"/>
                    <a:cs typeface="Calibri"/>
                    <a:sym typeface="Calibri"/>
                  </a:rPr>
                  <a:t> such that </a:t>
                </a:r>
                <a14:m>
                  <m:oMath xmlns:m="http://schemas.openxmlformats.org/officeDocument/2006/math">
                    <m:r>
                      <a:rPr lang="en-IN" sz="2400" b="0" i="1" smtClean="0">
                        <a:solidFill>
                          <a:schemeClr val="tx1"/>
                        </a:solidFill>
                        <a:latin typeface="Cambria Math" panose="02040503050406030204" pitchFamily="18" charset="0"/>
                        <a:ea typeface="Calibri"/>
                        <a:cs typeface="Calibri"/>
                        <a:sym typeface="Calibri"/>
                      </a:rPr>
                      <m:t>𝑢𝑣</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𝐸</m:t>
                    </m:r>
                    <m:d>
                      <m:dPr>
                        <m:ctrlPr>
                          <a:rPr lang="en-IN" sz="2400" b="0" i="1" smtClean="0">
                            <a:solidFill>
                              <a:schemeClr val="tx1"/>
                            </a:solidFill>
                            <a:latin typeface="Cambria Math" panose="02040503050406030204" pitchFamily="18" charset="0"/>
                            <a:ea typeface="Cambria Math" panose="02040503050406030204" pitchFamily="18" charset="0"/>
                            <a:cs typeface="Calibri"/>
                            <a:sym typeface="Calibri"/>
                          </a:rPr>
                        </m:ctrlPr>
                      </m:dPr>
                      <m:e>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𝐺</m:t>
                        </m:r>
                      </m:e>
                    </m:d>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     </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𝑖𝑓𝑓</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      </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𝑓</m:t>
                    </m:r>
                    <m:d>
                      <m:dPr>
                        <m:ctrlPr>
                          <a:rPr lang="en-IN" sz="2400" b="0" i="1" smtClean="0">
                            <a:solidFill>
                              <a:schemeClr val="tx1"/>
                            </a:solidFill>
                            <a:latin typeface="Cambria Math" panose="02040503050406030204" pitchFamily="18" charset="0"/>
                            <a:ea typeface="Cambria Math" panose="02040503050406030204" pitchFamily="18" charset="0"/>
                            <a:cs typeface="Calibri"/>
                            <a:sym typeface="Calibri"/>
                          </a:rPr>
                        </m:ctrlPr>
                      </m:dPr>
                      <m:e>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𝑢</m:t>
                        </m:r>
                      </m:e>
                    </m:d>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𝑓</m:t>
                    </m:r>
                    <m:d>
                      <m:dPr>
                        <m:ctrlPr>
                          <a:rPr lang="en-IN" sz="2400" b="0" i="1" smtClean="0">
                            <a:solidFill>
                              <a:schemeClr val="tx1"/>
                            </a:solidFill>
                            <a:latin typeface="Cambria Math" panose="02040503050406030204" pitchFamily="18" charset="0"/>
                            <a:ea typeface="Cambria Math" panose="02040503050406030204" pitchFamily="18" charset="0"/>
                            <a:cs typeface="Calibri"/>
                            <a:sym typeface="Calibri"/>
                          </a:rPr>
                        </m:ctrlPr>
                      </m:dPr>
                      <m:e>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𝑣</m:t>
                        </m:r>
                      </m:e>
                    </m:d>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𝐸</m:t>
                    </m:r>
                    <m:d>
                      <m:dPr>
                        <m:ctrlPr>
                          <a:rPr lang="en-IN" sz="2400" b="0" i="1" smtClean="0">
                            <a:solidFill>
                              <a:schemeClr val="tx1"/>
                            </a:solidFill>
                            <a:latin typeface="Cambria Math" panose="02040503050406030204" pitchFamily="18" charset="0"/>
                            <a:ea typeface="Cambria Math" panose="02040503050406030204" pitchFamily="18" charset="0"/>
                            <a:cs typeface="Calibri"/>
                            <a:sym typeface="Calibri"/>
                          </a:rPr>
                        </m:ctrlPr>
                      </m:dPr>
                      <m:e>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𝐻</m:t>
                        </m:r>
                      </m:e>
                    </m:d>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m:t>
                    </m:r>
                  </m:oMath>
                </a14:m>
                <a:endParaRPr lang="en-US" sz="2400" dirty="0">
                  <a:solidFill>
                    <a:schemeClr val="tx1"/>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r>
                  <a:rPr lang="en-US" sz="2400" dirty="0">
                    <a:latin typeface="Calibri" panose="020F0502020204030204" pitchFamily="34" charset="0"/>
                    <a:ea typeface="Calibri" panose="020F0502020204030204" pitchFamily="34" charset="0"/>
                    <a:cs typeface="Calibri" panose="020F0502020204030204" pitchFamily="34" charset="0"/>
                  </a:rPr>
                  <a:t>We say “G is isomorphic to H”, denoted by G ≅ H, if there is an isomorphism from G to H. </a:t>
                </a:r>
                <a:endParaRPr lang="en-US" sz="2400" dirty="0">
                  <a:solidFill>
                    <a:srgbClr val="2E5496"/>
                  </a:solidFill>
                  <a:latin typeface="Calibri" panose="020F0502020204030204" pitchFamily="34" charset="0"/>
                  <a:ea typeface="Calibri" panose="020F0502020204030204" pitchFamily="34" charset="0"/>
                  <a:cs typeface="Calibri" panose="020F0502020204030204" pitchFamily="34" charset="0"/>
                  <a:sym typeface="Calibri"/>
                </a:endParaRPr>
              </a:p>
            </p:txBody>
          </p:sp>
        </mc:Choice>
        <mc:Fallback xmlns="">
          <p:sp>
            <p:nvSpPr>
              <p:cNvPr id="387" name="Google Shape;387;p15"/>
              <p:cNvSpPr txBox="1">
                <a:spLocks noRot="1" noChangeAspect="1" noMove="1" noResize="1" noEditPoints="1" noAdjustHandles="1" noChangeArrowheads="1" noChangeShapeType="1" noTextEdit="1"/>
              </p:cNvSpPr>
              <p:nvPr/>
            </p:nvSpPr>
            <p:spPr>
              <a:xfrm>
                <a:off x="322144" y="1409605"/>
                <a:ext cx="11488856" cy="4093557"/>
              </a:xfrm>
              <a:prstGeom prst="rect">
                <a:avLst/>
              </a:prstGeom>
              <a:blipFill>
                <a:blip r:embed="rId3"/>
                <a:stretch>
                  <a:fillRect l="-1538" t="-1935" b="-3274"/>
                </a:stretch>
              </a:blipFill>
              <a:ln>
                <a:noFill/>
              </a:ln>
            </p:spPr>
            <p:txBody>
              <a:bodyPr/>
              <a:lstStyle/>
              <a:p>
                <a:r>
                  <a:rPr lang="en-IN">
                    <a:noFill/>
                  </a:rPr>
                  <a:t> </a:t>
                </a:r>
              </a:p>
            </p:txBody>
          </p:sp>
        </mc:Fallback>
      </mc:AlternateContent>
      <p:grpSp>
        <p:nvGrpSpPr>
          <p:cNvPr id="388" name="Google Shape;388;p15"/>
          <p:cNvGrpSpPr/>
          <p:nvPr/>
        </p:nvGrpSpPr>
        <p:grpSpPr>
          <a:xfrm>
            <a:off x="4312665" y="3347973"/>
            <a:ext cx="1033780" cy="1271524"/>
            <a:chOff x="4312665" y="3347973"/>
            <a:chExt cx="1033780" cy="1271524"/>
          </a:xfrm>
        </p:grpSpPr>
        <p:pic>
          <p:nvPicPr>
            <p:cNvPr id="389" name="Google Shape;389;p15"/>
            <p:cNvPicPr preferRelativeResize="0"/>
            <p:nvPr/>
          </p:nvPicPr>
          <p:blipFill rotWithShape="1">
            <a:blip r:embed="rId4">
              <a:alphaModFix/>
            </a:blip>
            <a:srcRect/>
            <a:stretch/>
          </p:blipFill>
          <p:spPr>
            <a:xfrm>
              <a:off x="4314189" y="3351021"/>
              <a:ext cx="155956" cy="189483"/>
            </a:xfrm>
            <a:prstGeom prst="rect">
              <a:avLst/>
            </a:prstGeom>
            <a:noFill/>
            <a:ln>
              <a:noFill/>
            </a:ln>
          </p:spPr>
        </p:pic>
        <p:pic>
          <p:nvPicPr>
            <p:cNvPr id="390" name="Google Shape;390;p15"/>
            <p:cNvPicPr preferRelativeResize="0"/>
            <p:nvPr/>
          </p:nvPicPr>
          <p:blipFill rotWithShape="1">
            <a:blip r:embed="rId5">
              <a:alphaModFix/>
            </a:blip>
            <a:srcRect/>
            <a:stretch/>
          </p:blipFill>
          <p:spPr>
            <a:xfrm>
              <a:off x="5167629" y="3347973"/>
              <a:ext cx="154432" cy="191008"/>
            </a:xfrm>
            <a:prstGeom prst="rect">
              <a:avLst/>
            </a:prstGeom>
            <a:noFill/>
            <a:ln>
              <a:noFill/>
            </a:ln>
          </p:spPr>
        </p:pic>
        <p:sp>
          <p:nvSpPr>
            <p:cNvPr id="391" name="Google Shape;391;p15"/>
            <p:cNvSpPr/>
            <p:nvPr/>
          </p:nvSpPr>
          <p:spPr>
            <a:xfrm>
              <a:off x="4463795" y="3444239"/>
              <a:ext cx="710565" cy="2540"/>
            </a:xfrm>
            <a:custGeom>
              <a:avLst/>
              <a:gdLst/>
              <a:ahLst/>
              <a:cxnLst/>
              <a:rect l="l" t="t" r="r" b="b"/>
              <a:pathLst>
                <a:path w="710564" h="2539" extrusionOk="0">
                  <a:moveTo>
                    <a:pt x="0" y="2032"/>
                  </a:moveTo>
                  <a:lnTo>
                    <a:pt x="710564"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92" name="Google Shape;392;p15"/>
            <p:cNvPicPr preferRelativeResize="0"/>
            <p:nvPr/>
          </p:nvPicPr>
          <p:blipFill rotWithShape="1">
            <a:blip r:embed="rId5">
              <a:alphaModFix/>
            </a:blip>
            <a:srcRect/>
            <a:stretch/>
          </p:blipFill>
          <p:spPr>
            <a:xfrm>
              <a:off x="4312665" y="4428489"/>
              <a:ext cx="154432" cy="191008"/>
            </a:xfrm>
            <a:prstGeom prst="rect">
              <a:avLst/>
            </a:prstGeom>
            <a:noFill/>
            <a:ln>
              <a:noFill/>
            </a:ln>
          </p:spPr>
        </p:pic>
        <p:pic>
          <p:nvPicPr>
            <p:cNvPr id="393" name="Google Shape;393;p15"/>
            <p:cNvPicPr preferRelativeResize="0"/>
            <p:nvPr/>
          </p:nvPicPr>
          <p:blipFill rotWithShape="1">
            <a:blip r:embed="rId6">
              <a:alphaModFix/>
            </a:blip>
            <a:srcRect/>
            <a:stretch/>
          </p:blipFill>
          <p:spPr>
            <a:xfrm>
              <a:off x="5190489" y="4428489"/>
              <a:ext cx="155956" cy="191008"/>
            </a:xfrm>
            <a:prstGeom prst="rect">
              <a:avLst/>
            </a:prstGeom>
            <a:noFill/>
            <a:ln>
              <a:noFill/>
            </a:ln>
          </p:spPr>
        </p:pic>
        <p:sp>
          <p:nvSpPr>
            <p:cNvPr id="394" name="Google Shape;394;p15"/>
            <p:cNvSpPr/>
            <p:nvPr/>
          </p:nvSpPr>
          <p:spPr>
            <a:xfrm>
              <a:off x="4440935" y="3445763"/>
              <a:ext cx="805180" cy="1016000"/>
            </a:xfrm>
            <a:custGeom>
              <a:avLst/>
              <a:gdLst/>
              <a:ahLst/>
              <a:cxnLst/>
              <a:rect l="l" t="t" r="r" b="b"/>
              <a:pathLst>
                <a:path w="805179" h="1016000" extrusionOk="0">
                  <a:moveTo>
                    <a:pt x="0" y="1015492"/>
                  </a:moveTo>
                  <a:lnTo>
                    <a:pt x="804672" y="86868"/>
                  </a:lnTo>
                </a:path>
                <a:path w="805179" h="1016000" extrusionOk="0">
                  <a:moveTo>
                    <a:pt x="22860" y="0"/>
                  </a:moveTo>
                  <a:lnTo>
                    <a:pt x="778001" y="101561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395" name="Google Shape;395;p15"/>
          <p:cNvSpPr txBox="1"/>
          <p:nvPr/>
        </p:nvSpPr>
        <p:spPr>
          <a:xfrm>
            <a:off x="1581150" y="4792726"/>
            <a:ext cx="1714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2E5496"/>
                </a:solidFill>
                <a:latin typeface="Calibri"/>
                <a:ea typeface="Calibri"/>
                <a:cs typeface="Calibri"/>
                <a:sym typeface="Calibri"/>
              </a:rPr>
              <a:t>G</a:t>
            </a:r>
            <a:endParaRPr sz="1800">
              <a:latin typeface="Calibri"/>
              <a:ea typeface="Calibri"/>
              <a:cs typeface="Calibri"/>
              <a:sym typeface="Calibri"/>
            </a:endParaRPr>
          </a:p>
        </p:txBody>
      </p:sp>
      <p:sp>
        <p:nvSpPr>
          <p:cNvPr id="396" name="Google Shape;396;p15"/>
          <p:cNvSpPr txBox="1"/>
          <p:nvPr/>
        </p:nvSpPr>
        <p:spPr>
          <a:xfrm>
            <a:off x="4803775" y="4814442"/>
            <a:ext cx="1701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2E5496"/>
                </a:solidFill>
                <a:latin typeface="Calibri"/>
                <a:ea typeface="Calibri"/>
                <a:cs typeface="Calibri"/>
                <a:sym typeface="Calibri"/>
              </a:rPr>
              <a:t>H</a:t>
            </a:r>
            <a:endParaRPr sz="1800">
              <a:latin typeface="Calibri"/>
              <a:ea typeface="Calibri"/>
              <a:cs typeface="Calibri"/>
              <a:sym typeface="Calibri"/>
            </a:endParaRPr>
          </a:p>
        </p:txBody>
      </p:sp>
      <p:grpSp>
        <p:nvGrpSpPr>
          <p:cNvPr id="397" name="Google Shape;397;p15"/>
          <p:cNvGrpSpPr/>
          <p:nvPr/>
        </p:nvGrpSpPr>
        <p:grpSpPr>
          <a:xfrm>
            <a:off x="1496313" y="3322065"/>
            <a:ext cx="1009396" cy="1271523"/>
            <a:chOff x="1496313" y="3322065"/>
            <a:chExt cx="1009396" cy="1271523"/>
          </a:xfrm>
        </p:grpSpPr>
        <p:pic>
          <p:nvPicPr>
            <p:cNvPr id="398" name="Google Shape;398;p15"/>
            <p:cNvPicPr preferRelativeResize="0"/>
            <p:nvPr/>
          </p:nvPicPr>
          <p:blipFill rotWithShape="1">
            <a:blip r:embed="rId7">
              <a:alphaModFix/>
            </a:blip>
            <a:srcRect/>
            <a:stretch/>
          </p:blipFill>
          <p:spPr>
            <a:xfrm>
              <a:off x="1497837" y="3325113"/>
              <a:ext cx="155956" cy="191008"/>
            </a:xfrm>
            <a:prstGeom prst="rect">
              <a:avLst/>
            </a:prstGeom>
            <a:noFill/>
            <a:ln>
              <a:noFill/>
            </a:ln>
          </p:spPr>
        </p:pic>
        <p:pic>
          <p:nvPicPr>
            <p:cNvPr id="399" name="Google Shape;399;p15"/>
            <p:cNvPicPr preferRelativeResize="0"/>
            <p:nvPr/>
          </p:nvPicPr>
          <p:blipFill rotWithShape="1">
            <a:blip r:embed="rId5">
              <a:alphaModFix/>
            </a:blip>
            <a:srcRect/>
            <a:stretch/>
          </p:blipFill>
          <p:spPr>
            <a:xfrm>
              <a:off x="2351277" y="3322065"/>
              <a:ext cx="154432" cy="191008"/>
            </a:xfrm>
            <a:prstGeom prst="rect">
              <a:avLst/>
            </a:prstGeom>
            <a:noFill/>
            <a:ln>
              <a:noFill/>
            </a:ln>
          </p:spPr>
        </p:pic>
        <p:sp>
          <p:nvSpPr>
            <p:cNvPr id="400" name="Google Shape;400;p15"/>
            <p:cNvSpPr/>
            <p:nvPr/>
          </p:nvSpPr>
          <p:spPr>
            <a:xfrm>
              <a:off x="1647443" y="3418331"/>
              <a:ext cx="710565" cy="2540"/>
            </a:xfrm>
            <a:custGeom>
              <a:avLst/>
              <a:gdLst/>
              <a:ahLst/>
              <a:cxnLst/>
              <a:rect l="l" t="t" r="r" b="b"/>
              <a:pathLst>
                <a:path w="710564" h="2539" extrusionOk="0">
                  <a:moveTo>
                    <a:pt x="0" y="2031"/>
                  </a:moveTo>
                  <a:lnTo>
                    <a:pt x="710564"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401" name="Google Shape;401;p15"/>
            <p:cNvPicPr preferRelativeResize="0"/>
            <p:nvPr/>
          </p:nvPicPr>
          <p:blipFill rotWithShape="1">
            <a:blip r:embed="rId8">
              <a:alphaModFix/>
            </a:blip>
            <a:srcRect/>
            <a:stretch/>
          </p:blipFill>
          <p:spPr>
            <a:xfrm>
              <a:off x="2351277" y="4404105"/>
              <a:ext cx="154432" cy="189483"/>
            </a:xfrm>
            <a:prstGeom prst="rect">
              <a:avLst/>
            </a:prstGeom>
            <a:noFill/>
            <a:ln>
              <a:noFill/>
            </a:ln>
          </p:spPr>
        </p:pic>
        <p:sp>
          <p:nvSpPr>
            <p:cNvPr id="402" name="Google Shape;402;p15"/>
            <p:cNvSpPr/>
            <p:nvPr/>
          </p:nvSpPr>
          <p:spPr>
            <a:xfrm>
              <a:off x="2427731" y="3506723"/>
              <a:ext cx="50800" cy="929005"/>
            </a:xfrm>
            <a:custGeom>
              <a:avLst/>
              <a:gdLst/>
              <a:ahLst/>
              <a:cxnLst/>
              <a:rect l="l" t="t" r="r" b="b"/>
              <a:pathLst>
                <a:path w="50800" h="929004" extrusionOk="0">
                  <a:moveTo>
                    <a:pt x="50418" y="928624"/>
                  </a:moveTo>
                  <a:lnTo>
                    <a:pt x="0"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403" name="Google Shape;403;p15"/>
            <p:cNvPicPr preferRelativeResize="0"/>
            <p:nvPr/>
          </p:nvPicPr>
          <p:blipFill rotWithShape="1">
            <a:blip r:embed="rId9">
              <a:alphaModFix/>
            </a:blip>
            <a:srcRect/>
            <a:stretch/>
          </p:blipFill>
          <p:spPr>
            <a:xfrm>
              <a:off x="1496313" y="4404105"/>
              <a:ext cx="154431" cy="189483"/>
            </a:xfrm>
            <a:prstGeom prst="rect">
              <a:avLst/>
            </a:prstGeom>
            <a:noFill/>
            <a:ln>
              <a:noFill/>
            </a:ln>
          </p:spPr>
        </p:pic>
        <p:sp>
          <p:nvSpPr>
            <p:cNvPr id="404" name="Google Shape;404;p15"/>
            <p:cNvSpPr/>
            <p:nvPr/>
          </p:nvSpPr>
          <p:spPr>
            <a:xfrm>
              <a:off x="1522475" y="3509771"/>
              <a:ext cx="52705" cy="927100"/>
            </a:xfrm>
            <a:custGeom>
              <a:avLst/>
              <a:gdLst/>
              <a:ahLst/>
              <a:cxnLst/>
              <a:rect l="l" t="t" r="r" b="b"/>
              <a:pathLst>
                <a:path w="52705" h="927100" extrusionOk="0">
                  <a:moveTo>
                    <a:pt x="52324" y="0"/>
                  </a:moveTo>
                  <a:lnTo>
                    <a:pt x="0" y="926591"/>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 name="object 6">
            <a:extLst>
              <a:ext uri="{FF2B5EF4-FFF2-40B4-BE49-F238E27FC236}">
                <a16:creationId xmlns:a16="http://schemas.microsoft.com/office/drawing/2014/main" id="{2489CCD4-11A1-56AA-C83E-3E867928C218}"/>
              </a:ext>
            </a:extLst>
          </p:cNvPr>
          <p:cNvSpPr/>
          <p:nvPr/>
        </p:nvSpPr>
        <p:spPr>
          <a:xfrm>
            <a:off x="10929341" y="0"/>
            <a:ext cx="1095592" cy="1606531"/>
          </a:xfrm>
          <a:prstGeom prst="rect">
            <a:avLst/>
          </a:prstGeom>
          <a:blipFill>
            <a:blip r:embed="rId10"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11">
            <p14:nvContentPartPr>
              <p14:cNvPr id="3" name="Ink 2">
                <a:extLst>
                  <a:ext uri="{FF2B5EF4-FFF2-40B4-BE49-F238E27FC236}">
                    <a16:creationId xmlns:a16="http://schemas.microsoft.com/office/drawing/2014/main" id="{4544F14B-1578-87D2-1069-9D5E4BC3CA61}"/>
                  </a:ext>
                </a:extLst>
              </p14:cNvPr>
              <p14:cNvContentPartPr/>
              <p14:nvPr/>
            </p14:nvContentPartPr>
            <p14:xfrm>
              <a:off x="141120" y="171000"/>
              <a:ext cx="9555120" cy="3396960"/>
            </p14:xfrm>
          </p:contentPart>
        </mc:Choice>
        <mc:Fallback>
          <p:pic>
            <p:nvPicPr>
              <p:cNvPr id="3" name="Ink 2">
                <a:extLst>
                  <a:ext uri="{FF2B5EF4-FFF2-40B4-BE49-F238E27FC236}">
                    <a16:creationId xmlns:a16="http://schemas.microsoft.com/office/drawing/2014/main" id="{4544F14B-1578-87D2-1069-9D5E4BC3CA61}"/>
                  </a:ext>
                </a:extLst>
              </p:cNvPr>
              <p:cNvPicPr/>
              <p:nvPr/>
            </p:nvPicPr>
            <p:blipFill>
              <a:blip r:embed="rId12"/>
              <a:stretch>
                <a:fillRect/>
              </a:stretch>
            </p:blipFill>
            <p:spPr>
              <a:xfrm>
                <a:off x="131760" y="161640"/>
                <a:ext cx="9573840" cy="3415680"/>
              </a:xfrm>
              <a:prstGeom prst="rect">
                <a:avLst/>
              </a:prstGeom>
            </p:spPr>
          </p:pic>
        </mc:Fallback>
      </mc:AlternateContent>
    </p:spTree>
    <p:extLst>
      <p:ext uri="{BB962C8B-B14F-4D97-AF65-F5344CB8AC3E}">
        <p14:creationId xmlns:p14="http://schemas.microsoft.com/office/powerpoint/2010/main" val="27522906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83"/>
        <p:cNvGrpSpPr/>
        <p:nvPr/>
      </p:nvGrpSpPr>
      <p:grpSpPr>
        <a:xfrm>
          <a:off x="0" y="0"/>
          <a:ext cx="0" cy="0"/>
          <a:chOff x="0" y="0"/>
          <a:chExt cx="0" cy="0"/>
        </a:xfrm>
      </p:grpSpPr>
      <p:sp>
        <p:nvSpPr>
          <p:cNvPr id="384" name="Google Shape;384;p15"/>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385" name="Google Shape;385;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7" name="Google Shape;387;p15"/>
          <p:cNvSpPr txBox="1"/>
          <p:nvPr/>
        </p:nvSpPr>
        <p:spPr>
          <a:xfrm>
            <a:off x="322144" y="1409605"/>
            <a:ext cx="11488856" cy="73609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E5496"/>
                </a:solidFill>
                <a:latin typeface="Calibri"/>
                <a:ea typeface="Calibri"/>
                <a:cs typeface="Calibri"/>
                <a:sym typeface="Calibri"/>
              </a:rPr>
              <a:t>Graph Isomorphism</a:t>
            </a:r>
            <a:endParaRPr lang="en-US" sz="2400" dirty="0">
              <a:latin typeface="Calibri"/>
              <a:ea typeface="Calibri"/>
              <a:cs typeface="Calibri"/>
              <a:sym typeface="Calibri"/>
            </a:endParaRPr>
          </a:p>
          <a:p>
            <a:pPr marL="0" marR="0" lvl="0" indent="0" algn="l" rtl="0">
              <a:lnSpc>
                <a:spcPct val="100000"/>
              </a:lnSpc>
              <a:spcBef>
                <a:spcPts val="45"/>
              </a:spcBef>
              <a:spcAft>
                <a:spcPts val="0"/>
              </a:spcAft>
              <a:buNone/>
            </a:pPr>
            <a:endParaRPr lang="en-US" sz="2300" dirty="0">
              <a:latin typeface="Calibri"/>
              <a:ea typeface="Calibri"/>
              <a:cs typeface="Calibri"/>
              <a:sym typeface="Calibri"/>
            </a:endParaRPr>
          </a:p>
        </p:txBody>
      </p:sp>
      <p:sp>
        <p:nvSpPr>
          <p:cNvPr id="2" name="object 6">
            <a:extLst>
              <a:ext uri="{FF2B5EF4-FFF2-40B4-BE49-F238E27FC236}">
                <a16:creationId xmlns:a16="http://schemas.microsoft.com/office/drawing/2014/main" id="{2489CCD4-11A1-56AA-C83E-3E867928C218}"/>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8C758285-472D-3930-5040-BB9CCD4BF664}"/>
              </a:ext>
            </a:extLst>
          </p:cNvPr>
          <p:cNvSpPr txBox="1"/>
          <p:nvPr/>
        </p:nvSpPr>
        <p:spPr>
          <a:xfrm>
            <a:off x="450595" y="1816195"/>
            <a:ext cx="11419261" cy="1569660"/>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Two isomorphic graphs must have </a:t>
            </a:r>
          </a:p>
          <a:p>
            <a:pPr marL="457200" indent="-45720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The same number of vertices. </a:t>
            </a:r>
          </a:p>
          <a:p>
            <a:pPr marL="457200" indent="-45720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The same number of edges. </a:t>
            </a:r>
          </a:p>
          <a:p>
            <a:pPr marL="457200" indent="-45720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An equal number of vertices with a given degree.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E14D471-30AD-14E0-8FDF-AA7107F7EB44}"/>
              </a:ext>
            </a:extLst>
          </p:cNvPr>
          <p:cNvSpPr txBox="1"/>
          <p:nvPr/>
        </p:nvSpPr>
        <p:spPr>
          <a:xfrm>
            <a:off x="450595" y="3555309"/>
            <a:ext cx="10182570" cy="461665"/>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However, these conditions are by no means sufficient.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0D21AADC-83E4-457F-E45C-80C634044840}"/>
              </a:ext>
            </a:extLst>
          </p:cNvPr>
          <p:cNvPicPr>
            <a:picLocks noChangeAspect="1"/>
          </p:cNvPicPr>
          <p:nvPr/>
        </p:nvPicPr>
        <p:blipFill>
          <a:blip r:embed="rId4"/>
          <a:stretch>
            <a:fillRect/>
          </a:stretch>
        </p:blipFill>
        <p:spPr>
          <a:xfrm>
            <a:off x="450595" y="4344777"/>
            <a:ext cx="7154486" cy="2207236"/>
          </a:xfrm>
          <a:prstGeom prst="rect">
            <a:avLst/>
          </a:prstGeom>
        </p:spPr>
      </p:pic>
      <p:sp>
        <p:nvSpPr>
          <p:cNvPr id="12" name="TextBox 11">
            <a:extLst>
              <a:ext uri="{FF2B5EF4-FFF2-40B4-BE49-F238E27FC236}">
                <a16:creationId xmlns:a16="http://schemas.microsoft.com/office/drawing/2014/main" id="{9F3C1063-BD37-F28E-D668-7DB7D368685A}"/>
              </a:ext>
            </a:extLst>
          </p:cNvPr>
          <p:cNvSpPr txBox="1"/>
          <p:nvPr/>
        </p:nvSpPr>
        <p:spPr>
          <a:xfrm>
            <a:off x="8014136" y="2218762"/>
            <a:ext cx="3984171" cy="4093428"/>
          </a:xfrm>
          <a:prstGeom prst="rect">
            <a:avLst/>
          </a:prstGeom>
          <a:noFill/>
        </p:spPr>
        <p:txBody>
          <a:bodyPr wrap="square">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All 3 conditions are satisfied, yet </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they are not isomorphic</a:t>
            </a:r>
            <a:r>
              <a:rPr lang="en-US" sz="2000" dirty="0">
                <a:latin typeface="Calibri" panose="020F0502020204030204" pitchFamily="34" charset="0"/>
                <a:ea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If the graph in Fig. (a) were to be isomorphic to the one in (b), </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vertex x must correspond to 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bcoz</a:t>
            </a:r>
            <a:r>
              <a:rPr lang="en-US" sz="2000" dirty="0">
                <a:latin typeface="Calibri" panose="020F0502020204030204" pitchFamily="34" charset="0"/>
                <a:ea typeface="Calibri" panose="020F0502020204030204" pitchFamily="34" charset="0"/>
                <a:cs typeface="Calibri" panose="020F0502020204030204" pitchFamily="34" charset="0"/>
              </a:rPr>
              <a:t> there are no other vertices of degree three. </a:t>
            </a:r>
          </a:p>
          <a:p>
            <a:pPr marL="342900" indent="-342900" algn="jus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Now in (b) there is only one pendant vertex, w, adjacent to y, while in (a) there are two pendant vertices, u and v, adjacent to x.</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8DD0109-E1A2-A188-66CC-967C00936449}"/>
                  </a:ext>
                </a:extLst>
              </p14:cNvPr>
              <p14:cNvContentPartPr/>
              <p14:nvPr/>
            </p14:nvContentPartPr>
            <p14:xfrm>
              <a:off x="5585040" y="1393200"/>
              <a:ext cx="2505240" cy="1784880"/>
            </p14:xfrm>
          </p:contentPart>
        </mc:Choice>
        <mc:Fallback>
          <p:pic>
            <p:nvPicPr>
              <p:cNvPr id="3" name="Ink 2">
                <a:extLst>
                  <a:ext uri="{FF2B5EF4-FFF2-40B4-BE49-F238E27FC236}">
                    <a16:creationId xmlns:a16="http://schemas.microsoft.com/office/drawing/2014/main" id="{C8DD0109-E1A2-A188-66CC-967C00936449}"/>
                  </a:ext>
                </a:extLst>
              </p:cNvPr>
              <p:cNvPicPr/>
              <p:nvPr/>
            </p:nvPicPr>
            <p:blipFill>
              <a:blip r:embed="rId6"/>
              <a:stretch>
                <a:fillRect/>
              </a:stretch>
            </p:blipFill>
            <p:spPr>
              <a:xfrm>
                <a:off x="5575680" y="1383840"/>
                <a:ext cx="2523960" cy="1803600"/>
              </a:xfrm>
              <a:prstGeom prst="rect">
                <a:avLst/>
              </a:prstGeom>
            </p:spPr>
          </p:pic>
        </mc:Fallback>
      </mc:AlternateContent>
    </p:spTree>
    <p:extLst>
      <p:ext uri="{BB962C8B-B14F-4D97-AF65-F5344CB8AC3E}">
        <p14:creationId xmlns:p14="http://schemas.microsoft.com/office/powerpoint/2010/main" val="81551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6"/>
          <p:cNvSpPr txBox="1"/>
          <p:nvPr/>
        </p:nvSpPr>
        <p:spPr>
          <a:xfrm>
            <a:off x="387457" y="232441"/>
            <a:ext cx="8647685" cy="3048640"/>
          </a:xfrm>
          <a:prstGeom prst="rect">
            <a:avLst/>
          </a:prstGeom>
          <a:noFill/>
          <a:ln>
            <a:noFill/>
          </a:ln>
        </p:spPr>
        <p:txBody>
          <a:bodyPr spcFirstLastPara="1" wrap="square" lIns="0" tIns="12050" rIns="0" bIns="0" anchor="t" anchorCtr="0">
            <a:spAutoFit/>
          </a:bodyPr>
          <a:lstStyle/>
          <a:p>
            <a:pPr marL="118745" marR="1632585" lvl="0" indent="20954"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Graph Theory and its Applications  </a:t>
            </a:r>
          </a:p>
          <a:p>
            <a:pPr marL="118745" marR="1632585" lvl="0" indent="20954" algn="l" rtl="0">
              <a:lnSpc>
                <a:spcPct val="109300"/>
              </a:lnSpc>
              <a:spcBef>
                <a:spcPts val="0"/>
              </a:spcBef>
              <a:spcAft>
                <a:spcPts val="0"/>
              </a:spcAft>
              <a:buNone/>
            </a:pPr>
            <a:r>
              <a:rPr lang="en-US" sz="2400" b="1" dirty="0">
                <a:solidFill>
                  <a:srgbClr val="C55A11"/>
                </a:solidFill>
                <a:latin typeface="Calibri"/>
                <a:ea typeface="Calibri"/>
                <a:cs typeface="Calibri"/>
                <a:sym typeface="Calibri"/>
              </a:rPr>
              <a:t>Graph Basics</a:t>
            </a:r>
            <a:endParaRPr sz="2400" dirty="0">
              <a:latin typeface="Calibri"/>
              <a:ea typeface="Calibri"/>
              <a:cs typeface="Calibri"/>
              <a:sym typeface="Calibri"/>
            </a:endParaRPr>
          </a:p>
          <a:p>
            <a:pPr marL="0" marR="0" lvl="0" indent="0" algn="l" rtl="0">
              <a:lnSpc>
                <a:spcPct val="100000"/>
              </a:lnSpc>
              <a:spcBef>
                <a:spcPts val="30"/>
              </a:spcBef>
              <a:spcAft>
                <a:spcPts val="0"/>
              </a:spcAft>
              <a:buNone/>
            </a:pPr>
            <a:endParaRPr lang="en-IN" sz="2450" dirty="0">
              <a:latin typeface="Calibri"/>
              <a:ea typeface="Calibri"/>
              <a:cs typeface="Calibri"/>
              <a:sym typeface="Calibri"/>
            </a:endParaRPr>
          </a:p>
          <a:p>
            <a:pPr marL="0" marR="0" lvl="0" indent="0" algn="l" rtl="0">
              <a:lnSpc>
                <a:spcPct val="100000"/>
              </a:lnSpc>
              <a:spcBef>
                <a:spcPts val="30"/>
              </a:spcBef>
              <a:spcAft>
                <a:spcPts val="0"/>
              </a:spcAft>
              <a:buNone/>
            </a:pPr>
            <a:endParaRPr lang="en-IN" sz="2450" dirty="0">
              <a:latin typeface="Calibri"/>
              <a:ea typeface="Calibri"/>
              <a:cs typeface="Calibri"/>
              <a:sym typeface="Calibri"/>
            </a:endParaRPr>
          </a:p>
          <a:p>
            <a:pPr marL="0" marR="0" lvl="0" indent="0" algn="l" rtl="0">
              <a:lnSpc>
                <a:spcPct val="100000"/>
              </a:lnSpc>
              <a:spcBef>
                <a:spcPts val="30"/>
              </a:spcBef>
              <a:spcAft>
                <a:spcPts val="0"/>
              </a:spcAft>
              <a:buNone/>
            </a:pPr>
            <a:endParaRPr sz="2450" dirty="0">
              <a:latin typeface="Calibri"/>
              <a:ea typeface="Calibri"/>
              <a:cs typeface="Calibri"/>
              <a:sym typeface="Calibri"/>
            </a:endParaRPr>
          </a:p>
          <a:p>
            <a:pPr marL="12700" marR="0" lvl="0" indent="0" algn="l" rtl="0">
              <a:lnSpc>
                <a:spcPct val="100000"/>
              </a:lnSpc>
              <a:spcBef>
                <a:spcPts val="5"/>
              </a:spcBef>
              <a:spcAft>
                <a:spcPts val="0"/>
              </a:spcAft>
              <a:buNone/>
            </a:pPr>
            <a:r>
              <a:rPr lang="en-US" sz="2400" b="1" dirty="0">
                <a:solidFill>
                  <a:schemeClr val="tx1"/>
                </a:solidFill>
                <a:latin typeface="Calibri"/>
                <a:ea typeface="Calibri"/>
                <a:cs typeface="Calibri"/>
                <a:sym typeface="Calibri"/>
              </a:rPr>
              <a:t>Regular Graph</a:t>
            </a:r>
            <a:endParaRPr sz="2400" dirty="0">
              <a:solidFill>
                <a:schemeClr val="tx1"/>
              </a:solidFill>
              <a:latin typeface="Calibri"/>
              <a:ea typeface="Calibri"/>
              <a:cs typeface="Calibri"/>
              <a:sym typeface="Calibri"/>
            </a:endParaRPr>
          </a:p>
          <a:p>
            <a:pPr marL="0" marR="0" lvl="0" indent="0" algn="l" rtl="0">
              <a:lnSpc>
                <a:spcPct val="100000"/>
              </a:lnSpc>
              <a:spcBef>
                <a:spcPts val="10"/>
              </a:spcBef>
              <a:spcAft>
                <a:spcPts val="0"/>
              </a:spcAft>
              <a:buNone/>
            </a:pPr>
            <a:endParaRPr sz="2350" dirty="0">
              <a:solidFill>
                <a:schemeClr val="tx1"/>
              </a:solidFill>
              <a:latin typeface="Calibri"/>
              <a:ea typeface="Calibri"/>
              <a:cs typeface="Calibri"/>
              <a:sym typeface="Calibri"/>
            </a:endParaRPr>
          </a:p>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A Graph with all vertices having the same degree</a:t>
            </a:r>
            <a:endParaRPr sz="2400" dirty="0">
              <a:solidFill>
                <a:schemeClr val="tx1"/>
              </a:solidFill>
              <a:latin typeface="Calibri"/>
              <a:ea typeface="Calibri"/>
              <a:cs typeface="Calibri"/>
              <a:sym typeface="Calibri"/>
            </a:endParaRPr>
          </a:p>
        </p:txBody>
      </p:sp>
      <p:grpSp>
        <p:nvGrpSpPr>
          <p:cNvPr id="411" name="Google Shape;411;p16"/>
          <p:cNvGrpSpPr/>
          <p:nvPr/>
        </p:nvGrpSpPr>
        <p:grpSpPr>
          <a:xfrm>
            <a:off x="3355594" y="3422650"/>
            <a:ext cx="1803400" cy="1651000"/>
            <a:chOff x="3355594" y="3422650"/>
            <a:chExt cx="1803400" cy="1651000"/>
          </a:xfrm>
        </p:grpSpPr>
        <p:pic>
          <p:nvPicPr>
            <p:cNvPr id="412" name="Google Shape;412;p16"/>
            <p:cNvPicPr preferRelativeResize="0"/>
            <p:nvPr/>
          </p:nvPicPr>
          <p:blipFill rotWithShape="1">
            <a:blip r:embed="rId3">
              <a:alphaModFix/>
            </a:blip>
            <a:srcRect/>
            <a:stretch/>
          </p:blipFill>
          <p:spPr>
            <a:xfrm>
              <a:off x="3355594" y="3431794"/>
              <a:ext cx="165100" cy="203199"/>
            </a:xfrm>
            <a:prstGeom prst="rect">
              <a:avLst/>
            </a:prstGeom>
            <a:noFill/>
            <a:ln>
              <a:noFill/>
            </a:ln>
          </p:spPr>
        </p:pic>
        <p:pic>
          <p:nvPicPr>
            <p:cNvPr id="413" name="Google Shape;413;p16"/>
            <p:cNvPicPr preferRelativeResize="0"/>
            <p:nvPr/>
          </p:nvPicPr>
          <p:blipFill rotWithShape="1">
            <a:blip r:embed="rId3">
              <a:alphaModFix/>
            </a:blip>
            <a:srcRect/>
            <a:stretch/>
          </p:blipFill>
          <p:spPr>
            <a:xfrm>
              <a:off x="4984750" y="3422650"/>
              <a:ext cx="165100" cy="203200"/>
            </a:xfrm>
            <a:prstGeom prst="rect">
              <a:avLst/>
            </a:prstGeom>
            <a:noFill/>
            <a:ln>
              <a:noFill/>
            </a:ln>
          </p:spPr>
        </p:pic>
        <p:sp>
          <p:nvSpPr>
            <p:cNvPr id="414" name="Google Shape;414;p16"/>
            <p:cNvSpPr/>
            <p:nvPr/>
          </p:nvSpPr>
          <p:spPr>
            <a:xfrm>
              <a:off x="3514344" y="3525012"/>
              <a:ext cx="1476375" cy="9525"/>
            </a:xfrm>
            <a:custGeom>
              <a:avLst/>
              <a:gdLst/>
              <a:ahLst/>
              <a:cxnLst/>
              <a:rect l="l" t="t" r="r" b="b"/>
              <a:pathLst>
                <a:path w="1476375" h="9525" extrusionOk="0">
                  <a:moveTo>
                    <a:pt x="0" y="9525"/>
                  </a:moveTo>
                  <a:lnTo>
                    <a:pt x="1476375"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415" name="Google Shape;415;p16"/>
            <p:cNvPicPr preferRelativeResize="0"/>
            <p:nvPr/>
          </p:nvPicPr>
          <p:blipFill rotWithShape="1">
            <a:blip r:embed="rId3">
              <a:alphaModFix/>
            </a:blip>
            <a:srcRect/>
            <a:stretch/>
          </p:blipFill>
          <p:spPr>
            <a:xfrm>
              <a:off x="3384550" y="4870450"/>
              <a:ext cx="165100" cy="203200"/>
            </a:xfrm>
            <a:prstGeom prst="rect">
              <a:avLst/>
            </a:prstGeom>
            <a:noFill/>
            <a:ln>
              <a:noFill/>
            </a:ln>
          </p:spPr>
        </p:pic>
        <p:sp>
          <p:nvSpPr>
            <p:cNvPr id="416" name="Google Shape;416;p16"/>
            <p:cNvSpPr/>
            <p:nvPr/>
          </p:nvSpPr>
          <p:spPr>
            <a:xfrm>
              <a:off x="3384804" y="3601212"/>
              <a:ext cx="28575" cy="1303655"/>
            </a:xfrm>
            <a:custGeom>
              <a:avLst/>
              <a:gdLst/>
              <a:ahLst/>
              <a:cxnLst/>
              <a:rect l="l" t="t" r="r" b="b"/>
              <a:pathLst>
                <a:path w="28575" h="1303654" extrusionOk="0">
                  <a:moveTo>
                    <a:pt x="0" y="0"/>
                  </a:moveTo>
                  <a:lnTo>
                    <a:pt x="28575" y="1303527"/>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417" name="Google Shape;417;p16"/>
            <p:cNvPicPr preferRelativeResize="0"/>
            <p:nvPr/>
          </p:nvPicPr>
          <p:blipFill rotWithShape="1">
            <a:blip r:embed="rId3">
              <a:alphaModFix/>
            </a:blip>
            <a:srcRect/>
            <a:stretch/>
          </p:blipFill>
          <p:spPr>
            <a:xfrm>
              <a:off x="4993894" y="4852161"/>
              <a:ext cx="165100" cy="203200"/>
            </a:xfrm>
            <a:prstGeom prst="rect">
              <a:avLst/>
            </a:prstGeom>
            <a:noFill/>
            <a:ln>
              <a:noFill/>
            </a:ln>
          </p:spPr>
        </p:pic>
        <p:sp>
          <p:nvSpPr>
            <p:cNvPr id="418" name="Google Shape;418;p16"/>
            <p:cNvSpPr/>
            <p:nvPr/>
          </p:nvSpPr>
          <p:spPr>
            <a:xfrm>
              <a:off x="3390900" y="3552444"/>
              <a:ext cx="1762125" cy="1419860"/>
            </a:xfrm>
            <a:custGeom>
              <a:avLst/>
              <a:gdLst/>
              <a:ahLst/>
              <a:cxnLst/>
              <a:rect l="l" t="t" r="r" b="b"/>
              <a:pathLst>
                <a:path w="1762125" h="1419860" extrusionOk="0">
                  <a:moveTo>
                    <a:pt x="0" y="1419605"/>
                  </a:moveTo>
                  <a:lnTo>
                    <a:pt x="1762125" y="1400555"/>
                  </a:lnTo>
                </a:path>
                <a:path w="1762125" h="1419860" extrusionOk="0">
                  <a:moveTo>
                    <a:pt x="1724278" y="0"/>
                  </a:moveTo>
                  <a:lnTo>
                    <a:pt x="1711452" y="136143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 name="object 6">
            <a:extLst>
              <a:ext uri="{FF2B5EF4-FFF2-40B4-BE49-F238E27FC236}">
                <a16:creationId xmlns:a16="http://schemas.microsoft.com/office/drawing/2014/main" id="{BB78E297-1677-CF95-4868-E6223D7388BE}"/>
              </a:ext>
            </a:extLst>
          </p:cNvPr>
          <p:cNvSpPr/>
          <p:nvPr/>
        </p:nvSpPr>
        <p:spPr>
          <a:xfrm>
            <a:off x="10929341" y="0"/>
            <a:ext cx="1095592" cy="160653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422"/>
        <p:cNvGrpSpPr/>
        <p:nvPr/>
      </p:nvGrpSpPr>
      <p:grpSpPr>
        <a:xfrm>
          <a:off x="0" y="0"/>
          <a:ext cx="0" cy="0"/>
          <a:chOff x="0" y="0"/>
          <a:chExt cx="0" cy="0"/>
        </a:xfrm>
      </p:grpSpPr>
      <p:sp>
        <p:nvSpPr>
          <p:cNvPr id="423" name="Google Shape;423;p17"/>
          <p:cNvSpPr txBox="1">
            <a:spLocks noGrp="1"/>
          </p:cNvSpPr>
          <p:nvPr>
            <p:ph type="title"/>
          </p:nvPr>
        </p:nvSpPr>
        <p:spPr>
          <a:xfrm>
            <a:off x="450595" y="231986"/>
            <a:ext cx="609244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Basic Properties of Graph</a:t>
            </a:r>
            <a:endParaRPr sz="2400" dirty="0"/>
          </a:p>
        </p:txBody>
      </p:sp>
      <p:sp>
        <p:nvSpPr>
          <p:cNvPr id="424" name="Google Shape;424;p1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26" name="Google Shape;426;p17"/>
          <p:cNvSpPr txBox="1"/>
          <p:nvPr/>
        </p:nvSpPr>
        <p:spPr>
          <a:xfrm>
            <a:off x="450595" y="1545463"/>
            <a:ext cx="33470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chemeClr val="tx1"/>
                </a:solidFill>
                <a:latin typeface="Calibri"/>
                <a:ea typeface="Calibri"/>
                <a:cs typeface="Calibri"/>
                <a:sym typeface="Calibri"/>
              </a:rPr>
              <a:t>Basic Properties of Graphs</a:t>
            </a:r>
            <a:endParaRPr sz="2400" dirty="0">
              <a:solidFill>
                <a:schemeClr val="tx1"/>
              </a:solidFill>
              <a:latin typeface="Calibri"/>
              <a:ea typeface="Calibri"/>
              <a:cs typeface="Calibri"/>
              <a:sym typeface="Calibri"/>
            </a:endParaRPr>
          </a:p>
        </p:txBody>
      </p:sp>
      <p:sp>
        <p:nvSpPr>
          <p:cNvPr id="427" name="Google Shape;427;p17"/>
          <p:cNvSpPr txBox="1"/>
          <p:nvPr/>
        </p:nvSpPr>
        <p:spPr>
          <a:xfrm>
            <a:off x="450595" y="1911618"/>
            <a:ext cx="8022845" cy="843174"/>
          </a:xfrm>
          <a:prstGeom prst="rect">
            <a:avLst/>
          </a:prstGeom>
          <a:noFill/>
          <a:ln>
            <a:noFill/>
          </a:ln>
        </p:spPr>
        <p:txBody>
          <a:bodyPr spcFirstLastPara="1" wrap="square" lIns="0" tIns="103500" rIns="0" bIns="0" anchor="t" anchorCtr="0">
            <a:spAutoFit/>
          </a:bodyPr>
          <a:lstStyle/>
          <a:p>
            <a:pPr marL="12700" marR="0" lvl="0" indent="0" algn="l" rtl="0">
              <a:lnSpc>
                <a:spcPct val="100000"/>
              </a:lnSpc>
              <a:spcBef>
                <a:spcPts val="0"/>
              </a:spcBef>
              <a:spcAft>
                <a:spcPts val="0"/>
              </a:spcAft>
              <a:buNone/>
            </a:pPr>
            <a:r>
              <a:rPr lang="en-US" sz="2400" dirty="0">
                <a:solidFill>
                  <a:srgbClr val="2E5496"/>
                </a:solidFill>
                <a:latin typeface="Calibri"/>
                <a:ea typeface="Calibri"/>
                <a:cs typeface="Calibri"/>
                <a:sym typeface="Calibri"/>
              </a:rPr>
              <a:t>1. </a:t>
            </a:r>
            <a:r>
              <a:rPr lang="en-US" sz="2400" dirty="0">
                <a:solidFill>
                  <a:srgbClr val="FF0000"/>
                </a:solidFill>
                <a:latin typeface="Calibri"/>
                <a:ea typeface="Calibri"/>
                <a:cs typeface="Calibri"/>
                <a:sym typeface="Calibri"/>
              </a:rPr>
              <a:t>Distance between two Vertices:  </a:t>
            </a:r>
            <a:r>
              <a:rPr lang="en-US" sz="2400" dirty="0">
                <a:solidFill>
                  <a:srgbClr val="0070C0"/>
                </a:solidFill>
                <a:latin typeface="Calibri"/>
                <a:ea typeface="Calibri"/>
                <a:cs typeface="Calibri"/>
                <a:sym typeface="Calibri"/>
              </a:rPr>
              <a:t>is shortest path </a:t>
            </a:r>
            <a:r>
              <a:rPr lang="en-US" sz="2400" dirty="0">
                <a:solidFill>
                  <a:schemeClr val="tx1"/>
                </a:solidFill>
                <a:latin typeface="Calibri"/>
                <a:ea typeface="Calibri"/>
                <a:cs typeface="Calibri"/>
                <a:sym typeface="Calibri"/>
              </a:rPr>
              <a:t>between vertices X and Y denoted by d(X,Y)</a:t>
            </a:r>
            <a:endParaRPr sz="2400" dirty="0">
              <a:solidFill>
                <a:schemeClr val="tx1"/>
              </a:solidFill>
              <a:latin typeface="Calibri"/>
              <a:ea typeface="Calibri"/>
              <a:cs typeface="Calibri"/>
              <a:sym typeface="Calibri"/>
            </a:endParaRPr>
          </a:p>
        </p:txBody>
      </p:sp>
      <p:sp>
        <p:nvSpPr>
          <p:cNvPr id="428" name="Google Shape;428;p17"/>
          <p:cNvSpPr txBox="1"/>
          <p:nvPr/>
        </p:nvSpPr>
        <p:spPr>
          <a:xfrm>
            <a:off x="592109" y="3388970"/>
            <a:ext cx="4905176"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          </a:t>
            </a:r>
            <a:endParaRPr sz="2400" dirty="0">
              <a:solidFill>
                <a:schemeClr val="tx1"/>
              </a:solidFill>
              <a:latin typeface="Calibri"/>
              <a:ea typeface="Calibri"/>
              <a:cs typeface="Calibri"/>
              <a:sym typeface="Calibri"/>
            </a:endParaRPr>
          </a:p>
        </p:txBody>
      </p:sp>
      <p:sp>
        <p:nvSpPr>
          <p:cNvPr id="2" name="object 6">
            <a:extLst>
              <a:ext uri="{FF2B5EF4-FFF2-40B4-BE49-F238E27FC236}">
                <a16:creationId xmlns:a16="http://schemas.microsoft.com/office/drawing/2014/main" id="{2CB4E182-9A66-1FD9-1763-6C55888BBE7B}"/>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5E9A7E53-6660-D22A-C150-9D5E0F88E7ED}"/>
              </a:ext>
            </a:extLst>
          </p:cNvPr>
          <p:cNvSpPr txBox="1"/>
          <p:nvPr/>
        </p:nvSpPr>
        <p:spPr>
          <a:xfrm>
            <a:off x="333197" y="3541948"/>
            <a:ext cx="7722232" cy="3046988"/>
          </a:xfrm>
          <a:prstGeom prst="rect">
            <a:avLst/>
          </a:prstGeom>
          <a:noFill/>
        </p:spPr>
        <p:txBody>
          <a:bodyPr wrap="square">
            <a:spAutoFit/>
          </a:bodyPr>
          <a:lstStyle/>
          <a:p>
            <a:pPr algn="just"/>
            <a:r>
              <a:rPr lang="en-US" sz="2400" b="0" i="0" dirty="0">
                <a:solidFill>
                  <a:srgbClr val="000000"/>
                </a:solidFill>
                <a:effectLst/>
                <a:latin typeface="Nunito" pitchFamily="2" charset="0"/>
              </a:rPr>
              <a:t>Here, the distance from vertex 'd' to vertex 'e' or simply 'de' is 1 as </a:t>
            </a:r>
            <a:r>
              <a:rPr lang="en-US" sz="2400" b="0" i="0" dirty="0">
                <a:solidFill>
                  <a:srgbClr val="0070C0"/>
                </a:solidFill>
                <a:effectLst/>
                <a:latin typeface="Nunito" pitchFamily="2" charset="0"/>
              </a:rPr>
              <a:t>there is one edge</a:t>
            </a:r>
            <a:r>
              <a:rPr lang="en-US" sz="2400" b="0" i="0" dirty="0">
                <a:solidFill>
                  <a:srgbClr val="000000"/>
                </a:solidFill>
                <a:effectLst/>
                <a:latin typeface="Nunito" pitchFamily="2" charset="0"/>
              </a:rPr>
              <a:t> between them. There are many paths from vertex 'd' to vertex 'e' −</a:t>
            </a:r>
          </a:p>
          <a:p>
            <a:pPr algn="l">
              <a:buFont typeface="Arial" panose="020B0604020202020204" pitchFamily="34" charset="0"/>
              <a:buChar char="•"/>
            </a:pPr>
            <a:r>
              <a:rPr lang="en-US" sz="2400" b="0" i="0" dirty="0">
                <a:solidFill>
                  <a:srgbClr val="000000"/>
                </a:solidFill>
                <a:effectLst/>
                <a:latin typeface="Nunito" pitchFamily="2" charset="0"/>
              </a:rPr>
              <a:t>da, ab, be</a:t>
            </a:r>
          </a:p>
          <a:p>
            <a:pPr algn="l">
              <a:buFont typeface="Arial" panose="020B0604020202020204" pitchFamily="34" charset="0"/>
              <a:buChar char="•"/>
            </a:pPr>
            <a:r>
              <a:rPr lang="en-US" sz="2400" b="0" i="0" dirty="0" err="1">
                <a:solidFill>
                  <a:srgbClr val="000000"/>
                </a:solidFill>
                <a:effectLst/>
                <a:latin typeface="Nunito" pitchFamily="2" charset="0"/>
              </a:rPr>
              <a:t>df</a:t>
            </a:r>
            <a:r>
              <a:rPr lang="en-US" sz="2400" b="0" i="0" dirty="0">
                <a:solidFill>
                  <a:srgbClr val="000000"/>
                </a:solidFill>
                <a:effectLst/>
                <a:latin typeface="Nunito" pitchFamily="2" charset="0"/>
              </a:rPr>
              <a:t>, </a:t>
            </a:r>
            <a:r>
              <a:rPr lang="en-US" sz="2400" b="0" i="0" dirty="0" err="1">
                <a:solidFill>
                  <a:srgbClr val="000000"/>
                </a:solidFill>
                <a:effectLst/>
                <a:latin typeface="Nunito" pitchFamily="2" charset="0"/>
              </a:rPr>
              <a:t>fg</a:t>
            </a:r>
            <a:r>
              <a:rPr lang="en-US" sz="2400" b="0" i="0" dirty="0">
                <a:solidFill>
                  <a:srgbClr val="000000"/>
                </a:solidFill>
                <a:effectLst/>
                <a:latin typeface="Nunito" pitchFamily="2" charset="0"/>
              </a:rPr>
              <a:t>, </a:t>
            </a:r>
            <a:r>
              <a:rPr lang="en-US" sz="2400" b="0" i="0" dirty="0" err="1">
                <a:solidFill>
                  <a:srgbClr val="000000"/>
                </a:solidFill>
                <a:effectLst/>
                <a:latin typeface="Nunito" pitchFamily="2" charset="0"/>
              </a:rPr>
              <a:t>ge</a:t>
            </a:r>
            <a:endParaRPr lang="en-US" sz="2400" b="0" i="0" dirty="0">
              <a:solidFill>
                <a:srgbClr val="000000"/>
              </a:solidFill>
              <a:effectLst/>
              <a:latin typeface="Nunito" pitchFamily="2" charset="0"/>
            </a:endParaRPr>
          </a:p>
          <a:p>
            <a:pPr algn="l">
              <a:buFont typeface="Arial" panose="020B0604020202020204" pitchFamily="34" charset="0"/>
              <a:buChar char="•"/>
            </a:pPr>
            <a:r>
              <a:rPr lang="en-US" sz="2400" b="0" i="0" dirty="0">
                <a:solidFill>
                  <a:srgbClr val="000000"/>
                </a:solidFill>
                <a:effectLst/>
                <a:latin typeface="Nunito" pitchFamily="2" charset="0"/>
              </a:rPr>
              <a:t>de (It is considered for distance between the vertices)</a:t>
            </a:r>
          </a:p>
          <a:p>
            <a:pPr algn="l">
              <a:buFont typeface="Arial" panose="020B0604020202020204" pitchFamily="34" charset="0"/>
              <a:buChar char="•"/>
            </a:pPr>
            <a:r>
              <a:rPr lang="en-US" sz="2400" b="0" i="0" dirty="0" err="1">
                <a:solidFill>
                  <a:srgbClr val="000000"/>
                </a:solidFill>
                <a:effectLst/>
                <a:latin typeface="Nunito" pitchFamily="2" charset="0"/>
              </a:rPr>
              <a:t>df</a:t>
            </a:r>
            <a:r>
              <a:rPr lang="en-US" sz="2400" b="0" i="0" dirty="0">
                <a:solidFill>
                  <a:srgbClr val="000000"/>
                </a:solidFill>
                <a:effectLst/>
                <a:latin typeface="Nunito" pitchFamily="2" charset="0"/>
              </a:rPr>
              <a:t>, fc, ca, ab, be</a:t>
            </a:r>
          </a:p>
          <a:p>
            <a:pPr algn="l">
              <a:buFont typeface="Arial" panose="020B0604020202020204" pitchFamily="34" charset="0"/>
              <a:buChar char="•"/>
            </a:pPr>
            <a:r>
              <a:rPr lang="en-US" sz="2400" b="0" i="0" dirty="0">
                <a:solidFill>
                  <a:srgbClr val="000000"/>
                </a:solidFill>
                <a:effectLst/>
                <a:latin typeface="Nunito" pitchFamily="2" charset="0"/>
              </a:rPr>
              <a:t>da, ac, </a:t>
            </a:r>
            <a:r>
              <a:rPr lang="en-US" sz="2400" b="0" i="0" dirty="0" err="1">
                <a:solidFill>
                  <a:srgbClr val="000000"/>
                </a:solidFill>
                <a:effectLst/>
                <a:latin typeface="Nunito" pitchFamily="2" charset="0"/>
              </a:rPr>
              <a:t>cf</a:t>
            </a:r>
            <a:r>
              <a:rPr lang="en-US" sz="2400" b="0" i="0" dirty="0">
                <a:solidFill>
                  <a:srgbClr val="000000"/>
                </a:solidFill>
                <a:effectLst/>
                <a:latin typeface="Nunito" pitchFamily="2" charset="0"/>
              </a:rPr>
              <a:t>, </a:t>
            </a:r>
            <a:r>
              <a:rPr lang="en-US" sz="2400" b="0" i="0" dirty="0" err="1">
                <a:solidFill>
                  <a:srgbClr val="000000"/>
                </a:solidFill>
                <a:effectLst/>
                <a:latin typeface="Nunito" pitchFamily="2" charset="0"/>
              </a:rPr>
              <a:t>fg</a:t>
            </a:r>
            <a:r>
              <a:rPr lang="en-US" sz="2400" b="0" i="0" dirty="0">
                <a:solidFill>
                  <a:srgbClr val="000000"/>
                </a:solidFill>
                <a:effectLst/>
                <a:latin typeface="Nunito" pitchFamily="2" charset="0"/>
              </a:rPr>
              <a:t>, </a:t>
            </a:r>
            <a:r>
              <a:rPr lang="en-US" sz="2400" b="0" i="0" dirty="0" err="1">
                <a:solidFill>
                  <a:srgbClr val="000000"/>
                </a:solidFill>
                <a:effectLst/>
                <a:latin typeface="Nunito" pitchFamily="2" charset="0"/>
              </a:rPr>
              <a:t>ge</a:t>
            </a:r>
            <a:endParaRPr lang="en-US" sz="2400" b="0" i="0" dirty="0">
              <a:solidFill>
                <a:srgbClr val="000000"/>
              </a:solidFill>
              <a:effectLst/>
              <a:latin typeface="Nunito" pitchFamily="2" charset="0"/>
            </a:endParaRPr>
          </a:p>
        </p:txBody>
      </p:sp>
      <p:pic>
        <p:nvPicPr>
          <p:cNvPr id="6" name="Picture 5">
            <a:extLst>
              <a:ext uri="{FF2B5EF4-FFF2-40B4-BE49-F238E27FC236}">
                <a16:creationId xmlns:a16="http://schemas.microsoft.com/office/drawing/2014/main" id="{15C5AC5E-7E6A-AFA1-A6B3-3EB0788FED43}"/>
              </a:ext>
            </a:extLst>
          </p:cNvPr>
          <p:cNvPicPr>
            <a:picLocks noChangeAspect="1"/>
          </p:cNvPicPr>
          <p:nvPr/>
        </p:nvPicPr>
        <p:blipFill>
          <a:blip r:embed="rId4"/>
          <a:stretch>
            <a:fillRect/>
          </a:stretch>
        </p:blipFill>
        <p:spPr>
          <a:xfrm>
            <a:off x="8335666" y="2405743"/>
            <a:ext cx="3523137" cy="2544487"/>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E96B9901-D76B-1242-6026-3B5140121776}"/>
                  </a:ext>
                </a:extLst>
              </p14:cNvPr>
              <p14:cNvContentPartPr/>
              <p14:nvPr/>
            </p14:nvContentPartPr>
            <p14:xfrm>
              <a:off x="1116360" y="424440"/>
              <a:ext cx="10631520" cy="3504960"/>
            </p14:xfrm>
          </p:contentPart>
        </mc:Choice>
        <mc:Fallback>
          <p:pic>
            <p:nvPicPr>
              <p:cNvPr id="3" name="Ink 2">
                <a:extLst>
                  <a:ext uri="{FF2B5EF4-FFF2-40B4-BE49-F238E27FC236}">
                    <a16:creationId xmlns:a16="http://schemas.microsoft.com/office/drawing/2014/main" id="{E96B9901-D76B-1242-6026-3B5140121776}"/>
                  </a:ext>
                </a:extLst>
              </p:cNvPr>
              <p:cNvPicPr/>
              <p:nvPr/>
            </p:nvPicPr>
            <p:blipFill>
              <a:blip r:embed="rId6"/>
              <a:stretch>
                <a:fillRect/>
              </a:stretch>
            </p:blipFill>
            <p:spPr>
              <a:xfrm>
                <a:off x="1107000" y="415080"/>
                <a:ext cx="10650240" cy="35236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1000"/>
                                        <p:tgtEl>
                                          <p:spTgt spid="4">
                                            <p:txEl>
                                              <p:pRg st="2" end="2"/>
                                            </p:txEl>
                                          </p:spTgt>
                                        </p:tgtEl>
                                      </p:cBhvr>
                                    </p:animEffect>
                                    <p:anim calcmode="lin" valueType="num">
                                      <p:cBhvr>
                                        <p:cTn id="1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1000"/>
                                        <p:tgtEl>
                                          <p:spTgt spid="4">
                                            <p:txEl>
                                              <p:pRg st="3" end="3"/>
                                            </p:txEl>
                                          </p:spTgt>
                                        </p:tgtEl>
                                      </p:cBhvr>
                                    </p:animEffect>
                                    <p:anim calcmode="lin" valueType="num">
                                      <p:cBhvr>
                                        <p:cTn id="1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1000"/>
                                        <p:tgtEl>
                                          <p:spTgt spid="4">
                                            <p:txEl>
                                              <p:pRg st="4" end="4"/>
                                            </p:txEl>
                                          </p:spTgt>
                                        </p:tgtEl>
                                      </p:cBhvr>
                                    </p:animEffect>
                                    <p:anim calcmode="lin" valueType="num">
                                      <p:cBhvr>
                                        <p:cTn id="23"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1000"/>
                                        <p:tgtEl>
                                          <p:spTgt spid="4">
                                            <p:txEl>
                                              <p:pRg st="5" end="5"/>
                                            </p:txEl>
                                          </p:spTgt>
                                        </p:tgtEl>
                                      </p:cBhvr>
                                    </p:animEffect>
                                    <p:anim calcmode="lin" valueType="num">
                                      <p:cBhvr>
                                        <p:cTn id="28"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442"/>
        <p:cNvGrpSpPr/>
        <p:nvPr/>
      </p:nvGrpSpPr>
      <p:grpSpPr>
        <a:xfrm>
          <a:off x="0" y="0"/>
          <a:ext cx="0" cy="0"/>
          <a:chOff x="0" y="0"/>
          <a:chExt cx="0" cy="0"/>
        </a:xfrm>
      </p:grpSpPr>
      <p:sp>
        <p:nvSpPr>
          <p:cNvPr id="443" name="Google Shape;443;p18"/>
          <p:cNvSpPr txBox="1">
            <a:spLocks noGrp="1"/>
          </p:cNvSpPr>
          <p:nvPr>
            <p:ph type="title"/>
          </p:nvPr>
        </p:nvSpPr>
        <p:spPr>
          <a:xfrm>
            <a:off x="450595" y="231986"/>
            <a:ext cx="636676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Basic Properties of Graph</a:t>
            </a:r>
            <a:endParaRPr sz="2400" dirty="0"/>
          </a:p>
        </p:txBody>
      </p:sp>
      <p:sp>
        <p:nvSpPr>
          <p:cNvPr id="444" name="Google Shape;444;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47" name="Google Shape;447;p18"/>
          <p:cNvSpPr txBox="1"/>
          <p:nvPr/>
        </p:nvSpPr>
        <p:spPr>
          <a:xfrm>
            <a:off x="477666" y="1365093"/>
            <a:ext cx="7648376" cy="1302275"/>
          </a:xfrm>
          <a:prstGeom prst="rect">
            <a:avLst/>
          </a:prstGeom>
          <a:noFill/>
          <a:ln>
            <a:noFill/>
          </a:ln>
        </p:spPr>
        <p:txBody>
          <a:bodyPr spcFirstLastPara="1" wrap="square" lIns="0" tIns="103500" rIns="0" bIns="0" anchor="t" anchorCtr="0">
            <a:spAutoFit/>
          </a:bodyPr>
          <a:lstStyle/>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2.</a:t>
            </a:r>
            <a:r>
              <a:rPr lang="en-US" sz="2400" dirty="0">
                <a:solidFill>
                  <a:srgbClr val="FF0000"/>
                </a:solidFill>
                <a:latin typeface="Calibri"/>
                <a:ea typeface="Calibri"/>
                <a:cs typeface="Calibri"/>
                <a:sym typeface="Calibri"/>
              </a:rPr>
              <a:t>Eccentricity of a vertex</a:t>
            </a:r>
            <a:endParaRPr sz="2400" dirty="0">
              <a:solidFill>
                <a:srgbClr val="FF0000"/>
              </a:solidFill>
              <a:latin typeface="Calibri"/>
              <a:ea typeface="Calibri"/>
              <a:cs typeface="Calibri"/>
              <a:sym typeface="Calibri"/>
            </a:endParaRPr>
          </a:p>
          <a:p>
            <a:pPr marL="12700" marR="0" lvl="0" indent="0" algn="l" rtl="0">
              <a:lnSpc>
                <a:spcPct val="100000"/>
              </a:lnSpc>
              <a:spcBef>
                <a:spcPts val="720"/>
              </a:spcBef>
              <a:spcAft>
                <a:spcPts val="0"/>
              </a:spcAft>
              <a:buNone/>
            </a:pPr>
            <a:r>
              <a:rPr lang="en-US" sz="2400" dirty="0">
                <a:solidFill>
                  <a:schemeClr val="accent2">
                    <a:lumMod val="75000"/>
                  </a:schemeClr>
                </a:solidFill>
                <a:latin typeface="Calibri"/>
                <a:ea typeface="Calibri"/>
                <a:cs typeface="Calibri"/>
                <a:sym typeface="Calibri"/>
              </a:rPr>
              <a:t>Max distance </a:t>
            </a:r>
            <a:r>
              <a:rPr lang="en-US" sz="2400" dirty="0">
                <a:solidFill>
                  <a:schemeClr val="tx1"/>
                </a:solidFill>
                <a:latin typeface="Calibri"/>
                <a:ea typeface="Calibri"/>
                <a:cs typeface="Calibri"/>
                <a:sym typeface="Calibri"/>
              </a:rPr>
              <a:t>between a vertex and all other vertices denoted by e(V)</a:t>
            </a:r>
            <a:endParaRPr sz="2400" dirty="0">
              <a:solidFill>
                <a:schemeClr val="tx1"/>
              </a:solidFill>
              <a:latin typeface="Calibri"/>
              <a:ea typeface="Calibri"/>
              <a:cs typeface="Calibri"/>
              <a:sym typeface="Calibri"/>
            </a:endParaRPr>
          </a:p>
        </p:txBody>
      </p:sp>
      <p:sp>
        <p:nvSpPr>
          <p:cNvPr id="2" name="object 6">
            <a:extLst>
              <a:ext uri="{FF2B5EF4-FFF2-40B4-BE49-F238E27FC236}">
                <a16:creationId xmlns:a16="http://schemas.microsoft.com/office/drawing/2014/main" id="{C0CA2E9D-D534-6E2C-32AD-68A820FC423F}"/>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67093BAD-C243-EDD6-863B-DB26E1FE4CAB}"/>
              </a:ext>
            </a:extLst>
          </p:cNvPr>
          <p:cNvSpPr txBox="1"/>
          <p:nvPr/>
        </p:nvSpPr>
        <p:spPr>
          <a:xfrm>
            <a:off x="187489" y="2840362"/>
            <a:ext cx="11289648" cy="4154984"/>
          </a:xfrm>
          <a:prstGeom prst="rect">
            <a:avLst/>
          </a:prstGeom>
          <a:noFill/>
        </p:spPr>
        <p:txBody>
          <a:bodyPr wrap="square">
            <a:spAutoFit/>
          </a:bodyPr>
          <a:lstStyle/>
          <a:p>
            <a:pPr algn="just"/>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the above graph, the eccentricity of 'a' is 3.</a:t>
            </a:r>
          </a:p>
          <a:p>
            <a:pPr algn="just"/>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distance from 'a' to 'b' is 1 ('ab'),</a:t>
            </a:r>
          </a:p>
          <a:p>
            <a:pPr algn="just"/>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from 'a' to 'c' is 1 ('ac'),</a:t>
            </a:r>
          </a:p>
          <a:p>
            <a:pPr algn="just"/>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from 'a' to 'd' is 1 ('ad'),</a:t>
            </a:r>
          </a:p>
          <a:p>
            <a:pPr algn="just"/>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from 'a' to 'e' is 2 ('ab'-'be') or ('ad'-'de'),</a:t>
            </a:r>
          </a:p>
          <a:p>
            <a:pPr algn="just"/>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from 'a' to 'f' is 2 ('ac'-'</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cf</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or ('ad'-'</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just"/>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from 'a' to 'g' is 3 ('ac'-'</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cf</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fg</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or ('ad'-'</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df</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r>
              <a:rPr lang="en-US" sz="2400"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fg</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algn="just"/>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So </a:t>
            </a:r>
            <a:r>
              <a:rPr lang="en-US" sz="2400" b="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e(a)=3</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which is a maximum from vertex 'a' from the distance between 'ag' which is maximum. </a:t>
            </a:r>
            <a:endParaRPr lang="en-US" sz="2400" dirty="0"/>
          </a:p>
          <a:p>
            <a:pPr algn="just"/>
            <a:endPar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E3430BA-31AF-ABBA-9F4D-2884FF31FB4E}"/>
              </a:ext>
            </a:extLst>
          </p:cNvPr>
          <p:cNvPicPr>
            <a:picLocks noChangeAspect="1"/>
          </p:cNvPicPr>
          <p:nvPr/>
        </p:nvPicPr>
        <p:blipFill>
          <a:blip r:embed="rId4"/>
          <a:stretch>
            <a:fillRect/>
          </a:stretch>
        </p:blipFill>
        <p:spPr>
          <a:xfrm>
            <a:off x="8335666" y="2405743"/>
            <a:ext cx="3523137" cy="2544487"/>
          </a:xfrm>
          <a:prstGeom prst="rect">
            <a:avLst/>
          </a:prstGeom>
        </p:spPr>
      </p:pic>
      <p:sp>
        <p:nvSpPr>
          <p:cNvPr id="7" name="TextBox 6">
            <a:extLst>
              <a:ext uri="{FF2B5EF4-FFF2-40B4-BE49-F238E27FC236}">
                <a16:creationId xmlns:a16="http://schemas.microsoft.com/office/drawing/2014/main" id="{DBA438F0-599B-6825-9101-3B37388E300A}"/>
              </a:ext>
            </a:extLst>
          </p:cNvPr>
          <p:cNvSpPr txBox="1"/>
          <p:nvPr/>
        </p:nvSpPr>
        <p:spPr>
          <a:xfrm>
            <a:off x="6738257" y="3508250"/>
            <a:ext cx="6096000" cy="1384995"/>
          </a:xfrm>
          <a:prstGeom prst="rect">
            <a:avLst/>
          </a:prstGeom>
          <a:noFill/>
        </p:spPr>
        <p:txBody>
          <a:bodyPr wrap="square">
            <a:spAutoFit/>
          </a:bodyPr>
          <a:lstStyle/>
          <a:p>
            <a:pPr algn="just"/>
            <a:r>
              <a:rPr lang="en-IN" dirty="0">
                <a:latin typeface="Nunito" pitchFamily="2" charset="0"/>
              </a:rPr>
              <a:t>Also, e</a:t>
            </a:r>
            <a:r>
              <a:rPr lang="en-IN" b="0" i="0" dirty="0">
                <a:solidFill>
                  <a:srgbClr val="000000"/>
                </a:solidFill>
                <a:effectLst/>
                <a:latin typeface="Nunito" pitchFamily="2" charset="0"/>
              </a:rPr>
              <a:t>(b)=3</a:t>
            </a:r>
          </a:p>
          <a:p>
            <a:pPr algn="just"/>
            <a:r>
              <a:rPr lang="en-IN" b="0" i="0" dirty="0">
                <a:solidFill>
                  <a:srgbClr val="000000"/>
                </a:solidFill>
                <a:effectLst/>
                <a:latin typeface="Nunito" pitchFamily="2" charset="0"/>
              </a:rPr>
              <a:t>e(c) = 3</a:t>
            </a:r>
          </a:p>
          <a:p>
            <a:pPr algn="just"/>
            <a:r>
              <a:rPr lang="en-IN" b="0" i="0" dirty="0">
                <a:solidFill>
                  <a:srgbClr val="000000"/>
                </a:solidFill>
                <a:effectLst/>
                <a:latin typeface="Nunito" pitchFamily="2" charset="0"/>
              </a:rPr>
              <a:t>e(d) = 2</a:t>
            </a:r>
          </a:p>
          <a:p>
            <a:pPr algn="just"/>
            <a:r>
              <a:rPr lang="en-IN" b="0" i="0" dirty="0">
                <a:solidFill>
                  <a:srgbClr val="000000"/>
                </a:solidFill>
                <a:effectLst/>
                <a:latin typeface="Nunito" pitchFamily="2" charset="0"/>
              </a:rPr>
              <a:t>e(e) = 3</a:t>
            </a:r>
          </a:p>
          <a:p>
            <a:pPr algn="just"/>
            <a:r>
              <a:rPr lang="en-IN" b="0" i="0" dirty="0">
                <a:solidFill>
                  <a:srgbClr val="000000"/>
                </a:solidFill>
                <a:effectLst/>
                <a:latin typeface="Nunito" pitchFamily="2" charset="0"/>
              </a:rPr>
              <a:t>e(f) = 3</a:t>
            </a:r>
          </a:p>
          <a:p>
            <a:pPr algn="just"/>
            <a:r>
              <a:rPr lang="en-IN" b="0" i="0" dirty="0">
                <a:solidFill>
                  <a:srgbClr val="000000"/>
                </a:solidFill>
                <a:effectLst/>
                <a:latin typeface="Nunito" pitchFamily="2" charset="0"/>
              </a:rPr>
              <a:t>e(g) = 3</a:t>
            </a: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81079074-4081-43AF-4B98-FBAD01D5082C}"/>
                  </a:ext>
                </a:extLst>
              </p14:cNvPr>
              <p14:cNvContentPartPr/>
              <p14:nvPr/>
            </p14:nvContentPartPr>
            <p14:xfrm>
              <a:off x="520560" y="2256480"/>
              <a:ext cx="3578400" cy="151200"/>
            </p14:xfrm>
          </p:contentPart>
        </mc:Choice>
        <mc:Fallback>
          <p:pic>
            <p:nvPicPr>
              <p:cNvPr id="3" name="Ink 2">
                <a:extLst>
                  <a:ext uri="{FF2B5EF4-FFF2-40B4-BE49-F238E27FC236}">
                    <a16:creationId xmlns:a16="http://schemas.microsoft.com/office/drawing/2014/main" id="{81079074-4081-43AF-4B98-FBAD01D5082C}"/>
                  </a:ext>
                </a:extLst>
              </p:cNvPr>
              <p:cNvPicPr/>
              <p:nvPr/>
            </p:nvPicPr>
            <p:blipFill>
              <a:blip r:embed="rId6"/>
              <a:stretch>
                <a:fillRect/>
              </a:stretch>
            </p:blipFill>
            <p:spPr>
              <a:xfrm>
                <a:off x="511200" y="2247120"/>
                <a:ext cx="3597120" cy="169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wipe(down)">
                                      <p:cBhvr>
                                        <p:cTn id="10" dur="500"/>
                                        <p:tgtEl>
                                          <p:spTgt spid="4">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wipe(down)">
                                      <p:cBhvr>
                                        <p:cTn id="13" dur="500"/>
                                        <p:tgtEl>
                                          <p:spTgt spid="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1000"/>
                                        <p:tgtEl>
                                          <p:spTgt spid="4">
                                            <p:txEl>
                                              <p:pRg st="5" end="5"/>
                                            </p:txEl>
                                          </p:spTgt>
                                        </p:tgtEl>
                                      </p:cBhvr>
                                    </p:animEffect>
                                    <p:anim calcmode="lin" valueType="num">
                                      <p:cBhvr>
                                        <p:cTn id="24"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5" dur="1000" fill="hold"/>
                                        <p:tgtEl>
                                          <p:spTgt spid="4">
                                            <p:txEl>
                                              <p:pRg st="5" end="5"/>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1000"/>
                                        <p:tgtEl>
                                          <p:spTgt spid="4">
                                            <p:txEl>
                                              <p:pRg st="8" end="8"/>
                                            </p:txEl>
                                          </p:spTgt>
                                        </p:tgtEl>
                                      </p:cBhvr>
                                    </p:animEffect>
                                    <p:anim calcmode="lin" valueType="num">
                                      <p:cBhvr>
                                        <p:cTn id="3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473"/>
        <p:cNvGrpSpPr/>
        <p:nvPr/>
      </p:nvGrpSpPr>
      <p:grpSpPr>
        <a:xfrm>
          <a:off x="0" y="0"/>
          <a:ext cx="0" cy="0"/>
          <a:chOff x="0" y="0"/>
          <a:chExt cx="0" cy="0"/>
        </a:xfrm>
      </p:grpSpPr>
      <p:sp>
        <p:nvSpPr>
          <p:cNvPr id="474" name="Google Shape;474;p19"/>
          <p:cNvSpPr txBox="1">
            <a:spLocks noGrp="1"/>
          </p:cNvSpPr>
          <p:nvPr>
            <p:ph type="title"/>
          </p:nvPr>
        </p:nvSpPr>
        <p:spPr>
          <a:xfrm>
            <a:off x="450595" y="231986"/>
            <a:ext cx="745388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Basic Properties of Graph</a:t>
            </a:r>
            <a:endParaRPr sz="2400" dirty="0"/>
          </a:p>
        </p:txBody>
      </p:sp>
      <p:sp>
        <p:nvSpPr>
          <p:cNvPr id="475" name="Google Shape;475;p1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78" name="Google Shape;478;p19"/>
          <p:cNvSpPr txBox="1"/>
          <p:nvPr/>
        </p:nvSpPr>
        <p:spPr>
          <a:xfrm>
            <a:off x="450595" y="1911618"/>
            <a:ext cx="5913249" cy="2679575"/>
          </a:xfrm>
          <a:prstGeom prst="rect">
            <a:avLst/>
          </a:prstGeom>
          <a:noFill/>
          <a:ln>
            <a:noFill/>
          </a:ln>
        </p:spPr>
        <p:txBody>
          <a:bodyPr spcFirstLastPara="1" wrap="square" lIns="0" tIns="103500" rIns="0" bIns="0" anchor="t" anchorCtr="0">
            <a:spAutoFit/>
          </a:bodyPr>
          <a:lstStyle/>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3.	</a:t>
            </a:r>
            <a:r>
              <a:rPr lang="en-US" sz="2400" dirty="0">
                <a:solidFill>
                  <a:srgbClr val="FF0000"/>
                </a:solidFill>
                <a:latin typeface="Calibri"/>
                <a:ea typeface="Calibri"/>
                <a:cs typeface="Calibri"/>
                <a:sym typeface="Calibri"/>
              </a:rPr>
              <a:t>Radius of connected graph r(G)</a:t>
            </a:r>
            <a:endParaRPr sz="2400" dirty="0">
              <a:solidFill>
                <a:srgbClr val="FF0000"/>
              </a:solidFill>
              <a:latin typeface="Calibri"/>
              <a:ea typeface="Calibri"/>
              <a:cs typeface="Calibri"/>
              <a:sym typeface="Calibri"/>
            </a:endParaRPr>
          </a:p>
          <a:p>
            <a:pPr marL="12700" marR="0" lvl="0" indent="0" algn="l" rtl="0">
              <a:lnSpc>
                <a:spcPct val="100000"/>
              </a:lnSpc>
              <a:spcBef>
                <a:spcPts val="720"/>
              </a:spcBef>
              <a:spcAft>
                <a:spcPts val="0"/>
              </a:spcAft>
              <a:buNone/>
            </a:pPr>
            <a:r>
              <a:rPr lang="en-US" sz="2400" dirty="0">
                <a:solidFill>
                  <a:srgbClr val="0070C0"/>
                </a:solidFill>
                <a:latin typeface="Calibri"/>
                <a:ea typeface="Calibri"/>
                <a:cs typeface="Calibri"/>
                <a:sym typeface="Calibri"/>
              </a:rPr>
              <a:t>Min eccentricity </a:t>
            </a:r>
            <a:r>
              <a:rPr lang="en-US" sz="2400" dirty="0">
                <a:solidFill>
                  <a:schemeClr val="tx1"/>
                </a:solidFill>
                <a:latin typeface="Calibri"/>
                <a:ea typeface="Calibri"/>
                <a:cs typeface="Calibri"/>
                <a:sym typeface="Calibri"/>
              </a:rPr>
              <a:t>among all vertices</a:t>
            </a:r>
            <a:endParaRPr sz="2400" dirty="0">
              <a:solidFill>
                <a:schemeClr val="tx1"/>
              </a:solidFill>
              <a:latin typeface="Calibri"/>
              <a:ea typeface="Calibri"/>
              <a:cs typeface="Calibri"/>
              <a:sym typeface="Calibri"/>
            </a:endParaRPr>
          </a:p>
          <a:p>
            <a:pPr marL="12700" marR="0" lvl="0" indent="0" algn="l" rtl="0">
              <a:lnSpc>
                <a:spcPct val="100000"/>
              </a:lnSpc>
              <a:spcBef>
                <a:spcPts val="720"/>
              </a:spcBef>
              <a:spcAft>
                <a:spcPts val="0"/>
              </a:spcAft>
              <a:buNone/>
            </a:pPr>
            <a:r>
              <a:rPr lang="en-US" sz="2400" dirty="0">
                <a:solidFill>
                  <a:schemeClr val="tx1"/>
                </a:solidFill>
                <a:latin typeface="Calibri"/>
                <a:ea typeface="Calibri"/>
                <a:cs typeface="Calibri"/>
                <a:sym typeface="Calibri"/>
              </a:rPr>
              <a:t>Radius of Graph G = ?</a:t>
            </a:r>
          </a:p>
          <a:p>
            <a:pPr marL="12700" marR="0" lvl="0" indent="0" algn="l" rtl="0">
              <a:lnSpc>
                <a:spcPct val="100000"/>
              </a:lnSpc>
              <a:spcBef>
                <a:spcPts val="720"/>
              </a:spcBef>
              <a:spcAft>
                <a:spcPts val="0"/>
              </a:spcAft>
              <a:buNone/>
            </a:pPr>
            <a:endParaRPr lang="en-US" sz="2400" dirty="0">
              <a:solidFill>
                <a:schemeClr val="tx1"/>
              </a:solidFill>
              <a:latin typeface="Calibri"/>
              <a:ea typeface="Calibri"/>
              <a:cs typeface="Calibri"/>
              <a:sym typeface="Calibri"/>
            </a:endParaRPr>
          </a:p>
          <a:p>
            <a:pPr marL="12700" marR="0" lvl="0" indent="0" algn="l" rtl="0">
              <a:lnSpc>
                <a:spcPct val="100000"/>
              </a:lnSpc>
              <a:spcBef>
                <a:spcPts val="720"/>
              </a:spcBef>
              <a:spcAft>
                <a:spcPts val="0"/>
              </a:spcAft>
              <a:buNone/>
            </a:pP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above graph r(G) = 2, which is the minimum eccentricity for 'd'.</a:t>
            </a:r>
            <a:endParaRPr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object 6">
            <a:extLst>
              <a:ext uri="{FF2B5EF4-FFF2-40B4-BE49-F238E27FC236}">
                <a16:creationId xmlns:a16="http://schemas.microsoft.com/office/drawing/2014/main" id="{0DF80FBC-D188-D699-9F16-A592F82A0E50}"/>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pic>
        <p:nvPicPr>
          <p:cNvPr id="3" name="Picture 2">
            <a:extLst>
              <a:ext uri="{FF2B5EF4-FFF2-40B4-BE49-F238E27FC236}">
                <a16:creationId xmlns:a16="http://schemas.microsoft.com/office/drawing/2014/main" id="{083EE183-F56D-8D60-5D52-838759E2B782}"/>
              </a:ext>
            </a:extLst>
          </p:cNvPr>
          <p:cNvPicPr>
            <a:picLocks noChangeAspect="1"/>
          </p:cNvPicPr>
          <p:nvPr/>
        </p:nvPicPr>
        <p:blipFill>
          <a:blip r:embed="rId4"/>
          <a:stretch>
            <a:fillRect/>
          </a:stretch>
        </p:blipFill>
        <p:spPr>
          <a:xfrm>
            <a:off x="7323295" y="2242457"/>
            <a:ext cx="3523137" cy="25444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8">
                                            <p:txEl>
                                              <p:pRg st="4" end="4"/>
                                            </p:txEl>
                                          </p:spTgt>
                                        </p:tgtEl>
                                        <p:attrNameLst>
                                          <p:attrName>style.visibility</p:attrName>
                                        </p:attrNameLst>
                                      </p:cBhvr>
                                      <p:to>
                                        <p:strVal val="visible"/>
                                      </p:to>
                                    </p:set>
                                    <p:animEffect transition="in" filter="fade">
                                      <p:cBhvr>
                                        <p:cTn id="7" dur="1000"/>
                                        <p:tgtEl>
                                          <p:spTgt spid="478">
                                            <p:txEl>
                                              <p:pRg st="4" end="4"/>
                                            </p:txEl>
                                          </p:spTgt>
                                        </p:tgtEl>
                                      </p:cBhvr>
                                    </p:animEffect>
                                    <p:anim calcmode="lin" valueType="num">
                                      <p:cBhvr>
                                        <p:cTn id="8" dur="1000" fill="hold"/>
                                        <p:tgtEl>
                                          <p:spTgt spid="478">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47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3"/>
          <p:cNvSpPr txBox="1"/>
          <p:nvPr/>
        </p:nvSpPr>
        <p:spPr>
          <a:xfrm>
            <a:off x="358851" y="231986"/>
            <a:ext cx="8023149" cy="1738025"/>
          </a:xfrm>
          <a:prstGeom prst="rect">
            <a:avLst/>
          </a:prstGeom>
          <a:noFill/>
          <a:ln>
            <a:noFill/>
          </a:ln>
        </p:spPr>
        <p:txBody>
          <a:bodyPr spcFirstLastPara="1" wrap="square" lIns="0" tIns="12050" rIns="0" bIns="0" anchor="t" anchorCtr="0">
            <a:spAutoFit/>
          </a:bodyPr>
          <a:lstStyle/>
          <a:p>
            <a:pPr marL="104139" marR="5080" lvl="0" indent="20954"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Graph Theory and its Applications </a:t>
            </a:r>
          </a:p>
          <a:p>
            <a:pPr marL="104139" marR="5080" lvl="0" indent="20954"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 </a:t>
            </a:r>
            <a:r>
              <a:rPr lang="en-US" sz="2400" b="1" dirty="0">
                <a:solidFill>
                  <a:srgbClr val="C55A11"/>
                </a:solidFill>
                <a:latin typeface="Calibri"/>
                <a:ea typeface="Calibri"/>
                <a:cs typeface="Calibri"/>
                <a:sym typeface="Calibri"/>
              </a:rPr>
              <a:t>History</a:t>
            </a:r>
            <a:endParaRPr sz="2400" dirty="0">
              <a:latin typeface="Calibri"/>
              <a:ea typeface="Calibri"/>
              <a:cs typeface="Calibri"/>
              <a:sym typeface="Calibri"/>
            </a:endParaRPr>
          </a:p>
          <a:p>
            <a:pPr marL="0" marR="0" lvl="0" indent="0" algn="l" rtl="0">
              <a:lnSpc>
                <a:spcPct val="100000"/>
              </a:lnSpc>
              <a:spcBef>
                <a:spcPts val="50"/>
              </a:spcBef>
              <a:spcAft>
                <a:spcPts val="0"/>
              </a:spcAft>
              <a:buNone/>
            </a:pPr>
            <a:endParaRPr sz="3500" dirty="0">
              <a:latin typeface="Calibri"/>
              <a:ea typeface="Calibri"/>
              <a:cs typeface="Calibri"/>
              <a:sym typeface="Calibri"/>
            </a:endParaRPr>
          </a:p>
          <a:p>
            <a:pPr marL="12700" marR="0" lvl="0" indent="0" algn="l" rtl="0">
              <a:lnSpc>
                <a:spcPct val="100000"/>
              </a:lnSpc>
              <a:spcBef>
                <a:spcPts val="0"/>
              </a:spcBef>
              <a:spcAft>
                <a:spcPts val="0"/>
              </a:spcAft>
              <a:buNone/>
            </a:pPr>
            <a:r>
              <a:rPr lang="en-US" sz="2400" dirty="0">
                <a:solidFill>
                  <a:srgbClr val="2E5496"/>
                </a:solidFill>
                <a:latin typeface="Calibri"/>
                <a:ea typeface="Calibri"/>
                <a:cs typeface="Calibri"/>
                <a:sym typeface="Calibri"/>
              </a:rPr>
              <a:t>The Konigsberg Bridge Problem</a:t>
            </a:r>
            <a:endParaRPr sz="2400" dirty="0">
              <a:latin typeface="Calibri"/>
              <a:ea typeface="Calibri"/>
              <a:cs typeface="Calibri"/>
              <a:sym typeface="Calibri"/>
            </a:endParaRPr>
          </a:p>
        </p:txBody>
      </p:sp>
      <p:sp>
        <p:nvSpPr>
          <p:cNvPr id="67" name="Google Shape;67;p3"/>
          <p:cNvSpPr txBox="1"/>
          <p:nvPr/>
        </p:nvSpPr>
        <p:spPr>
          <a:xfrm>
            <a:off x="471931" y="5453278"/>
            <a:ext cx="7818120"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2400" dirty="0">
                <a:solidFill>
                  <a:srgbClr val="2E5496"/>
                </a:solidFill>
                <a:latin typeface="Calibri"/>
                <a:ea typeface="Calibri"/>
                <a:cs typeface="Calibri"/>
                <a:sym typeface="Calibri"/>
              </a:rPr>
              <a:t>Whether one could leave home cross every bridge exactly once  and return home</a:t>
            </a:r>
            <a:endParaRPr sz="2400" dirty="0">
              <a:latin typeface="Calibri"/>
              <a:ea typeface="Calibri"/>
              <a:cs typeface="Calibri"/>
              <a:sym typeface="Calibri"/>
            </a:endParaRPr>
          </a:p>
        </p:txBody>
      </p:sp>
      <p:pic>
        <p:nvPicPr>
          <p:cNvPr id="3" name="Picture 2">
            <a:extLst>
              <a:ext uri="{FF2B5EF4-FFF2-40B4-BE49-F238E27FC236}">
                <a16:creationId xmlns:a16="http://schemas.microsoft.com/office/drawing/2014/main" id="{D8A61CA9-6166-FA47-4CCC-5698A608A4B1}"/>
              </a:ext>
            </a:extLst>
          </p:cNvPr>
          <p:cNvPicPr>
            <a:picLocks noChangeAspect="1"/>
          </p:cNvPicPr>
          <p:nvPr/>
        </p:nvPicPr>
        <p:blipFill>
          <a:blip r:embed="rId3"/>
          <a:stretch>
            <a:fillRect/>
          </a:stretch>
        </p:blipFill>
        <p:spPr>
          <a:xfrm>
            <a:off x="7140065" y="2154652"/>
            <a:ext cx="3734764" cy="3115860"/>
          </a:xfrm>
          <a:prstGeom prst="rect">
            <a:avLst/>
          </a:prstGeom>
        </p:spPr>
      </p:pic>
      <p:pic>
        <p:nvPicPr>
          <p:cNvPr id="5" name="Picture 4">
            <a:extLst>
              <a:ext uri="{FF2B5EF4-FFF2-40B4-BE49-F238E27FC236}">
                <a16:creationId xmlns:a16="http://schemas.microsoft.com/office/drawing/2014/main" id="{27A4DC7C-CF15-435D-54D2-C8CCDDA17017}"/>
              </a:ext>
            </a:extLst>
          </p:cNvPr>
          <p:cNvPicPr>
            <a:picLocks noChangeAspect="1"/>
          </p:cNvPicPr>
          <p:nvPr/>
        </p:nvPicPr>
        <p:blipFill>
          <a:blip r:embed="rId4"/>
          <a:stretch>
            <a:fillRect/>
          </a:stretch>
        </p:blipFill>
        <p:spPr>
          <a:xfrm>
            <a:off x="1339907" y="2064418"/>
            <a:ext cx="4413885" cy="3296328"/>
          </a:xfrm>
          <a:prstGeom prst="rect">
            <a:avLst/>
          </a:prstGeom>
        </p:spPr>
      </p:pic>
      <p:sp>
        <p:nvSpPr>
          <p:cNvPr id="6" name="object 6">
            <a:extLst>
              <a:ext uri="{FF2B5EF4-FFF2-40B4-BE49-F238E27FC236}">
                <a16:creationId xmlns:a16="http://schemas.microsoft.com/office/drawing/2014/main" id="{372F2646-35F8-F366-3DCC-CD2F5F0C7CE7}"/>
              </a:ext>
            </a:extLst>
          </p:cNvPr>
          <p:cNvSpPr/>
          <p:nvPr/>
        </p:nvSpPr>
        <p:spPr>
          <a:xfrm>
            <a:off x="10929341" y="0"/>
            <a:ext cx="1095592" cy="1606531"/>
          </a:xfrm>
          <a:prstGeom prst="rect">
            <a:avLst/>
          </a:prstGeom>
          <a:blipFill>
            <a:blip r:embed="rId5" cstate="print"/>
            <a:stretch>
              <a:fillRect/>
            </a:stretch>
          </a:blip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3DA65623-7A37-83A5-A65E-527F8D0C817E}"/>
                  </a:ext>
                </a:extLst>
              </p14:cNvPr>
              <p14:cNvContentPartPr/>
              <p14:nvPr/>
            </p14:nvContentPartPr>
            <p14:xfrm>
              <a:off x="529920" y="5825520"/>
              <a:ext cx="5970240" cy="654480"/>
            </p14:xfrm>
          </p:contentPart>
        </mc:Choice>
        <mc:Fallback xmlns="">
          <p:pic>
            <p:nvPicPr>
              <p:cNvPr id="2" name="Ink 1">
                <a:extLst>
                  <a:ext uri="{FF2B5EF4-FFF2-40B4-BE49-F238E27FC236}">
                    <a16:creationId xmlns:a16="http://schemas.microsoft.com/office/drawing/2014/main" id="{3DA65623-7A37-83A5-A65E-527F8D0C817E}"/>
                  </a:ext>
                </a:extLst>
              </p:cNvPr>
              <p:cNvPicPr/>
              <p:nvPr/>
            </p:nvPicPr>
            <p:blipFill>
              <a:blip r:embed="rId7"/>
              <a:stretch>
                <a:fillRect/>
              </a:stretch>
            </p:blipFill>
            <p:spPr>
              <a:xfrm>
                <a:off x="520560" y="5816160"/>
                <a:ext cx="5988960" cy="67320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504"/>
        <p:cNvGrpSpPr/>
        <p:nvPr/>
      </p:nvGrpSpPr>
      <p:grpSpPr>
        <a:xfrm>
          <a:off x="0" y="0"/>
          <a:ext cx="0" cy="0"/>
          <a:chOff x="0" y="0"/>
          <a:chExt cx="0" cy="0"/>
        </a:xfrm>
      </p:grpSpPr>
      <p:sp>
        <p:nvSpPr>
          <p:cNvPr id="505" name="Google Shape;505;p20"/>
          <p:cNvSpPr txBox="1">
            <a:spLocks noGrp="1"/>
          </p:cNvSpPr>
          <p:nvPr>
            <p:ph type="title"/>
          </p:nvPr>
        </p:nvSpPr>
        <p:spPr>
          <a:xfrm>
            <a:off x="450595" y="231986"/>
            <a:ext cx="68849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a:t>
            </a:r>
            <a:br>
              <a:rPr lang="en-US" sz="2400" dirty="0">
                <a:solidFill>
                  <a:srgbClr val="2E5496"/>
                </a:solidFill>
              </a:rPr>
            </a:br>
            <a:r>
              <a:rPr lang="en-US" sz="2400" dirty="0">
                <a:solidFill>
                  <a:srgbClr val="2E5496"/>
                </a:solidFill>
              </a:rPr>
              <a:t> </a:t>
            </a:r>
            <a:r>
              <a:rPr lang="en-US" sz="2400" dirty="0"/>
              <a:t>Basic Properties of Graph</a:t>
            </a:r>
            <a:endParaRPr sz="2400" dirty="0"/>
          </a:p>
        </p:txBody>
      </p:sp>
      <p:sp>
        <p:nvSpPr>
          <p:cNvPr id="506" name="Google Shape;506;p20"/>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09" name="Google Shape;509;p20"/>
          <p:cNvSpPr txBox="1"/>
          <p:nvPr/>
        </p:nvSpPr>
        <p:spPr>
          <a:xfrm>
            <a:off x="486842" y="1408963"/>
            <a:ext cx="6094604" cy="2320492"/>
          </a:xfrm>
          <a:prstGeom prst="rect">
            <a:avLst/>
          </a:prstGeom>
          <a:noFill/>
          <a:ln>
            <a:noFill/>
          </a:ln>
        </p:spPr>
        <p:txBody>
          <a:bodyPr spcFirstLastPara="1" wrap="square" lIns="0" tIns="12050" rIns="0" bIns="0" anchor="t" anchorCtr="0">
            <a:spAutoFit/>
          </a:bodyPr>
          <a:lstStyle/>
          <a:p>
            <a:pPr marL="469900" marR="5080" lvl="0" indent="-457200" algn="l" rtl="0">
              <a:lnSpc>
                <a:spcPct val="125000"/>
              </a:lnSpc>
              <a:spcBef>
                <a:spcPts val="0"/>
              </a:spcBef>
              <a:spcAft>
                <a:spcPts val="0"/>
              </a:spcAft>
              <a:buAutoNum type="arabicPeriod" startAt="4"/>
            </a:pPr>
            <a:r>
              <a:rPr lang="en-US" sz="2400" dirty="0">
                <a:solidFill>
                  <a:srgbClr val="FF0000"/>
                </a:solidFill>
                <a:latin typeface="Calibri"/>
                <a:ea typeface="Calibri"/>
                <a:cs typeface="Calibri"/>
                <a:sym typeface="Calibri"/>
              </a:rPr>
              <a:t>Diameter of connected graph  </a:t>
            </a:r>
          </a:p>
          <a:p>
            <a:pPr marL="12700" marR="5080" lvl="0" algn="l" rtl="0">
              <a:lnSpc>
                <a:spcPct val="125000"/>
              </a:lnSpc>
              <a:spcBef>
                <a:spcPts val="0"/>
              </a:spcBef>
              <a:spcAft>
                <a:spcPts val="0"/>
              </a:spcAft>
            </a:pPr>
            <a:endParaRPr lang="en-US" sz="2400" dirty="0">
              <a:solidFill>
                <a:srgbClr val="FF0000"/>
              </a:solidFill>
              <a:latin typeface="Calibri"/>
              <a:ea typeface="Calibri"/>
              <a:cs typeface="Calibri"/>
              <a:sym typeface="Calibri"/>
            </a:endParaRPr>
          </a:p>
          <a:p>
            <a:pPr marL="12700" marR="5080" lvl="0" algn="l" rtl="0">
              <a:lnSpc>
                <a:spcPct val="125000"/>
              </a:lnSpc>
              <a:spcBef>
                <a:spcPts val="0"/>
              </a:spcBef>
              <a:spcAft>
                <a:spcPts val="0"/>
              </a:spcAft>
            </a:pPr>
            <a:r>
              <a:rPr lang="en-US" sz="2400" dirty="0">
                <a:solidFill>
                  <a:srgbClr val="0070C0"/>
                </a:solidFill>
                <a:latin typeface="Calibri"/>
                <a:ea typeface="Calibri"/>
                <a:cs typeface="Calibri"/>
                <a:sym typeface="Calibri"/>
              </a:rPr>
              <a:t>Max eccentricity </a:t>
            </a:r>
            <a:r>
              <a:rPr lang="en-US" sz="2400" dirty="0">
                <a:solidFill>
                  <a:schemeClr val="tx1"/>
                </a:solidFill>
                <a:latin typeface="Calibri"/>
                <a:ea typeface="Calibri"/>
                <a:cs typeface="Calibri"/>
                <a:sym typeface="Calibri"/>
              </a:rPr>
              <a:t>among all vertices  </a:t>
            </a:r>
          </a:p>
          <a:p>
            <a:pPr marL="12700" marR="5080" lvl="0" algn="l" rtl="0">
              <a:lnSpc>
                <a:spcPct val="125000"/>
              </a:lnSpc>
              <a:spcBef>
                <a:spcPts val="0"/>
              </a:spcBef>
              <a:spcAft>
                <a:spcPts val="0"/>
              </a:spcAft>
            </a:pPr>
            <a:endParaRPr lang="en-US" sz="2400" dirty="0">
              <a:solidFill>
                <a:schemeClr val="tx1"/>
              </a:solidFill>
              <a:latin typeface="Calibri"/>
              <a:ea typeface="Calibri"/>
              <a:cs typeface="Calibri"/>
              <a:sym typeface="Calibri"/>
            </a:endParaRPr>
          </a:p>
          <a:p>
            <a:pPr marL="12700" marR="5080" lvl="0" algn="l" rtl="0">
              <a:lnSpc>
                <a:spcPct val="125000"/>
              </a:lnSpc>
              <a:spcBef>
                <a:spcPts val="0"/>
              </a:spcBef>
              <a:spcAft>
                <a:spcPts val="0"/>
              </a:spcAft>
            </a:pPr>
            <a:r>
              <a:rPr lang="en-US" sz="2400" dirty="0">
                <a:solidFill>
                  <a:schemeClr val="tx1"/>
                </a:solidFill>
                <a:latin typeface="Calibri"/>
                <a:ea typeface="Calibri"/>
                <a:cs typeface="Calibri"/>
                <a:sym typeface="Calibri"/>
              </a:rPr>
              <a:t>Diameter of Graph G = ?</a:t>
            </a:r>
            <a:endParaRPr sz="2400" dirty="0">
              <a:solidFill>
                <a:schemeClr val="tx1"/>
              </a:solidFill>
              <a:latin typeface="Calibri"/>
              <a:ea typeface="Calibri"/>
              <a:cs typeface="Calibri"/>
              <a:sym typeface="Calibri"/>
            </a:endParaRPr>
          </a:p>
        </p:txBody>
      </p:sp>
      <p:sp>
        <p:nvSpPr>
          <p:cNvPr id="2" name="object 6">
            <a:extLst>
              <a:ext uri="{FF2B5EF4-FFF2-40B4-BE49-F238E27FC236}">
                <a16:creationId xmlns:a16="http://schemas.microsoft.com/office/drawing/2014/main" id="{A475028B-6821-D324-5A36-8A5C1C671F35}"/>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pic>
        <p:nvPicPr>
          <p:cNvPr id="3" name="Picture 2">
            <a:extLst>
              <a:ext uri="{FF2B5EF4-FFF2-40B4-BE49-F238E27FC236}">
                <a16:creationId xmlns:a16="http://schemas.microsoft.com/office/drawing/2014/main" id="{F2711214-891D-97B4-57D5-8CDB458CFDF7}"/>
              </a:ext>
            </a:extLst>
          </p:cNvPr>
          <p:cNvPicPr>
            <a:picLocks noChangeAspect="1"/>
          </p:cNvPicPr>
          <p:nvPr/>
        </p:nvPicPr>
        <p:blipFill>
          <a:blip r:embed="rId4"/>
          <a:stretch>
            <a:fillRect/>
          </a:stretch>
        </p:blipFill>
        <p:spPr>
          <a:xfrm>
            <a:off x="7105580" y="2340429"/>
            <a:ext cx="3523137" cy="2544487"/>
          </a:xfrm>
          <a:prstGeom prst="rect">
            <a:avLst/>
          </a:prstGeom>
        </p:spPr>
      </p:pic>
      <p:sp>
        <p:nvSpPr>
          <p:cNvPr id="5" name="TextBox 4">
            <a:extLst>
              <a:ext uri="{FF2B5EF4-FFF2-40B4-BE49-F238E27FC236}">
                <a16:creationId xmlns:a16="http://schemas.microsoft.com/office/drawing/2014/main" id="{F083DF93-7545-9024-7F15-7F6F658A33E9}"/>
              </a:ext>
            </a:extLst>
          </p:cNvPr>
          <p:cNvSpPr txBox="1"/>
          <p:nvPr/>
        </p:nvSpPr>
        <p:spPr>
          <a:xfrm>
            <a:off x="384691" y="4178626"/>
            <a:ext cx="6096000" cy="830997"/>
          </a:xfrm>
          <a:prstGeom prst="rect">
            <a:avLst/>
          </a:prstGeom>
          <a:noFill/>
        </p:spPr>
        <p:txBody>
          <a:bodyPr wrap="square">
            <a:spAutoFit/>
          </a:bodyPr>
          <a:lstStyle/>
          <a:p>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the above graph, d(G) = 3; which is the maximum eccentricity.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535"/>
        <p:cNvGrpSpPr/>
        <p:nvPr/>
      </p:nvGrpSpPr>
      <p:grpSpPr>
        <a:xfrm>
          <a:off x="0" y="0"/>
          <a:ext cx="0" cy="0"/>
          <a:chOff x="0" y="0"/>
          <a:chExt cx="0" cy="0"/>
        </a:xfrm>
      </p:grpSpPr>
      <p:sp>
        <p:nvSpPr>
          <p:cNvPr id="536" name="Google Shape;536;p21"/>
          <p:cNvSpPr txBox="1">
            <a:spLocks noGrp="1"/>
          </p:cNvSpPr>
          <p:nvPr>
            <p:ph type="title"/>
          </p:nvPr>
        </p:nvSpPr>
        <p:spPr>
          <a:xfrm>
            <a:off x="450595" y="231986"/>
            <a:ext cx="8293734"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Basic Properties of Graphs</a:t>
            </a:r>
            <a:endParaRPr sz="2400" dirty="0"/>
          </a:p>
        </p:txBody>
      </p:sp>
      <p:sp>
        <p:nvSpPr>
          <p:cNvPr id="537" name="Google Shape;537;p21"/>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40" name="Google Shape;540;p21"/>
          <p:cNvSpPr txBox="1"/>
          <p:nvPr/>
        </p:nvSpPr>
        <p:spPr>
          <a:xfrm>
            <a:off x="450595" y="1911618"/>
            <a:ext cx="5725160" cy="4531364"/>
          </a:xfrm>
          <a:prstGeom prst="rect">
            <a:avLst/>
          </a:prstGeom>
          <a:noFill/>
          <a:ln>
            <a:noFill/>
          </a:ln>
        </p:spPr>
        <p:txBody>
          <a:bodyPr spcFirstLastPara="1" wrap="square" lIns="0" tIns="103500" rIns="0" bIns="0" anchor="t" anchorCtr="0">
            <a:spAutoFit/>
          </a:bodyPr>
          <a:lstStyle/>
          <a:p>
            <a:pPr marL="515619" marR="0" lvl="0" indent="-503554" algn="just" rtl="0">
              <a:lnSpc>
                <a:spcPct val="100000"/>
              </a:lnSpc>
              <a:spcBef>
                <a:spcPts val="0"/>
              </a:spcBef>
              <a:spcAft>
                <a:spcPts val="0"/>
              </a:spcAft>
              <a:buClr>
                <a:srgbClr val="2E5496"/>
              </a:buClr>
              <a:buSzPts val="2400"/>
              <a:buFont typeface="Calibri"/>
              <a:buAutoNum type="arabicPeriod" startAt="5"/>
            </a:pPr>
            <a:r>
              <a:rPr lang="en-US" sz="2400" dirty="0">
                <a:solidFill>
                  <a:srgbClr val="FF0000"/>
                </a:solidFill>
                <a:latin typeface="Calibri"/>
                <a:ea typeface="Calibri"/>
                <a:cs typeface="Calibri"/>
                <a:sym typeface="Calibri"/>
              </a:rPr>
              <a:t>Central Point of connected graph</a:t>
            </a:r>
            <a:endParaRPr sz="2400" dirty="0">
              <a:solidFill>
                <a:srgbClr val="FF0000"/>
              </a:solidFill>
              <a:latin typeface="Calibri"/>
              <a:ea typeface="Calibri"/>
              <a:cs typeface="Calibri"/>
              <a:sym typeface="Calibri"/>
            </a:endParaRPr>
          </a:p>
          <a:p>
            <a:pPr marL="12700" marR="5080" lvl="0" indent="0" algn="just" rtl="0">
              <a:lnSpc>
                <a:spcPct val="125000"/>
              </a:lnSpc>
              <a:spcBef>
                <a:spcPts val="0"/>
              </a:spcBef>
              <a:spcAft>
                <a:spcPts val="0"/>
              </a:spcAft>
              <a:buNone/>
            </a:pPr>
            <a:r>
              <a:rPr lang="en-US" sz="2400" dirty="0">
                <a:solidFill>
                  <a:schemeClr val="tx1"/>
                </a:solidFill>
                <a:latin typeface="Calibri"/>
                <a:ea typeface="Calibri"/>
                <a:cs typeface="Calibri"/>
                <a:sym typeface="Calibri"/>
              </a:rPr>
              <a:t>If </a:t>
            </a:r>
            <a:r>
              <a:rPr lang="en-US" sz="2400" dirty="0">
                <a:solidFill>
                  <a:srgbClr val="7030A0"/>
                </a:solidFill>
                <a:latin typeface="Calibri"/>
                <a:ea typeface="Calibri"/>
                <a:cs typeface="Calibri"/>
                <a:sym typeface="Calibri"/>
              </a:rPr>
              <a:t>eccentricity of a vertex = the radius  of the graph</a:t>
            </a:r>
            <a:r>
              <a:rPr lang="en-US" sz="2400" dirty="0">
                <a:solidFill>
                  <a:schemeClr val="tx1"/>
                </a:solidFill>
                <a:latin typeface="Calibri"/>
                <a:ea typeface="Calibri"/>
                <a:cs typeface="Calibri"/>
                <a:sym typeface="Calibri"/>
              </a:rPr>
              <a:t>, then the vertex is known as  </a:t>
            </a:r>
            <a:r>
              <a:rPr lang="en-US" sz="2400" b="1" dirty="0">
                <a:solidFill>
                  <a:schemeClr val="tx1"/>
                </a:solidFill>
                <a:latin typeface="Calibri"/>
                <a:ea typeface="Calibri"/>
                <a:cs typeface="Calibri"/>
                <a:sym typeface="Calibri"/>
              </a:rPr>
              <a:t>central point of the graph</a:t>
            </a:r>
            <a:endParaRPr sz="2400" b="1" dirty="0">
              <a:solidFill>
                <a:schemeClr val="tx1"/>
              </a:solidFill>
              <a:latin typeface="Calibri"/>
              <a:ea typeface="Calibri"/>
              <a:cs typeface="Calibri"/>
              <a:sym typeface="Calibri"/>
            </a:endParaRPr>
          </a:p>
          <a:p>
            <a:pPr marL="12700" marR="0" lvl="0" indent="0" algn="just" rtl="0">
              <a:lnSpc>
                <a:spcPct val="100000"/>
              </a:lnSpc>
              <a:spcBef>
                <a:spcPts val="720"/>
              </a:spcBef>
              <a:spcAft>
                <a:spcPts val="0"/>
              </a:spcAft>
              <a:buNone/>
            </a:pPr>
            <a:r>
              <a:rPr lang="en-US" sz="2400" dirty="0">
                <a:solidFill>
                  <a:schemeClr val="tx1"/>
                </a:solidFill>
                <a:latin typeface="Calibri"/>
                <a:ea typeface="Calibri"/>
                <a:cs typeface="Calibri"/>
                <a:sym typeface="Calibri"/>
              </a:rPr>
              <a:t>Central Point of Graph G= d as e(d)=2 and r(G)= 2</a:t>
            </a:r>
            <a:endParaRPr sz="2400" dirty="0">
              <a:solidFill>
                <a:schemeClr val="tx1"/>
              </a:solidFill>
              <a:latin typeface="Calibri"/>
              <a:ea typeface="Calibri"/>
              <a:cs typeface="Calibri"/>
              <a:sym typeface="Calibri"/>
            </a:endParaRPr>
          </a:p>
          <a:p>
            <a:pPr marL="469900" marR="0" lvl="0" indent="-457200" algn="just" rtl="0">
              <a:lnSpc>
                <a:spcPct val="100000"/>
              </a:lnSpc>
              <a:spcBef>
                <a:spcPts val="725"/>
              </a:spcBef>
              <a:spcAft>
                <a:spcPts val="0"/>
              </a:spcAft>
              <a:buClr>
                <a:srgbClr val="2E5496"/>
              </a:buClr>
              <a:buSzPts val="2400"/>
              <a:buFont typeface="Calibri"/>
              <a:buAutoNum type="arabicPeriod" startAt="6"/>
            </a:pPr>
            <a:r>
              <a:rPr lang="en-US" sz="2400" dirty="0">
                <a:solidFill>
                  <a:srgbClr val="FF0000"/>
                </a:solidFill>
                <a:latin typeface="Calibri"/>
                <a:ea typeface="Calibri"/>
                <a:cs typeface="Calibri"/>
                <a:sym typeface="Calibri"/>
              </a:rPr>
              <a:t>Centre of connected graph</a:t>
            </a:r>
            <a:endParaRPr sz="2400" dirty="0">
              <a:solidFill>
                <a:srgbClr val="FF0000"/>
              </a:solidFill>
              <a:latin typeface="Calibri"/>
              <a:ea typeface="Calibri"/>
              <a:cs typeface="Calibri"/>
              <a:sym typeface="Calibri"/>
            </a:endParaRPr>
          </a:p>
          <a:p>
            <a:pPr marL="12700" marR="525145" lvl="0" indent="0" algn="just" rtl="0">
              <a:lnSpc>
                <a:spcPct val="125000"/>
              </a:lnSpc>
              <a:spcBef>
                <a:spcPts val="0"/>
              </a:spcBef>
              <a:spcAft>
                <a:spcPts val="0"/>
              </a:spcAft>
              <a:buNone/>
            </a:pPr>
            <a:r>
              <a:rPr lang="en-US" sz="2400" dirty="0">
                <a:solidFill>
                  <a:schemeClr val="tx1"/>
                </a:solidFill>
                <a:latin typeface="Calibri"/>
                <a:ea typeface="Calibri"/>
                <a:cs typeface="Calibri"/>
                <a:sym typeface="Calibri"/>
              </a:rPr>
              <a:t>The </a:t>
            </a:r>
            <a:r>
              <a:rPr lang="en-US" sz="2400" dirty="0">
                <a:solidFill>
                  <a:srgbClr val="0000FF"/>
                </a:solidFill>
                <a:latin typeface="Calibri"/>
                <a:ea typeface="Calibri"/>
                <a:cs typeface="Calibri"/>
                <a:sym typeface="Calibri"/>
              </a:rPr>
              <a:t>set of all central points </a:t>
            </a:r>
            <a:r>
              <a:rPr lang="en-US" sz="2400" dirty="0">
                <a:solidFill>
                  <a:schemeClr val="tx1"/>
                </a:solidFill>
                <a:latin typeface="Calibri"/>
                <a:ea typeface="Calibri"/>
                <a:cs typeface="Calibri"/>
                <a:sym typeface="Calibri"/>
              </a:rPr>
              <a:t>of the graph is  known as the </a:t>
            </a:r>
            <a:r>
              <a:rPr lang="en-US" sz="2400" dirty="0" err="1">
                <a:solidFill>
                  <a:schemeClr val="tx1"/>
                </a:solidFill>
                <a:latin typeface="Calibri"/>
                <a:ea typeface="Calibri"/>
                <a:cs typeface="Calibri"/>
                <a:sym typeface="Calibri"/>
              </a:rPr>
              <a:t>centre</a:t>
            </a:r>
            <a:r>
              <a:rPr lang="en-US" sz="2400" dirty="0">
                <a:solidFill>
                  <a:schemeClr val="tx1"/>
                </a:solidFill>
                <a:latin typeface="Calibri"/>
                <a:ea typeface="Calibri"/>
                <a:cs typeface="Calibri"/>
                <a:sym typeface="Calibri"/>
              </a:rPr>
              <a:t> of the graph.</a:t>
            </a:r>
          </a:p>
          <a:p>
            <a:pPr marL="12700" marR="525145" lvl="0" indent="0" algn="just" rtl="0">
              <a:lnSpc>
                <a:spcPct val="125000"/>
              </a:lnSpc>
              <a:spcBef>
                <a:spcPts val="0"/>
              </a:spcBef>
              <a:spcAft>
                <a:spcPts val="0"/>
              </a:spcAft>
              <a:buNone/>
            </a:pPr>
            <a:r>
              <a:rPr lang="en-US" sz="2400" dirty="0">
                <a:solidFill>
                  <a:schemeClr val="tx1"/>
                </a:solidFill>
                <a:latin typeface="Calibri"/>
                <a:ea typeface="Calibri"/>
                <a:cs typeface="Calibri"/>
                <a:sym typeface="Calibri"/>
              </a:rPr>
              <a:t>S={d}</a:t>
            </a:r>
            <a:endParaRPr sz="2400" dirty="0">
              <a:solidFill>
                <a:schemeClr val="tx1"/>
              </a:solidFill>
              <a:latin typeface="Calibri"/>
              <a:ea typeface="Calibri"/>
              <a:cs typeface="Calibri"/>
              <a:sym typeface="Calibri"/>
            </a:endParaRPr>
          </a:p>
        </p:txBody>
      </p:sp>
      <p:sp>
        <p:nvSpPr>
          <p:cNvPr id="2" name="object 6">
            <a:extLst>
              <a:ext uri="{FF2B5EF4-FFF2-40B4-BE49-F238E27FC236}">
                <a16:creationId xmlns:a16="http://schemas.microsoft.com/office/drawing/2014/main" id="{DB692CC2-2796-B94D-DEB3-B777DB8FD139}"/>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pic>
        <p:nvPicPr>
          <p:cNvPr id="5" name="Picture 4">
            <a:extLst>
              <a:ext uri="{FF2B5EF4-FFF2-40B4-BE49-F238E27FC236}">
                <a16:creationId xmlns:a16="http://schemas.microsoft.com/office/drawing/2014/main" id="{A0A49A8F-5774-D8BB-8B3E-1B76282FF7A9}"/>
              </a:ext>
            </a:extLst>
          </p:cNvPr>
          <p:cNvPicPr>
            <a:picLocks noChangeAspect="1"/>
          </p:cNvPicPr>
          <p:nvPr/>
        </p:nvPicPr>
        <p:blipFill>
          <a:blip r:embed="rId4"/>
          <a:stretch>
            <a:fillRect/>
          </a:stretch>
        </p:blipFill>
        <p:spPr>
          <a:xfrm>
            <a:off x="7105580" y="2340429"/>
            <a:ext cx="3523137" cy="2544487"/>
          </a:xfrm>
          <a:prstGeom prst="rect">
            <a:avLst/>
          </a:prstGeom>
        </p:spPr>
      </p:pic>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EEB9B851-7CFA-E4B5-0FB7-483DC173EDE3}"/>
                  </a:ext>
                </a:extLst>
              </p14:cNvPr>
              <p14:cNvContentPartPr/>
              <p14:nvPr/>
            </p14:nvContentPartPr>
            <p14:xfrm>
              <a:off x="879480" y="5412600"/>
              <a:ext cx="2723040" cy="1000080"/>
            </p14:xfrm>
          </p:contentPart>
        </mc:Choice>
        <mc:Fallback>
          <p:pic>
            <p:nvPicPr>
              <p:cNvPr id="3" name="Ink 2">
                <a:extLst>
                  <a:ext uri="{FF2B5EF4-FFF2-40B4-BE49-F238E27FC236}">
                    <a16:creationId xmlns:a16="http://schemas.microsoft.com/office/drawing/2014/main" id="{EEB9B851-7CFA-E4B5-0FB7-483DC173EDE3}"/>
                  </a:ext>
                </a:extLst>
              </p:cNvPr>
              <p:cNvPicPr/>
              <p:nvPr/>
            </p:nvPicPr>
            <p:blipFill>
              <a:blip r:embed="rId6"/>
              <a:stretch>
                <a:fillRect/>
              </a:stretch>
            </p:blipFill>
            <p:spPr>
              <a:xfrm>
                <a:off x="870120" y="5403240"/>
                <a:ext cx="2741760" cy="10188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566"/>
        <p:cNvGrpSpPr/>
        <p:nvPr/>
      </p:nvGrpSpPr>
      <p:grpSpPr>
        <a:xfrm>
          <a:off x="0" y="0"/>
          <a:ext cx="0" cy="0"/>
          <a:chOff x="0" y="0"/>
          <a:chExt cx="0" cy="0"/>
        </a:xfrm>
      </p:grpSpPr>
      <p:sp>
        <p:nvSpPr>
          <p:cNvPr id="567" name="Google Shape;567;p22"/>
          <p:cNvSpPr txBox="1">
            <a:spLocks noGrp="1"/>
          </p:cNvSpPr>
          <p:nvPr>
            <p:ph type="title"/>
          </p:nvPr>
        </p:nvSpPr>
        <p:spPr>
          <a:xfrm>
            <a:off x="450595" y="231986"/>
            <a:ext cx="689508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Basic Properties of Graph</a:t>
            </a:r>
            <a:endParaRPr sz="2400" dirty="0"/>
          </a:p>
        </p:txBody>
      </p:sp>
      <p:sp>
        <p:nvSpPr>
          <p:cNvPr id="568" name="Google Shape;568;p22"/>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71" name="Google Shape;571;p22"/>
          <p:cNvSpPr txBox="1"/>
          <p:nvPr/>
        </p:nvSpPr>
        <p:spPr>
          <a:xfrm>
            <a:off x="450595" y="1911618"/>
            <a:ext cx="5761355" cy="1761375"/>
          </a:xfrm>
          <a:prstGeom prst="rect">
            <a:avLst/>
          </a:prstGeom>
          <a:noFill/>
          <a:ln>
            <a:noFill/>
          </a:ln>
        </p:spPr>
        <p:txBody>
          <a:bodyPr spcFirstLastPara="1" wrap="square" lIns="0" tIns="103500" rIns="0" bIns="0" anchor="t" anchorCtr="0">
            <a:spAutoFit/>
          </a:bodyPr>
          <a:lstStyle/>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7. </a:t>
            </a:r>
            <a:r>
              <a:rPr lang="en-US" sz="2400" dirty="0">
                <a:solidFill>
                  <a:srgbClr val="FF0000"/>
                </a:solidFill>
                <a:latin typeface="Calibri"/>
                <a:ea typeface="Calibri"/>
                <a:cs typeface="Calibri"/>
                <a:sym typeface="Calibri"/>
              </a:rPr>
              <a:t>Circumference of connected graph</a:t>
            </a:r>
            <a:endParaRPr sz="2400" dirty="0">
              <a:solidFill>
                <a:srgbClr val="FF0000"/>
              </a:solidFill>
              <a:latin typeface="Calibri"/>
              <a:ea typeface="Calibri"/>
              <a:cs typeface="Calibri"/>
              <a:sym typeface="Calibri"/>
            </a:endParaRPr>
          </a:p>
          <a:p>
            <a:pPr marL="12700" marR="0" lvl="0" indent="0" algn="l" rtl="0">
              <a:lnSpc>
                <a:spcPct val="100000"/>
              </a:lnSpc>
              <a:spcBef>
                <a:spcPts val="720"/>
              </a:spcBef>
              <a:spcAft>
                <a:spcPts val="0"/>
              </a:spcAft>
              <a:buNone/>
            </a:pPr>
            <a:r>
              <a:rPr lang="en-US" sz="2400" dirty="0">
                <a:solidFill>
                  <a:schemeClr val="tx1"/>
                </a:solidFill>
                <a:latin typeface="Calibri"/>
                <a:ea typeface="Calibri"/>
                <a:cs typeface="Calibri"/>
                <a:sym typeface="Calibri"/>
              </a:rPr>
              <a:t>The </a:t>
            </a:r>
            <a:r>
              <a:rPr lang="en-US" sz="2400" dirty="0">
                <a:solidFill>
                  <a:srgbClr val="0000FF"/>
                </a:solidFill>
                <a:latin typeface="Calibri"/>
                <a:ea typeface="Calibri"/>
                <a:cs typeface="Calibri"/>
                <a:sym typeface="Calibri"/>
              </a:rPr>
              <a:t>total # of edges in the longest cycle</a:t>
            </a:r>
            <a:endParaRPr sz="2400" dirty="0">
              <a:solidFill>
                <a:srgbClr val="0000FF"/>
              </a:solidFill>
              <a:latin typeface="Calibri"/>
              <a:ea typeface="Calibri"/>
              <a:cs typeface="Calibri"/>
              <a:sym typeface="Calibri"/>
            </a:endParaRPr>
          </a:p>
          <a:p>
            <a:pPr marL="12700" marR="0" lvl="0" indent="0" algn="l" rtl="0">
              <a:lnSpc>
                <a:spcPct val="100000"/>
              </a:lnSpc>
              <a:spcBef>
                <a:spcPts val="720"/>
              </a:spcBef>
              <a:spcAft>
                <a:spcPts val="0"/>
              </a:spcAft>
              <a:buNone/>
            </a:pPr>
            <a:r>
              <a:rPr lang="en-US" sz="2400" dirty="0">
                <a:solidFill>
                  <a:schemeClr val="tx1"/>
                </a:solidFill>
                <a:latin typeface="Calibri"/>
                <a:ea typeface="Calibri"/>
                <a:cs typeface="Calibri"/>
                <a:sym typeface="Calibri"/>
              </a:rPr>
              <a:t>of Graph G is known as the circumference of G</a:t>
            </a:r>
            <a:endParaRPr sz="2400" dirty="0">
              <a:solidFill>
                <a:schemeClr val="tx1"/>
              </a:solidFill>
              <a:latin typeface="Calibri"/>
              <a:ea typeface="Calibri"/>
              <a:cs typeface="Calibri"/>
              <a:sym typeface="Calibri"/>
            </a:endParaRPr>
          </a:p>
        </p:txBody>
      </p:sp>
      <p:sp>
        <p:nvSpPr>
          <p:cNvPr id="2" name="object 6">
            <a:extLst>
              <a:ext uri="{FF2B5EF4-FFF2-40B4-BE49-F238E27FC236}">
                <a16:creationId xmlns:a16="http://schemas.microsoft.com/office/drawing/2014/main" id="{C64039EA-4164-9E3B-EECA-AC81A785D340}"/>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pic>
        <p:nvPicPr>
          <p:cNvPr id="3" name="Picture 2">
            <a:extLst>
              <a:ext uri="{FF2B5EF4-FFF2-40B4-BE49-F238E27FC236}">
                <a16:creationId xmlns:a16="http://schemas.microsoft.com/office/drawing/2014/main" id="{F2B79A78-0DE7-6F54-3527-759C4DB436E4}"/>
              </a:ext>
            </a:extLst>
          </p:cNvPr>
          <p:cNvPicPr>
            <a:picLocks noChangeAspect="1"/>
          </p:cNvPicPr>
          <p:nvPr/>
        </p:nvPicPr>
        <p:blipFill>
          <a:blip r:embed="rId4"/>
          <a:stretch>
            <a:fillRect/>
          </a:stretch>
        </p:blipFill>
        <p:spPr>
          <a:xfrm>
            <a:off x="7573666" y="2156756"/>
            <a:ext cx="3523137" cy="2544487"/>
          </a:xfrm>
          <a:prstGeom prst="rect">
            <a:avLst/>
          </a:prstGeom>
        </p:spPr>
      </p:pic>
      <p:sp>
        <p:nvSpPr>
          <p:cNvPr id="5" name="TextBox 4">
            <a:extLst>
              <a:ext uri="{FF2B5EF4-FFF2-40B4-BE49-F238E27FC236}">
                <a16:creationId xmlns:a16="http://schemas.microsoft.com/office/drawing/2014/main" id="{7B5EE62D-01D6-36E8-A879-07BD651A1899}"/>
              </a:ext>
            </a:extLst>
          </p:cNvPr>
          <p:cNvSpPr txBox="1"/>
          <p:nvPr/>
        </p:nvSpPr>
        <p:spPr>
          <a:xfrm>
            <a:off x="562765" y="4451904"/>
            <a:ext cx="6096000" cy="1200329"/>
          </a:xfrm>
          <a:prstGeom prst="rect">
            <a:avLst/>
          </a:prstGeom>
          <a:noFill/>
        </p:spPr>
        <p:txBody>
          <a:bodyPr wrap="square">
            <a:spAutoFit/>
          </a:bodyPr>
          <a:lstStyle/>
          <a:p>
            <a:r>
              <a:rPr lang="en-US" sz="2400" dirty="0">
                <a:latin typeface="Nunito" pitchFamily="2" charset="0"/>
              </a:rPr>
              <a:t>Th</a:t>
            </a:r>
            <a:r>
              <a:rPr lang="en-US" sz="2400" b="0" i="0" dirty="0">
                <a:solidFill>
                  <a:srgbClr val="000000"/>
                </a:solidFill>
                <a:effectLst/>
                <a:latin typeface="Nunito" pitchFamily="2" charset="0"/>
              </a:rPr>
              <a:t>e </a:t>
            </a:r>
            <a:r>
              <a:rPr lang="en-US" sz="2400" b="0" i="0" dirty="0">
                <a:solidFill>
                  <a:srgbClr val="0000FF"/>
                </a:solidFill>
                <a:effectLst/>
                <a:latin typeface="Nunito" pitchFamily="2" charset="0"/>
              </a:rPr>
              <a:t>circumference of G is 6, </a:t>
            </a:r>
            <a:r>
              <a:rPr lang="en-US" sz="2400" b="0" i="0" dirty="0">
                <a:solidFill>
                  <a:srgbClr val="000000"/>
                </a:solidFill>
                <a:effectLst/>
                <a:latin typeface="Nunito" pitchFamily="2" charset="0"/>
              </a:rPr>
              <a:t>which we derived from the longest cycle a-c-f-g-e-b-a or a-c-f-d-e-b-a.</a:t>
            </a:r>
            <a:endParaRPr lang="en-IN" sz="2400" dirty="0"/>
          </a:p>
        </p:txBody>
      </p:sp>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564AF693-847A-45B1-B7FC-B2301B147B43}"/>
                  </a:ext>
                </a:extLst>
              </p14:cNvPr>
              <p14:cNvContentPartPr/>
              <p14:nvPr/>
            </p14:nvContentPartPr>
            <p14:xfrm>
              <a:off x="499680" y="4426560"/>
              <a:ext cx="5915160" cy="1338480"/>
            </p14:xfrm>
          </p:contentPart>
        </mc:Choice>
        <mc:Fallback>
          <p:pic>
            <p:nvPicPr>
              <p:cNvPr id="4" name="Ink 3">
                <a:extLst>
                  <a:ext uri="{FF2B5EF4-FFF2-40B4-BE49-F238E27FC236}">
                    <a16:creationId xmlns:a16="http://schemas.microsoft.com/office/drawing/2014/main" id="{564AF693-847A-45B1-B7FC-B2301B147B43}"/>
                  </a:ext>
                </a:extLst>
              </p:cNvPr>
              <p:cNvPicPr/>
              <p:nvPr/>
            </p:nvPicPr>
            <p:blipFill>
              <a:blip r:embed="rId6"/>
              <a:stretch>
                <a:fillRect/>
              </a:stretch>
            </p:blipFill>
            <p:spPr>
              <a:xfrm>
                <a:off x="490320" y="4417200"/>
                <a:ext cx="5933880" cy="1357200"/>
              </a:xfrm>
              <a:prstGeom prst="rect">
                <a:avLst/>
              </a:prstGeom>
            </p:spPr>
          </p:pic>
        </mc:Fallback>
      </mc:AlternateContent>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597"/>
        <p:cNvGrpSpPr/>
        <p:nvPr/>
      </p:nvGrpSpPr>
      <p:grpSpPr>
        <a:xfrm>
          <a:off x="0" y="0"/>
          <a:ext cx="0" cy="0"/>
          <a:chOff x="0" y="0"/>
          <a:chExt cx="0" cy="0"/>
        </a:xfrm>
      </p:grpSpPr>
      <p:sp>
        <p:nvSpPr>
          <p:cNvPr id="598" name="Google Shape;598;p23"/>
          <p:cNvSpPr txBox="1">
            <a:spLocks noGrp="1"/>
          </p:cNvSpPr>
          <p:nvPr>
            <p:ph type="title"/>
          </p:nvPr>
        </p:nvSpPr>
        <p:spPr>
          <a:xfrm>
            <a:off x="450595" y="231986"/>
            <a:ext cx="6529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Basic Properties of Graph</a:t>
            </a:r>
            <a:endParaRPr sz="2400" dirty="0"/>
          </a:p>
        </p:txBody>
      </p:sp>
      <p:sp>
        <p:nvSpPr>
          <p:cNvPr id="599" name="Google Shape;599;p2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02" name="Google Shape;602;p23"/>
          <p:cNvSpPr txBox="1">
            <a:spLocks noGrp="1"/>
          </p:cNvSpPr>
          <p:nvPr>
            <p:ph type="body" idx="1"/>
          </p:nvPr>
        </p:nvSpPr>
        <p:spPr>
          <a:xfrm>
            <a:off x="450595" y="1911618"/>
            <a:ext cx="6211462" cy="2779602"/>
          </a:xfrm>
          <a:prstGeom prst="rect">
            <a:avLst/>
          </a:prstGeom>
          <a:noFill/>
          <a:ln>
            <a:noFill/>
          </a:ln>
        </p:spPr>
        <p:txBody>
          <a:bodyPr spcFirstLastPara="1" wrap="square" lIns="0" tIns="103500" rIns="0" bIns="0" anchor="t" anchorCtr="0">
            <a:spAutoFit/>
          </a:bodyPr>
          <a:lstStyle/>
          <a:p>
            <a:pPr marL="12700" lvl="0" indent="0" algn="l" rtl="0">
              <a:lnSpc>
                <a:spcPct val="100000"/>
              </a:lnSpc>
              <a:spcBef>
                <a:spcPts val="0"/>
              </a:spcBef>
              <a:spcAft>
                <a:spcPts val="0"/>
              </a:spcAft>
              <a:buNone/>
            </a:pPr>
            <a:r>
              <a:rPr lang="en-US" dirty="0">
                <a:solidFill>
                  <a:srgbClr val="FF0000"/>
                </a:solidFill>
              </a:rPr>
              <a:t>8. Girth of connected graph</a:t>
            </a:r>
            <a:endParaRPr dirty="0">
              <a:solidFill>
                <a:srgbClr val="FF0000"/>
              </a:solidFill>
            </a:endParaRPr>
          </a:p>
          <a:p>
            <a:pPr marL="12700" lvl="0" indent="0" algn="l" rtl="0">
              <a:lnSpc>
                <a:spcPct val="100000"/>
              </a:lnSpc>
              <a:spcBef>
                <a:spcPts val="720"/>
              </a:spcBef>
              <a:spcAft>
                <a:spcPts val="0"/>
              </a:spcAft>
              <a:buNone/>
            </a:pPr>
            <a:r>
              <a:rPr lang="en-US" dirty="0">
                <a:solidFill>
                  <a:schemeClr val="tx1"/>
                </a:solidFill>
              </a:rPr>
              <a:t>The </a:t>
            </a:r>
            <a:r>
              <a:rPr lang="en-US" dirty="0">
                <a:solidFill>
                  <a:srgbClr val="0000FF"/>
                </a:solidFill>
              </a:rPr>
              <a:t>total # of edges in the shortest cycle</a:t>
            </a:r>
            <a:endParaRPr dirty="0">
              <a:solidFill>
                <a:srgbClr val="0000FF"/>
              </a:solidFill>
            </a:endParaRPr>
          </a:p>
          <a:p>
            <a:pPr marL="12700" marR="1268095" lvl="0" indent="0" algn="l" rtl="0">
              <a:lnSpc>
                <a:spcPct val="125000"/>
              </a:lnSpc>
              <a:spcBef>
                <a:spcPts val="0"/>
              </a:spcBef>
              <a:spcAft>
                <a:spcPts val="0"/>
              </a:spcAft>
              <a:buNone/>
            </a:pPr>
            <a:r>
              <a:rPr lang="en-US" dirty="0">
                <a:solidFill>
                  <a:schemeClr val="tx1"/>
                </a:solidFill>
              </a:rPr>
              <a:t>of Graph G is known as the girth of G  </a:t>
            </a:r>
          </a:p>
          <a:p>
            <a:pPr marL="12700" marR="1268095" lvl="0" indent="0" algn="l" rtl="0">
              <a:lnSpc>
                <a:spcPct val="125000"/>
              </a:lnSpc>
              <a:spcBef>
                <a:spcPts val="0"/>
              </a:spcBef>
              <a:spcAft>
                <a:spcPts val="0"/>
              </a:spcAft>
              <a:buNone/>
            </a:pPr>
            <a:endParaRPr lang="en-US" dirty="0">
              <a:solidFill>
                <a:schemeClr val="tx1"/>
              </a:solidFill>
            </a:endParaRPr>
          </a:p>
          <a:p>
            <a:pPr marL="12700" marR="1268095" lvl="0" indent="0" algn="l" rtl="0">
              <a:lnSpc>
                <a:spcPct val="125000"/>
              </a:lnSpc>
              <a:spcBef>
                <a:spcPts val="0"/>
              </a:spcBef>
              <a:spcAft>
                <a:spcPts val="0"/>
              </a:spcAft>
              <a:buNone/>
            </a:pPr>
            <a:r>
              <a:rPr lang="en-US" dirty="0">
                <a:solidFill>
                  <a:schemeClr val="tx1"/>
                </a:solidFill>
              </a:rPr>
              <a:t>Girth of Graph G is ?</a:t>
            </a:r>
          </a:p>
          <a:p>
            <a:pPr marL="12700" marR="1268095" lvl="0" indent="0" algn="l" rtl="0">
              <a:lnSpc>
                <a:spcPct val="125000"/>
              </a:lnSpc>
              <a:spcBef>
                <a:spcPts val="0"/>
              </a:spcBef>
              <a:spcAft>
                <a:spcPts val="0"/>
              </a:spcAft>
              <a:buNone/>
            </a:pPr>
            <a:r>
              <a:rPr lang="en-US" dirty="0">
                <a:solidFill>
                  <a:schemeClr val="tx1"/>
                </a:solidFill>
              </a:rPr>
              <a:t>4</a:t>
            </a:r>
            <a:endParaRPr dirty="0">
              <a:solidFill>
                <a:schemeClr val="tx1"/>
              </a:solidFill>
            </a:endParaRPr>
          </a:p>
        </p:txBody>
      </p:sp>
      <p:sp>
        <p:nvSpPr>
          <p:cNvPr id="2" name="object 6">
            <a:extLst>
              <a:ext uri="{FF2B5EF4-FFF2-40B4-BE49-F238E27FC236}">
                <a16:creationId xmlns:a16="http://schemas.microsoft.com/office/drawing/2014/main" id="{154F271B-608E-B49F-8961-960039194233}"/>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pic>
        <p:nvPicPr>
          <p:cNvPr id="3" name="Picture 2">
            <a:extLst>
              <a:ext uri="{FF2B5EF4-FFF2-40B4-BE49-F238E27FC236}">
                <a16:creationId xmlns:a16="http://schemas.microsoft.com/office/drawing/2014/main" id="{208E0AEF-0C16-367D-0F30-040B94534BE4}"/>
              </a:ext>
            </a:extLst>
          </p:cNvPr>
          <p:cNvPicPr>
            <a:picLocks noChangeAspect="1"/>
          </p:cNvPicPr>
          <p:nvPr/>
        </p:nvPicPr>
        <p:blipFill>
          <a:blip r:embed="rId4"/>
          <a:stretch>
            <a:fillRect/>
          </a:stretch>
        </p:blipFill>
        <p:spPr>
          <a:xfrm>
            <a:off x="7105580" y="2340429"/>
            <a:ext cx="3523137" cy="25444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628"/>
        <p:cNvGrpSpPr/>
        <p:nvPr/>
      </p:nvGrpSpPr>
      <p:grpSpPr>
        <a:xfrm>
          <a:off x="0" y="0"/>
          <a:ext cx="0" cy="0"/>
          <a:chOff x="0" y="0"/>
          <a:chExt cx="0" cy="0"/>
        </a:xfrm>
      </p:grpSpPr>
      <p:sp>
        <p:nvSpPr>
          <p:cNvPr id="629" name="Google Shape;629;p24"/>
          <p:cNvSpPr txBox="1"/>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b="1">
                <a:solidFill>
                  <a:srgbClr val="2E5496"/>
                </a:solidFill>
                <a:latin typeface="Calibri"/>
                <a:ea typeface="Calibri"/>
                <a:cs typeface="Calibri"/>
                <a:sym typeface="Calibri"/>
              </a:rPr>
              <a:t>Graph Theory and its Applications  </a:t>
            </a:r>
            <a:r>
              <a:rPr lang="en-US" sz="2400" b="1">
                <a:solidFill>
                  <a:srgbClr val="C55A11"/>
                </a:solidFill>
                <a:latin typeface="Calibri"/>
                <a:ea typeface="Calibri"/>
                <a:cs typeface="Calibri"/>
                <a:sym typeface="Calibri"/>
              </a:rPr>
              <a:t>Graph Basics</a:t>
            </a:r>
            <a:endParaRPr sz="2400">
              <a:latin typeface="Calibri"/>
              <a:ea typeface="Calibri"/>
              <a:cs typeface="Calibri"/>
              <a:sym typeface="Calibri"/>
            </a:endParaRPr>
          </a:p>
        </p:txBody>
      </p:sp>
      <p:sp>
        <p:nvSpPr>
          <p:cNvPr id="630" name="Google Shape;630;p24"/>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632" name="Google Shape;632;p24"/>
          <p:cNvSpPr txBox="1"/>
          <p:nvPr/>
        </p:nvSpPr>
        <p:spPr>
          <a:xfrm>
            <a:off x="425195" y="1454023"/>
            <a:ext cx="5998845" cy="1397635"/>
          </a:xfrm>
          <a:prstGeom prst="rect">
            <a:avLst/>
          </a:prstGeom>
          <a:noFill/>
          <a:ln>
            <a:noFill/>
          </a:ln>
        </p:spPr>
        <p:txBody>
          <a:bodyPr spcFirstLastPara="1" wrap="square" lIns="0" tIns="12700" rIns="0" bIns="0" anchor="t" anchorCtr="0">
            <a:spAutoFit/>
          </a:bodyPr>
          <a:lstStyle/>
          <a:p>
            <a:pPr marL="38100" marR="30480" lvl="0" indent="0" algn="just" rtl="0">
              <a:lnSpc>
                <a:spcPct val="125000"/>
              </a:lnSpc>
              <a:spcBef>
                <a:spcPts val="0"/>
              </a:spcBef>
              <a:spcAft>
                <a:spcPts val="0"/>
              </a:spcAft>
              <a:buNone/>
            </a:pPr>
            <a:r>
              <a:rPr lang="en-US" sz="2400" dirty="0">
                <a:solidFill>
                  <a:schemeClr val="tx1"/>
                </a:solidFill>
                <a:latin typeface="Calibri"/>
                <a:ea typeface="Calibri"/>
                <a:cs typeface="Calibri"/>
                <a:sym typeface="Calibri"/>
              </a:rPr>
              <a:t>When a vertex v</a:t>
            </a:r>
            <a:r>
              <a:rPr lang="en-US" sz="2400" baseline="-25000" dirty="0">
                <a:solidFill>
                  <a:schemeClr val="tx1"/>
                </a:solidFill>
                <a:latin typeface="Calibri"/>
                <a:ea typeface="Calibri"/>
                <a:cs typeface="Calibri"/>
                <a:sym typeface="Calibri"/>
              </a:rPr>
              <a:t>i </a:t>
            </a:r>
            <a:r>
              <a:rPr lang="en-US" sz="2400" dirty="0">
                <a:solidFill>
                  <a:schemeClr val="tx1"/>
                </a:solidFill>
                <a:latin typeface="Calibri"/>
                <a:ea typeface="Calibri"/>
                <a:cs typeface="Calibri"/>
                <a:sym typeface="Calibri"/>
              </a:rPr>
              <a:t>is an end vertex of some edge  </a:t>
            </a:r>
            <a:r>
              <a:rPr lang="en-US" sz="2400" dirty="0" err="1">
                <a:solidFill>
                  <a:schemeClr val="tx1"/>
                </a:solidFill>
                <a:latin typeface="Calibri"/>
                <a:ea typeface="Calibri"/>
                <a:cs typeface="Calibri"/>
                <a:sym typeface="Calibri"/>
              </a:rPr>
              <a:t>e</a:t>
            </a:r>
            <a:r>
              <a:rPr lang="en-US" sz="2400" baseline="-25000" dirty="0" err="1">
                <a:solidFill>
                  <a:schemeClr val="tx1"/>
                </a:solidFill>
                <a:latin typeface="Calibri"/>
                <a:ea typeface="Calibri"/>
                <a:cs typeface="Calibri"/>
                <a:sym typeface="Calibri"/>
              </a:rPr>
              <a:t>j</a:t>
            </a:r>
            <a:r>
              <a:rPr lang="en-US" sz="2400" dirty="0">
                <a:solidFill>
                  <a:schemeClr val="tx1"/>
                </a:solidFill>
                <a:latin typeface="Calibri"/>
                <a:ea typeface="Calibri"/>
                <a:cs typeface="Calibri"/>
                <a:sym typeface="Calibri"/>
              </a:rPr>
              <a:t>, v</a:t>
            </a:r>
            <a:r>
              <a:rPr lang="en-US" sz="2400" baseline="-25000" dirty="0">
                <a:solidFill>
                  <a:schemeClr val="tx1"/>
                </a:solidFill>
                <a:latin typeface="Calibri"/>
                <a:ea typeface="Calibri"/>
                <a:cs typeface="Calibri"/>
                <a:sym typeface="Calibri"/>
              </a:rPr>
              <a:t>i </a:t>
            </a:r>
            <a:r>
              <a:rPr lang="en-US" sz="2400" dirty="0">
                <a:solidFill>
                  <a:schemeClr val="tx1"/>
                </a:solidFill>
                <a:latin typeface="Calibri"/>
                <a:ea typeface="Calibri"/>
                <a:cs typeface="Calibri"/>
                <a:sym typeface="Calibri"/>
              </a:rPr>
              <a:t>and </a:t>
            </a:r>
            <a:r>
              <a:rPr lang="en-US" sz="2400" dirty="0" err="1">
                <a:solidFill>
                  <a:schemeClr val="tx1"/>
                </a:solidFill>
                <a:latin typeface="Calibri"/>
                <a:ea typeface="Calibri"/>
                <a:cs typeface="Calibri"/>
                <a:sym typeface="Calibri"/>
              </a:rPr>
              <a:t>e</a:t>
            </a:r>
            <a:r>
              <a:rPr lang="en-US" sz="2400" baseline="-25000" dirty="0" err="1">
                <a:solidFill>
                  <a:schemeClr val="tx1"/>
                </a:solidFill>
                <a:latin typeface="Calibri"/>
                <a:ea typeface="Calibri"/>
                <a:cs typeface="Calibri"/>
                <a:sym typeface="Calibri"/>
              </a:rPr>
              <a:t>j</a:t>
            </a:r>
            <a:r>
              <a:rPr lang="en-US" sz="2400" baseline="-25000" dirty="0">
                <a:solidFill>
                  <a:schemeClr val="tx1"/>
                </a:solidFill>
                <a:latin typeface="Calibri"/>
                <a:ea typeface="Calibri"/>
                <a:cs typeface="Calibri"/>
                <a:sym typeface="Calibri"/>
              </a:rPr>
              <a:t> </a:t>
            </a:r>
            <a:r>
              <a:rPr lang="en-US" sz="2400" dirty="0">
                <a:solidFill>
                  <a:schemeClr val="tx1"/>
                </a:solidFill>
                <a:latin typeface="Calibri"/>
                <a:ea typeface="Calibri"/>
                <a:cs typeface="Calibri"/>
                <a:sym typeface="Calibri"/>
              </a:rPr>
              <a:t>are </a:t>
            </a:r>
            <a:r>
              <a:rPr lang="en-US" sz="2400" dirty="0">
                <a:solidFill>
                  <a:srgbClr val="00B0F0"/>
                </a:solidFill>
                <a:latin typeface="Calibri"/>
                <a:ea typeface="Calibri"/>
                <a:cs typeface="Calibri"/>
                <a:sym typeface="Calibri"/>
              </a:rPr>
              <a:t>said to be incident with each  other.</a:t>
            </a:r>
            <a:r>
              <a:rPr lang="en-US" sz="2400" dirty="0">
                <a:solidFill>
                  <a:schemeClr val="tx1"/>
                </a:solidFill>
                <a:latin typeface="Calibri"/>
                <a:ea typeface="Calibri"/>
                <a:cs typeface="Calibri"/>
                <a:sym typeface="Calibri"/>
              </a:rPr>
              <a:t> In Graph </a:t>
            </a:r>
            <a:r>
              <a:rPr lang="en-US" sz="2400" b="1" dirty="0">
                <a:solidFill>
                  <a:schemeClr val="tx1"/>
                </a:solidFill>
                <a:latin typeface="Calibri"/>
                <a:ea typeface="Calibri"/>
                <a:cs typeface="Calibri"/>
                <a:sym typeface="Calibri"/>
              </a:rPr>
              <a:t>G </a:t>
            </a:r>
            <a:r>
              <a:rPr lang="en-US" sz="2400" dirty="0">
                <a:solidFill>
                  <a:schemeClr val="tx1"/>
                </a:solidFill>
                <a:latin typeface="Calibri"/>
                <a:ea typeface="Calibri"/>
                <a:cs typeface="Calibri"/>
                <a:sym typeface="Calibri"/>
              </a:rPr>
              <a:t>‘ </a:t>
            </a:r>
            <a:r>
              <a:rPr lang="en-US" sz="2400" b="1" dirty="0">
                <a:solidFill>
                  <a:schemeClr val="tx1"/>
                </a:solidFill>
                <a:latin typeface="Calibri"/>
                <a:ea typeface="Calibri"/>
                <a:cs typeface="Calibri"/>
                <a:sym typeface="Calibri"/>
              </a:rPr>
              <a:t>e</a:t>
            </a:r>
            <a:r>
              <a:rPr lang="en-US" sz="2400" b="1" baseline="-25000" dirty="0">
                <a:solidFill>
                  <a:schemeClr val="tx1"/>
                </a:solidFill>
                <a:latin typeface="Calibri"/>
                <a:ea typeface="Calibri"/>
                <a:cs typeface="Calibri"/>
                <a:sym typeface="Calibri"/>
              </a:rPr>
              <a:t>3 </a:t>
            </a:r>
            <a:r>
              <a:rPr lang="en-US" sz="2400" dirty="0">
                <a:solidFill>
                  <a:schemeClr val="tx1"/>
                </a:solidFill>
                <a:latin typeface="Calibri"/>
                <a:ea typeface="Calibri"/>
                <a:cs typeface="Calibri"/>
                <a:sym typeface="Calibri"/>
              </a:rPr>
              <a:t>‘ is incident on </a:t>
            </a:r>
            <a:r>
              <a:rPr lang="en-US" sz="2400" b="1" dirty="0">
                <a:solidFill>
                  <a:schemeClr val="tx1"/>
                </a:solidFill>
                <a:latin typeface="Calibri"/>
                <a:ea typeface="Calibri"/>
                <a:cs typeface="Calibri"/>
                <a:sym typeface="Calibri"/>
              </a:rPr>
              <a:t>v1</a:t>
            </a:r>
            <a:r>
              <a:rPr lang="en-US" sz="2400" dirty="0">
                <a:solidFill>
                  <a:schemeClr val="tx1"/>
                </a:solidFill>
                <a:latin typeface="Calibri"/>
                <a:ea typeface="Calibri"/>
                <a:cs typeface="Calibri"/>
                <a:sym typeface="Calibri"/>
              </a:rPr>
              <a:t>and </a:t>
            </a:r>
            <a:r>
              <a:rPr lang="en-US" sz="2400" b="1" dirty="0">
                <a:solidFill>
                  <a:schemeClr val="tx1"/>
                </a:solidFill>
                <a:latin typeface="Calibri"/>
                <a:ea typeface="Calibri"/>
                <a:cs typeface="Calibri"/>
                <a:sym typeface="Calibri"/>
              </a:rPr>
              <a:t>v2.</a:t>
            </a:r>
            <a:endParaRPr sz="2400" dirty="0">
              <a:solidFill>
                <a:schemeClr val="tx1"/>
              </a:solidFill>
              <a:latin typeface="Calibri"/>
              <a:ea typeface="Calibri"/>
              <a:cs typeface="Calibri"/>
              <a:sym typeface="Calibri"/>
            </a:endParaRPr>
          </a:p>
        </p:txBody>
      </p:sp>
      <p:sp>
        <p:nvSpPr>
          <p:cNvPr id="633" name="Google Shape;633;p24"/>
          <p:cNvSpPr txBox="1"/>
          <p:nvPr/>
        </p:nvSpPr>
        <p:spPr>
          <a:xfrm>
            <a:off x="450595" y="3283077"/>
            <a:ext cx="5948045" cy="936154"/>
          </a:xfrm>
          <a:prstGeom prst="rect">
            <a:avLst/>
          </a:prstGeom>
          <a:noFill/>
          <a:ln>
            <a:noFill/>
          </a:ln>
        </p:spPr>
        <p:txBody>
          <a:bodyPr spcFirstLastPara="1" wrap="square" lIns="0" tIns="12700" rIns="0" bIns="0" anchor="t" anchorCtr="0">
            <a:spAutoFit/>
          </a:bodyPr>
          <a:lstStyle/>
          <a:p>
            <a:pPr marL="12700" marR="5080" lvl="0" indent="0" algn="just" rtl="0">
              <a:lnSpc>
                <a:spcPct val="125000"/>
              </a:lnSpc>
              <a:spcBef>
                <a:spcPts val="0"/>
              </a:spcBef>
              <a:spcAft>
                <a:spcPts val="0"/>
              </a:spcAft>
              <a:buNone/>
            </a:pPr>
            <a:r>
              <a:rPr lang="en-US" sz="2400" dirty="0">
                <a:solidFill>
                  <a:schemeClr val="tx1"/>
                </a:solidFill>
                <a:latin typeface="Calibri"/>
                <a:ea typeface="Calibri"/>
                <a:cs typeface="Calibri"/>
                <a:sym typeface="Calibri"/>
              </a:rPr>
              <a:t>Consider a graph G with e edges and n vertices.  Since each edge contributes 2 degrees, </a:t>
            </a:r>
            <a:endParaRPr sz="2400" dirty="0">
              <a:solidFill>
                <a:srgbClr val="FF0000"/>
              </a:solidFill>
              <a:latin typeface="Calibri"/>
              <a:ea typeface="Calibri"/>
              <a:cs typeface="Calibri"/>
              <a:sym typeface="Calibri"/>
            </a:endParaRPr>
          </a:p>
        </p:txBody>
      </p:sp>
      <p:sp>
        <p:nvSpPr>
          <p:cNvPr id="2" name="object 6">
            <a:extLst>
              <a:ext uri="{FF2B5EF4-FFF2-40B4-BE49-F238E27FC236}">
                <a16:creationId xmlns:a16="http://schemas.microsoft.com/office/drawing/2014/main" id="{CA2D92CE-55C1-C111-ADEF-8A5803943765}"/>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ACACB048-9FBC-7E79-1C15-0B750030B344}"/>
              </a:ext>
            </a:extLst>
          </p:cNvPr>
          <p:cNvPicPr>
            <a:picLocks noChangeAspect="1"/>
          </p:cNvPicPr>
          <p:nvPr/>
        </p:nvPicPr>
        <p:blipFill>
          <a:blip r:embed="rId4"/>
          <a:stretch>
            <a:fillRect/>
          </a:stretch>
        </p:blipFill>
        <p:spPr>
          <a:xfrm>
            <a:off x="7029108" y="1677756"/>
            <a:ext cx="4888572" cy="3112766"/>
          </a:xfrm>
          <a:prstGeom prst="rect">
            <a:avLst/>
          </a:prstGeom>
        </p:spPr>
      </p:pic>
      <p:pic>
        <p:nvPicPr>
          <p:cNvPr id="6" name="Picture 5">
            <a:extLst>
              <a:ext uri="{FF2B5EF4-FFF2-40B4-BE49-F238E27FC236}">
                <a16:creationId xmlns:a16="http://schemas.microsoft.com/office/drawing/2014/main" id="{2E2A038B-7453-BE8E-2C75-7AD2E9F51C1A}"/>
              </a:ext>
            </a:extLst>
          </p:cNvPr>
          <p:cNvPicPr>
            <a:picLocks noChangeAspect="1"/>
          </p:cNvPicPr>
          <p:nvPr/>
        </p:nvPicPr>
        <p:blipFill>
          <a:blip r:embed="rId5"/>
          <a:stretch>
            <a:fillRect/>
          </a:stretch>
        </p:blipFill>
        <p:spPr>
          <a:xfrm>
            <a:off x="4434664" y="4976797"/>
            <a:ext cx="6635382" cy="1306778"/>
          </a:xfrm>
          <a:prstGeom prst="rect">
            <a:avLst/>
          </a:prstGeom>
        </p:spPr>
      </p:pic>
      <p:pic>
        <p:nvPicPr>
          <p:cNvPr id="8" name="Picture 7">
            <a:extLst>
              <a:ext uri="{FF2B5EF4-FFF2-40B4-BE49-F238E27FC236}">
                <a16:creationId xmlns:a16="http://schemas.microsoft.com/office/drawing/2014/main" id="{30D58096-275C-4402-1EB7-B65099F2112C}"/>
              </a:ext>
            </a:extLst>
          </p:cNvPr>
          <p:cNvPicPr>
            <a:picLocks noChangeAspect="1"/>
          </p:cNvPicPr>
          <p:nvPr/>
        </p:nvPicPr>
        <p:blipFill>
          <a:blip r:embed="rId6"/>
          <a:stretch>
            <a:fillRect/>
          </a:stretch>
        </p:blipFill>
        <p:spPr>
          <a:xfrm>
            <a:off x="979714" y="4919544"/>
            <a:ext cx="2767276" cy="1280017"/>
          </a:xfrm>
          <a:prstGeom prst="rect">
            <a:avLst/>
          </a:prstGeom>
        </p:spPr>
      </p:pic>
      <p:sp>
        <p:nvSpPr>
          <p:cNvPr id="5" name="TextBox 4">
            <a:extLst>
              <a:ext uri="{FF2B5EF4-FFF2-40B4-BE49-F238E27FC236}">
                <a16:creationId xmlns:a16="http://schemas.microsoft.com/office/drawing/2014/main" id="{37144934-6A6E-2037-389F-B16062CEB430}"/>
              </a:ext>
            </a:extLst>
          </p:cNvPr>
          <p:cNvSpPr txBox="1"/>
          <p:nvPr/>
        </p:nvSpPr>
        <p:spPr>
          <a:xfrm>
            <a:off x="274320" y="4397269"/>
            <a:ext cx="7294880" cy="400110"/>
          </a:xfrm>
          <a:prstGeom prst="rect">
            <a:avLst/>
          </a:prstGeom>
          <a:noFill/>
        </p:spPr>
        <p:txBody>
          <a:bodyPr wrap="square">
            <a:spAutoFit/>
          </a:bodyPr>
          <a:lstStyle/>
          <a:p>
            <a:r>
              <a:rPr lang="en-US" sz="2000" b="1" dirty="0">
                <a:solidFill>
                  <a:srgbClr val="FF0000"/>
                </a:solidFill>
                <a:latin typeface="Calibri"/>
                <a:ea typeface="Calibri"/>
                <a:cs typeface="Calibri"/>
                <a:sym typeface="Calibri"/>
              </a:rPr>
              <a:t>the  sum of the degrees of all vertices </a:t>
            </a:r>
            <a:r>
              <a:rPr lang="en-US" sz="2000" b="1" dirty="0">
                <a:solidFill>
                  <a:schemeClr val="tx1"/>
                </a:solidFill>
                <a:latin typeface="Calibri"/>
                <a:ea typeface="Calibri"/>
                <a:cs typeface="Calibri"/>
                <a:sym typeface="Calibri"/>
              </a:rPr>
              <a:t>in G</a:t>
            </a:r>
            <a:r>
              <a:rPr lang="en-US" sz="2000" b="1" dirty="0">
                <a:solidFill>
                  <a:srgbClr val="FF0000"/>
                </a:solidFill>
                <a:latin typeface="Calibri"/>
                <a:ea typeface="Calibri"/>
                <a:cs typeface="Calibri"/>
                <a:sym typeface="Calibri"/>
              </a:rPr>
              <a:t> = 2 (the # of edges in G)</a:t>
            </a:r>
            <a:endParaRPr lang="en-IN"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25"/>
          <p:cNvSpPr txBox="1"/>
          <p:nvPr/>
        </p:nvSpPr>
        <p:spPr>
          <a:xfrm>
            <a:off x="450600" y="231975"/>
            <a:ext cx="5797200" cy="1325091"/>
          </a:xfrm>
          <a:prstGeom prst="rect">
            <a:avLst/>
          </a:prstGeom>
          <a:noFill/>
          <a:ln>
            <a:noFill/>
          </a:ln>
        </p:spPr>
        <p:txBody>
          <a:bodyPr spcFirstLastPara="1" wrap="square" lIns="0" tIns="12050" rIns="0" bIns="0" anchor="t" anchorCtr="0">
            <a:spAutoFit/>
          </a:bodyPr>
          <a:lstStyle/>
          <a:p>
            <a:pPr marL="12700" marR="450850" lvl="0" indent="20955"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Graph Theory and its Applications  </a:t>
            </a:r>
            <a:endParaRPr sz="2400" b="1" dirty="0">
              <a:solidFill>
                <a:srgbClr val="2E5496"/>
              </a:solidFill>
              <a:latin typeface="Calibri"/>
              <a:ea typeface="Calibri"/>
              <a:cs typeface="Calibri"/>
              <a:sym typeface="Calibri"/>
            </a:endParaRPr>
          </a:p>
          <a:p>
            <a:pPr marL="12700" marR="450850" lvl="0" indent="20955" algn="l" rtl="0">
              <a:lnSpc>
                <a:spcPct val="109300"/>
              </a:lnSpc>
              <a:spcBef>
                <a:spcPts val="0"/>
              </a:spcBef>
              <a:spcAft>
                <a:spcPts val="0"/>
              </a:spcAft>
              <a:buNone/>
            </a:pPr>
            <a:r>
              <a:rPr lang="en-US" sz="2400" b="1" dirty="0">
                <a:solidFill>
                  <a:srgbClr val="C55A11"/>
                </a:solidFill>
                <a:latin typeface="Calibri"/>
                <a:ea typeface="Calibri"/>
                <a:cs typeface="Calibri"/>
                <a:sym typeface="Calibri"/>
              </a:rPr>
              <a:t>Graph Basics</a:t>
            </a:r>
            <a:endParaRPr sz="2400" dirty="0">
              <a:latin typeface="Calibri"/>
              <a:ea typeface="Calibri"/>
              <a:cs typeface="Calibri"/>
              <a:sym typeface="Calibri"/>
            </a:endParaRPr>
          </a:p>
          <a:p>
            <a:pPr marL="0" marR="0" lvl="0" indent="0" algn="l" rtl="0">
              <a:lnSpc>
                <a:spcPct val="100000"/>
              </a:lnSpc>
              <a:spcBef>
                <a:spcPts val="20"/>
              </a:spcBef>
              <a:spcAft>
                <a:spcPts val="0"/>
              </a:spcAft>
              <a:buNone/>
            </a:pPr>
            <a:endParaRPr sz="3300" dirty="0">
              <a:latin typeface="Calibri"/>
              <a:ea typeface="Calibri"/>
              <a:cs typeface="Calibri"/>
              <a:sym typeface="Calibri"/>
            </a:endParaRPr>
          </a:p>
        </p:txBody>
      </p:sp>
      <p:sp>
        <p:nvSpPr>
          <p:cNvPr id="2" name="object 6">
            <a:extLst>
              <a:ext uri="{FF2B5EF4-FFF2-40B4-BE49-F238E27FC236}">
                <a16:creationId xmlns:a16="http://schemas.microsoft.com/office/drawing/2014/main" id="{B9FE7F34-EA3E-2164-1303-69DEB82CA4DC}"/>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4EFE917F-06CA-2371-B3E9-88C52457E6EA}"/>
              </a:ext>
            </a:extLst>
          </p:cNvPr>
          <p:cNvSpPr txBox="1"/>
          <p:nvPr/>
        </p:nvSpPr>
        <p:spPr>
          <a:xfrm>
            <a:off x="158240" y="1420418"/>
            <a:ext cx="6525194" cy="1200329"/>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THEOREM 1-1 </a:t>
            </a:r>
          </a:p>
          <a:p>
            <a:r>
              <a:rPr lang="en-US" sz="2400" dirty="0">
                <a:latin typeface="Calibri" panose="020F0502020204030204" pitchFamily="34" charset="0"/>
                <a:ea typeface="Calibri" panose="020F0502020204030204" pitchFamily="34" charset="0"/>
                <a:cs typeface="Calibri" panose="020F0502020204030204" pitchFamily="34" charset="0"/>
              </a:rPr>
              <a:t>The number of vertices of odd degree in a graph is always even.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84EF9E16-D39D-B0F3-66CA-6956B4EE6BDF}"/>
              </a:ext>
            </a:extLst>
          </p:cNvPr>
          <p:cNvPicPr>
            <a:picLocks noChangeAspect="1"/>
          </p:cNvPicPr>
          <p:nvPr/>
        </p:nvPicPr>
        <p:blipFill>
          <a:blip r:embed="rId4"/>
          <a:stretch>
            <a:fillRect/>
          </a:stretch>
        </p:blipFill>
        <p:spPr>
          <a:xfrm>
            <a:off x="7485865" y="1828800"/>
            <a:ext cx="3523137" cy="2544487"/>
          </a:xfrm>
          <a:prstGeom prst="rect">
            <a:avLst/>
          </a:prstGeom>
        </p:spPr>
      </p:pic>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5794E5A4-5F4E-2699-E7BF-276E0529AFB4}"/>
                  </a:ext>
                </a:extLst>
              </p14:cNvPr>
              <p14:cNvContentPartPr/>
              <p14:nvPr/>
            </p14:nvContentPartPr>
            <p14:xfrm>
              <a:off x="123120" y="1722960"/>
              <a:ext cx="10662120" cy="4887720"/>
            </p14:xfrm>
          </p:contentPart>
        </mc:Choice>
        <mc:Fallback>
          <p:pic>
            <p:nvPicPr>
              <p:cNvPr id="5" name="Ink 4">
                <a:extLst>
                  <a:ext uri="{FF2B5EF4-FFF2-40B4-BE49-F238E27FC236}">
                    <a16:creationId xmlns:a16="http://schemas.microsoft.com/office/drawing/2014/main" id="{5794E5A4-5F4E-2699-E7BF-276E0529AFB4}"/>
                  </a:ext>
                </a:extLst>
              </p:cNvPr>
              <p:cNvPicPr/>
              <p:nvPr/>
            </p:nvPicPr>
            <p:blipFill>
              <a:blip r:embed="rId6"/>
              <a:stretch>
                <a:fillRect/>
              </a:stretch>
            </p:blipFill>
            <p:spPr>
              <a:xfrm>
                <a:off x="113760" y="1713600"/>
                <a:ext cx="10680840" cy="4906440"/>
              </a:xfrm>
              <a:prstGeom prst="rect">
                <a:avLst/>
              </a:prstGeom>
            </p:spPr>
          </p:pic>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705"/>
        <p:cNvGrpSpPr/>
        <p:nvPr/>
      </p:nvGrpSpPr>
      <p:grpSpPr>
        <a:xfrm>
          <a:off x="0" y="0"/>
          <a:ext cx="0" cy="0"/>
          <a:chOff x="0" y="0"/>
          <a:chExt cx="0" cy="0"/>
        </a:xfrm>
      </p:grpSpPr>
      <p:sp>
        <p:nvSpPr>
          <p:cNvPr id="706" name="Google Shape;706;p26"/>
          <p:cNvSpPr/>
          <p:nvPr/>
        </p:nvSpPr>
        <p:spPr>
          <a:xfrm>
            <a:off x="5449061" y="2888742"/>
            <a:ext cx="4581525" cy="0"/>
          </a:xfrm>
          <a:custGeom>
            <a:avLst/>
            <a:gdLst/>
            <a:ahLst/>
            <a:cxnLst/>
            <a:rect l="l" t="t" r="r" b="b"/>
            <a:pathLst>
              <a:path w="4581525" h="120000" extrusionOk="0">
                <a:moveTo>
                  <a:pt x="0" y="0"/>
                </a:moveTo>
                <a:lnTo>
                  <a:pt x="4581397" y="0"/>
                </a:lnTo>
              </a:path>
            </a:pathLst>
          </a:custGeom>
          <a:noFill/>
          <a:ln w="381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7" name="Google Shape;707;p26"/>
          <p:cNvSpPr txBox="1"/>
          <p:nvPr/>
        </p:nvSpPr>
        <p:spPr>
          <a:xfrm>
            <a:off x="5527675" y="3110484"/>
            <a:ext cx="5909310" cy="1344930"/>
          </a:xfrm>
          <a:prstGeom prst="rect">
            <a:avLst/>
          </a:prstGeom>
          <a:noFill/>
          <a:ln>
            <a:noFill/>
          </a:ln>
        </p:spPr>
        <p:txBody>
          <a:bodyPr spcFirstLastPara="1" wrap="square" lIns="0" tIns="44450" rIns="0" bIns="0" anchor="t" anchorCtr="0">
            <a:spAutoFit/>
          </a:bodyPr>
          <a:lstStyle/>
          <a:p>
            <a:pPr marL="12700" marR="0" lvl="0" indent="0" algn="l" rtl="0">
              <a:lnSpc>
                <a:spcPct val="100000"/>
              </a:lnSpc>
              <a:spcBef>
                <a:spcPts val="0"/>
              </a:spcBef>
              <a:spcAft>
                <a:spcPts val="0"/>
              </a:spcAft>
              <a:buNone/>
            </a:pPr>
            <a:r>
              <a:rPr lang="en-IN" sz="2400" b="1" dirty="0" err="1">
                <a:latin typeface="Calibri"/>
                <a:ea typeface="Calibri"/>
                <a:cs typeface="Calibri"/>
                <a:sym typeface="Calibri"/>
              </a:rPr>
              <a:t>Dr.</a:t>
            </a:r>
            <a:r>
              <a:rPr lang="en-IN" sz="2400" b="1" dirty="0">
                <a:latin typeface="Calibri"/>
                <a:ea typeface="Calibri"/>
                <a:cs typeface="Calibri"/>
                <a:sym typeface="Calibri"/>
              </a:rPr>
              <a:t> Arti Arya</a:t>
            </a:r>
            <a:endParaRPr sz="2400" dirty="0">
              <a:latin typeface="Calibri"/>
              <a:ea typeface="Calibri"/>
              <a:cs typeface="Calibri"/>
              <a:sym typeface="Calibri"/>
            </a:endParaRPr>
          </a:p>
          <a:p>
            <a:pPr marL="12700" marR="0" lvl="0" indent="0" algn="l" rtl="0">
              <a:lnSpc>
                <a:spcPct val="100000"/>
              </a:lnSpc>
              <a:spcBef>
                <a:spcPts val="250"/>
              </a:spcBef>
              <a:spcAft>
                <a:spcPts val="0"/>
              </a:spcAft>
              <a:buNone/>
            </a:pPr>
            <a:r>
              <a:rPr lang="en-US" sz="2400" dirty="0">
                <a:latin typeface="Calibri"/>
                <a:ea typeface="Calibri"/>
                <a:cs typeface="Calibri"/>
                <a:sym typeface="Calibri"/>
              </a:rPr>
              <a:t>Department of Computer Science &amp;Engineering</a:t>
            </a:r>
            <a:endParaRPr sz="2400" dirty="0">
              <a:latin typeface="Calibri"/>
              <a:ea typeface="Calibri"/>
              <a:cs typeface="Calibri"/>
              <a:sym typeface="Calibri"/>
            </a:endParaRPr>
          </a:p>
          <a:p>
            <a:pPr marL="24765" marR="0" lvl="0" indent="0" algn="l" rtl="0">
              <a:lnSpc>
                <a:spcPct val="100000"/>
              </a:lnSpc>
              <a:spcBef>
                <a:spcPts val="1245"/>
              </a:spcBef>
              <a:spcAft>
                <a:spcPts val="0"/>
              </a:spcAft>
              <a:buNone/>
            </a:pPr>
            <a:r>
              <a:rPr lang="en-US" sz="2400" b="1" u="sng" dirty="0">
                <a:solidFill>
                  <a:schemeClr val="hlink"/>
                </a:solidFill>
                <a:latin typeface="Calibri"/>
                <a:ea typeface="Calibri"/>
                <a:cs typeface="Calibri"/>
                <a:sym typeface="Calibri"/>
                <a:hlinkClick r:id="rId3"/>
              </a:rPr>
              <a:t>artiarya@pes.edu</a:t>
            </a:r>
            <a:endParaRPr sz="2400" dirty="0">
              <a:latin typeface="Calibri"/>
              <a:ea typeface="Calibri"/>
              <a:cs typeface="Calibri"/>
              <a:sym typeface="Calibri"/>
            </a:endParaRPr>
          </a:p>
        </p:txBody>
      </p:sp>
      <p:sp>
        <p:nvSpPr>
          <p:cNvPr id="708" name="Google Shape;708;p26"/>
          <p:cNvSpPr/>
          <p:nvPr/>
        </p:nvSpPr>
        <p:spPr>
          <a:xfrm>
            <a:off x="10765536" y="348995"/>
            <a:ext cx="1066800" cy="1079500"/>
          </a:xfrm>
          <a:custGeom>
            <a:avLst/>
            <a:gdLst/>
            <a:ahLst/>
            <a:cxnLst/>
            <a:rect l="l" t="t" r="r" b="b"/>
            <a:pathLst>
              <a:path w="1066800" h="1079500" extrusionOk="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09" name="Google Shape;709;p26"/>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711" name="Google Shape;711;p26"/>
          <p:cNvSpPr txBox="1">
            <a:spLocks noGrp="1"/>
          </p:cNvSpPr>
          <p:nvPr>
            <p:ph type="title"/>
          </p:nvPr>
        </p:nvSpPr>
        <p:spPr>
          <a:xfrm>
            <a:off x="4361179" y="2054097"/>
            <a:ext cx="5218249" cy="574039"/>
          </a:xfrm>
          <a:prstGeom prst="rect">
            <a:avLst/>
          </a:prstGeom>
          <a:noFill/>
          <a:ln>
            <a:noFill/>
          </a:ln>
        </p:spPr>
        <p:txBody>
          <a:bodyPr spcFirstLastPara="1" wrap="square" lIns="0" tIns="12700" rIns="0" bIns="0" anchor="t" anchorCtr="0">
            <a:spAutoFit/>
          </a:bodyPr>
          <a:lstStyle/>
          <a:p>
            <a:pPr marL="1179195" lvl="0" indent="0" algn="l" rtl="0">
              <a:lnSpc>
                <a:spcPct val="100000"/>
              </a:lnSpc>
              <a:spcBef>
                <a:spcPts val="0"/>
              </a:spcBef>
              <a:spcAft>
                <a:spcPts val="0"/>
              </a:spcAft>
              <a:buNone/>
            </a:pPr>
            <a:r>
              <a:rPr lang="en-US" dirty="0"/>
              <a:t>THANK YOU</a:t>
            </a:r>
            <a:endParaRPr dirty="0"/>
          </a:p>
        </p:txBody>
      </p:sp>
      <p:sp>
        <p:nvSpPr>
          <p:cNvPr id="2" name="object 6">
            <a:extLst>
              <a:ext uri="{FF2B5EF4-FFF2-40B4-BE49-F238E27FC236}">
                <a16:creationId xmlns:a16="http://schemas.microsoft.com/office/drawing/2014/main" id="{470E7336-57B8-8882-AC66-2C0016F8F786}"/>
              </a:ext>
            </a:extLst>
          </p:cNvPr>
          <p:cNvSpPr/>
          <p:nvPr/>
        </p:nvSpPr>
        <p:spPr>
          <a:xfrm>
            <a:off x="783293" y="1466721"/>
            <a:ext cx="2238671" cy="3667634"/>
          </a:xfrm>
          <a:prstGeom prst="rect">
            <a:avLst/>
          </a:prstGeom>
          <a:blipFill>
            <a:blip r:embed="rId4"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62F35916-610F-788A-5E91-03E1D91742DF}"/>
                  </a:ext>
                </a:extLst>
              </p14:cNvPr>
              <p14:cNvContentPartPr/>
              <p14:nvPr/>
            </p14:nvContentPartPr>
            <p14:xfrm>
              <a:off x="1505520" y="287280"/>
              <a:ext cx="9872280" cy="6487200"/>
            </p14:xfrm>
          </p:contentPart>
        </mc:Choice>
        <mc:Fallback>
          <p:pic>
            <p:nvPicPr>
              <p:cNvPr id="3" name="Ink 2">
                <a:extLst>
                  <a:ext uri="{FF2B5EF4-FFF2-40B4-BE49-F238E27FC236}">
                    <a16:creationId xmlns:a16="http://schemas.microsoft.com/office/drawing/2014/main" id="{62F35916-610F-788A-5E91-03E1D91742DF}"/>
                  </a:ext>
                </a:extLst>
              </p:cNvPr>
              <p:cNvPicPr/>
              <p:nvPr/>
            </p:nvPicPr>
            <p:blipFill>
              <a:blip r:embed="rId6"/>
              <a:stretch>
                <a:fillRect/>
              </a:stretch>
            </p:blipFill>
            <p:spPr>
              <a:xfrm>
                <a:off x="1496160" y="277920"/>
                <a:ext cx="9891000" cy="650592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p:nvPr/>
        </p:nvSpPr>
        <p:spPr>
          <a:xfrm>
            <a:off x="413280" y="469391"/>
            <a:ext cx="10189406" cy="4479801"/>
          </a:xfrm>
          <a:prstGeom prst="rect">
            <a:avLst/>
          </a:prstGeom>
          <a:noFill/>
          <a:ln>
            <a:noFill/>
          </a:ln>
        </p:spPr>
        <p:txBody>
          <a:bodyPr spcFirstLastPara="1" wrap="square" lIns="0" tIns="12050" rIns="0" bIns="0" anchor="t" anchorCtr="0">
            <a:spAutoFit/>
          </a:bodyPr>
          <a:lstStyle/>
          <a:p>
            <a:pPr marL="104139" marR="3512820" lvl="0" indent="20954"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Graph Theory and its Applications  </a:t>
            </a:r>
          </a:p>
          <a:p>
            <a:pPr marL="104139" marR="3512820" lvl="0" indent="20954" algn="l" rtl="0">
              <a:lnSpc>
                <a:spcPct val="109300"/>
              </a:lnSpc>
              <a:spcBef>
                <a:spcPts val="0"/>
              </a:spcBef>
              <a:spcAft>
                <a:spcPts val="0"/>
              </a:spcAft>
              <a:buNone/>
            </a:pPr>
            <a:r>
              <a:rPr lang="en-US" sz="2400" b="1" dirty="0">
                <a:solidFill>
                  <a:srgbClr val="C55A11"/>
                </a:solidFill>
                <a:latin typeface="Calibri"/>
                <a:ea typeface="Calibri"/>
                <a:cs typeface="Calibri"/>
                <a:sym typeface="Calibri"/>
              </a:rPr>
              <a:t>Basic Definition</a:t>
            </a:r>
            <a:endParaRPr sz="2400" dirty="0">
              <a:latin typeface="Calibri"/>
              <a:ea typeface="Calibri"/>
              <a:cs typeface="Calibri"/>
              <a:sym typeface="Calibri"/>
            </a:endParaRPr>
          </a:p>
          <a:p>
            <a:pPr marL="0" marR="0" lvl="0" indent="0" algn="l" rtl="0">
              <a:lnSpc>
                <a:spcPct val="100000"/>
              </a:lnSpc>
              <a:spcBef>
                <a:spcPts val="25"/>
              </a:spcBef>
              <a:spcAft>
                <a:spcPts val="0"/>
              </a:spcAft>
              <a:buNone/>
            </a:pPr>
            <a:endParaRPr sz="3500" dirty="0">
              <a:latin typeface="Calibri"/>
              <a:ea typeface="Calibri"/>
              <a:cs typeface="Calibri"/>
              <a:sym typeface="Calibri"/>
            </a:endParaRPr>
          </a:p>
          <a:p>
            <a:pPr marL="12700" marR="0" lvl="0" indent="0" algn="l" rtl="0">
              <a:lnSpc>
                <a:spcPct val="100000"/>
              </a:lnSpc>
              <a:spcBef>
                <a:spcPts val="5"/>
              </a:spcBef>
              <a:spcAft>
                <a:spcPts val="0"/>
              </a:spcAft>
              <a:buNone/>
            </a:pPr>
            <a:r>
              <a:rPr lang="en-US" sz="2400" dirty="0">
                <a:solidFill>
                  <a:schemeClr val="tx1"/>
                </a:solidFill>
                <a:latin typeface="Calibri"/>
                <a:ea typeface="Calibri"/>
                <a:cs typeface="Calibri"/>
                <a:sym typeface="Calibri"/>
              </a:rPr>
              <a:t>What is a Graph?</a:t>
            </a:r>
            <a:endParaRPr sz="2400" dirty="0">
              <a:solidFill>
                <a:schemeClr val="tx1"/>
              </a:solidFill>
              <a:latin typeface="Calibri"/>
              <a:ea typeface="Calibri"/>
              <a:cs typeface="Calibri"/>
              <a:sym typeface="Calibri"/>
            </a:endParaRPr>
          </a:p>
          <a:p>
            <a:pPr marL="355599" marR="0" lvl="0" indent="-342900" algn="l" rtl="0">
              <a:lnSpc>
                <a:spcPct val="100000"/>
              </a:lnSpc>
              <a:spcBef>
                <a:spcPts val="720"/>
              </a:spcBef>
              <a:spcAft>
                <a:spcPts val="0"/>
              </a:spcAft>
              <a:buClr>
                <a:srgbClr val="2E5496"/>
              </a:buClr>
              <a:buSzPts val="2400"/>
              <a:buFont typeface="Arial" panose="020B0604020202020204" pitchFamily="34" charset="0"/>
              <a:buChar char="•"/>
            </a:pPr>
            <a:r>
              <a:rPr lang="en-US" sz="2400" dirty="0">
                <a:solidFill>
                  <a:schemeClr val="tx1"/>
                </a:solidFill>
                <a:latin typeface="Calibri"/>
                <a:ea typeface="Calibri"/>
                <a:cs typeface="Calibri"/>
                <a:sym typeface="Calibri"/>
              </a:rPr>
              <a:t>G=(V,E)</a:t>
            </a:r>
            <a:endParaRPr sz="2400" dirty="0">
              <a:solidFill>
                <a:schemeClr val="tx1"/>
              </a:solidFill>
              <a:latin typeface="Calibri"/>
              <a:ea typeface="Calibri"/>
              <a:cs typeface="Calibri"/>
              <a:sym typeface="Calibri"/>
            </a:endParaRPr>
          </a:p>
          <a:p>
            <a:pPr marL="355599" marR="0" lvl="0" indent="-342900" algn="l" rtl="0">
              <a:lnSpc>
                <a:spcPct val="100000"/>
              </a:lnSpc>
              <a:spcBef>
                <a:spcPts val="710"/>
              </a:spcBef>
              <a:spcAft>
                <a:spcPts val="0"/>
              </a:spcAft>
              <a:buClr>
                <a:srgbClr val="2E5496"/>
              </a:buClr>
              <a:buSzPts val="2400"/>
              <a:buFont typeface="Arial" panose="020B0604020202020204" pitchFamily="34" charset="0"/>
              <a:buChar char="•"/>
            </a:pPr>
            <a:r>
              <a:rPr lang="en-US" sz="2400" dirty="0">
                <a:solidFill>
                  <a:schemeClr val="tx1"/>
                </a:solidFill>
                <a:latin typeface="Calibri"/>
                <a:ea typeface="Calibri"/>
                <a:cs typeface="Calibri"/>
                <a:sym typeface="Calibri"/>
              </a:rPr>
              <a:t>V= nodes ( or vertices)</a:t>
            </a:r>
          </a:p>
          <a:p>
            <a:pPr marL="355599" marR="0" lvl="0" indent="-342900" algn="l" rtl="0">
              <a:lnSpc>
                <a:spcPct val="100000"/>
              </a:lnSpc>
              <a:spcBef>
                <a:spcPts val="710"/>
              </a:spcBef>
              <a:spcAft>
                <a:spcPts val="0"/>
              </a:spcAft>
              <a:buClr>
                <a:srgbClr val="2E5496"/>
              </a:buClr>
              <a:buSzPts val="2400"/>
              <a:buFont typeface="Arial" panose="020B0604020202020204" pitchFamily="34" charset="0"/>
              <a:buChar char="•"/>
            </a:pPr>
            <a:r>
              <a:rPr lang="en-US" sz="2400" dirty="0">
                <a:solidFill>
                  <a:schemeClr val="tx1"/>
                </a:solidFill>
                <a:latin typeface="Calibri"/>
                <a:ea typeface="Calibri"/>
                <a:cs typeface="Calibri"/>
                <a:sym typeface="Calibri"/>
              </a:rPr>
              <a:t>E= Edges or arcs between pair of nodes</a:t>
            </a:r>
          </a:p>
          <a:p>
            <a:pPr marL="355599" marR="0" lvl="0" indent="-342900" algn="l" rtl="0">
              <a:lnSpc>
                <a:spcPct val="100000"/>
              </a:lnSpc>
              <a:spcBef>
                <a:spcPts val="710"/>
              </a:spcBef>
              <a:spcAft>
                <a:spcPts val="0"/>
              </a:spcAft>
              <a:buClr>
                <a:srgbClr val="2E5496"/>
              </a:buClr>
              <a:buSzPts val="2400"/>
              <a:buFont typeface="Arial" panose="020B0604020202020204" pitchFamily="34" charset="0"/>
              <a:buChar char="•"/>
            </a:pPr>
            <a:r>
              <a:rPr lang="en-US" sz="2400" dirty="0">
                <a:solidFill>
                  <a:schemeClr val="tx1"/>
                </a:solidFill>
                <a:latin typeface="Calibri"/>
                <a:ea typeface="Calibri"/>
                <a:cs typeface="Calibri"/>
                <a:sym typeface="Calibri"/>
              </a:rPr>
              <a:t>Captures pairwise relationship between objects.</a:t>
            </a:r>
          </a:p>
          <a:p>
            <a:pPr marL="355599" marR="0" lvl="0" indent="-342900" algn="l" rtl="0">
              <a:lnSpc>
                <a:spcPct val="100000"/>
              </a:lnSpc>
              <a:spcBef>
                <a:spcPts val="710"/>
              </a:spcBef>
              <a:spcAft>
                <a:spcPts val="0"/>
              </a:spcAft>
              <a:buClr>
                <a:srgbClr val="2E5496"/>
              </a:buClr>
              <a:buSzPts val="2400"/>
              <a:buFont typeface="Arial" panose="020B0604020202020204" pitchFamily="34" charset="0"/>
              <a:buChar char="•"/>
            </a:pPr>
            <a:r>
              <a:rPr lang="en-US" sz="2400" b="1" dirty="0">
                <a:solidFill>
                  <a:schemeClr val="tx1"/>
                </a:solidFill>
                <a:latin typeface="Calibri"/>
                <a:ea typeface="Calibri"/>
                <a:cs typeface="Calibri"/>
                <a:sym typeface="Calibri"/>
              </a:rPr>
              <a:t>Order of Graph G </a:t>
            </a:r>
            <a:r>
              <a:rPr lang="en-US" sz="2400" dirty="0">
                <a:solidFill>
                  <a:schemeClr val="tx1"/>
                </a:solidFill>
                <a:latin typeface="Calibri"/>
                <a:ea typeface="Calibri"/>
                <a:cs typeface="Calibri"/>
                <a:sym typeface="Calibri"/>
              </a:rPr>
              <a:t>is the </a:t>
            </a:r>
            <a:r>
              <a:rPr lang="en-US" sz="2400" dirty="0">
                <a:solidFill>
                  <a:srgbClr val="FF0000"/>
                </a:solidFill>
                <a:latin typeface="Calibri"/>
                <a:ea typeface="Calibri"/>
                <a:cs typeface="Calibri"/>
                <a:sym typeface="Calibri"/>
              </a:rPr>
              <a:t>no. of vertices </a:t>
            </a:r>
            <a:r>
              <a:rPr lang="en-US" sz="2400" dirty="0">
                <a:solidFill>
                  <a:schemeClr val="tx1"/>
                </a:solidFill>
                <a:latin typeface="Calibri"/>
                <a:ea typeface="Calibri"/>
                <a:cs typeface="Calibri"/>
                <a:sym typeface="Calibri"/>
              </a:rPr>
              <a:t>in G </a:t>
            </a:r>
            <a:r>
              <a:rPr lang="en-US" sz="2400" dirty="0" err="1">
                <a:solidFill>
                  <a:schemeClr val="tx1"/>
                </a:solidFill>
                <a:latin typeface="Calibri"/>
                <a:ea typeface="Calibri"/>
                <a:cs typeface="Calibri"/>
                <a:sym typeface="Calibri"/>
              </a:rPr>
              <a:t>ie</a:t>
            </a:r>
            <a:r>
              <a:rPr lang="en-US" sz="2400" dirty="0">
                <a:solidFill>
                  <a:schemeClr val="tx1"/>
                </a:solidFill>
                <a:latin typeface="Calibri"/>
                <a:ea typeface="Calibri"/>
                <a:cs typeface="Calibri"/>
                <a:sym typeface="Calibri"/>
              </a:rPr>
              <a:t>., n(G)=|V|</a:t>
            </a:r>
          </a:p>
          <a:p>
            <a:pPr marL="355599" marR="0" lvl="0" indent="-342900" algn="l" rtl="0">
              <a:lnSpc>
                <a:spcPct val="100000"/>
              </a:lnSpc>
              <a:spcBef>
                <a:spcPts val="710"/>
              </a:spcBef>
              <a:spcAft>
                <a:spcPts val="0"/>
              </a:spcAft>
              <a:buClr>
                <a:srgbClr val="2E5496"/>
              </a:buClr>
              <a:buSzPts val="2400"/>
              <a:buFont typeface="Arial" panose="020B0604020202020204" pitchFamily="34" charset="0"/>
              <a:buChar char="•"/>
            </a:pPr>
            <a:r>
              <a:rPr lang="en-US" sz="2400" b="1" dirty="0">
                <a:solidFill>
                  <a:schemeClr val="tx1"/>
                </a:solidFill>
                <a:latin typeface="Calibri"/>
                <a:ea typeface="Calibri"/>
                <a:cs typeface="Calibri"/>
                <a:sym typeface="Calibri"/>
              </a:rPr>
              <a:t>Size of Graph G </a:t>
            </a:r>
            <a:r>
              <a:rPr lang="en-US" sz="2400" dirty="0">
                <a:solidFill>
                  <a:schemeClr val="tx1"/>
                </a:solidFill>
                <a:latin typeface="Calibri"/>
                <a:ea typeface="Calibri"/>
                <a:cs typeface="Calibri"/>
                <a:sym typeface="Calibri"/>
              </a:rPr>
              <a:t>is the </a:t>
            </a:r>
            <a:r>
              <a:rPr lang="en-US" sz="2400" dirty="0">
                <a:solidFill>
                  <a:srgbClr val="FF0000"/>
                </a:solidFill>
                <a:latin typeface="Calibri"/>
                <a:ea typeface="Calibri"/>
                <a:cs typeface="Calibri"/>
                <a:sym typeface="Calibri"/>
              </a:rPr>
              <a:t>no. of edges </a:t>
            </a:r>
            <a:r>
              <a:rPr lang="en-US" sz="2400" dirty="0">
                <a:solidFill>
                  <a:schemeClr val="tx1"/>
                </a:solidFill>
                <a:latin typeface="Calibri"/>
                <a:ea typeface="Calibri"/>
                <a:cs typeface="Calibri"/>
                <a:sym typeface="Calibri"/>
              </a:rPr>
              <a:t>in G </a:t>
            </a:r>
            <a:r>
              <a:rPr lang="en-US" sz="2400" dirty="0" err="1">
                <a:solidFill>
                  <a:schemeClr val="tx1"/>
                </a:solidFill>
                <a:latin typeface="Calibri"/>
                <a:ea typeface="Calibri"/>
                <a:cs typeface="Calibri"/>
                <a:sym typeface="Calibri"/>
              </a:rPr>
              <a:t>ie</a:t>
            </a:r>
            <a:r>
              <a:rPr lang="en-US" sz="2400" dirty="0">
                <a:solidFill>
                  <a:schemeClr val="tx1"/>
                </a:solidFill>
                <a:latin typeface="Calibri"/>
                <a:ea typeface="Calibri"/>
                <a:cs typeface="Calibri"/>
                <a:sym typeface="Calibri"/>
              </a:rPr>
              <a:t>., e(G)=|E|</a:t>
            </a:r>
            <a:endParaRPr sz="2400" dirty="0">
              <a:solidFill>
                <a:schemeClr val="tx1"/>
              </a:solidFill>
              <a:latin typeface="Calibri"/>
              <a:ea typeface="Calibri"/>
              <a:cs typeface="Calibri"/>
              <a:sym typeface="Calibri"/>
            </a:endParaRPr>
          </a:p>
        </p:txBody>
      </p:sp>
      <p:sp>
        <p:nvSpPr>
          <p:cNvPr id="2" name="object 6">
            <a:extLst>
              <a:ext uri="{FF2B5EF4-FFF2-40B4-BE49-F238E27FC236}">
                <a16:creationId xmlns:a16="http://schemas.microsoft.com/office/drawing/2014/main" id="{2E8261D7-239C-30E0-B851-57C4E42E9F8E}"/>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98B7458-3977-C7EA-E6C5-D454404A8071}"/>
                  </a:ext>
                </a:extLst>
              </p14:cNvPr>
              <p14:cNvContentPartPr/>
              <p14:nvPr/>
            </p14:nvContentPartPr>
            <p14:xfrm>
              <a:off x="331920" y="4105800"/>
              <a:ext cx="5744880" cy="463320"/>
            </p14:xfrm>
          </p:contentPart>
        </mc:Choice>
        <mc:Fallback xmlns="">
          <p:pic>
            <p:nvPicPr>
              <p:cNvPr id="3" name="Ink 2">
                <a:extLst>
                  <a:ext uri="{FF2B5EF4-FFF2-40B4-BE49-F238E27FC236}">
                    <a16:creationId xmlns:a16="http://schemas.microsoft.com/office/drawing/2014/main" id="{A98B7458-3977-C7EA-E6C5-D454404A8071}"/>
                  </a:ext>
                </a:extLst>
              </p:cNvPr>
              <p:cNvPicPr/>
              <p:nvPr/>
            </p:nvPicPr>
            <p:blipFill>
              <a:blip r:embed="rId5"/>
              <a:stretch>
                <a:fillRect/>
              </a:stretch>
            </p:blipFill>
            <p:spPr>
              <a:xfrm>
                <a:off x="322560" y="4096440"/>
                <a:ext cx="5763600" cy="4820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450595" y="231986"/>
            <a:ext cx="8738362"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solidFill>
                  <a:srgbClr val="2E5496"/>
                </a:solidFill>
              </a:rPr>
              <a:t> </a:t>
            </a:r>
            <a:r>
              <a:rPr lang="en-US" sz="2400" dirty="0"/>
              <a:t>Graph Basics</a:t>
            </a:r>
            <a:endParaRPr sz="2400" dirty="0"/>
          </a:p>
        </p:txBody>
      </p:sp>
      <p:sp>
        <p:nvSpPr>
          <p:cNvPr id="79" name="Google Shape;79;p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1" name="Google Shape;81;p5"/>
          <p:cNvSpPr/>
          <p:nvPr/>
        </p:nvSpPr>
        <p:spPr>
          <a:xfrm>
            <a:off x="5959602" y="2114550"/>
            <a:ext cx="833755" cy="1874520"/>
          </a:xfrm>
          <a:custGeom>
            <a:avLst/>
            <a:gdLst/>
            <a:ahLst/>
            <a:cxnLst/>
            <a:rect l="l" t="t" r="r" b="b"/>
            <a:pathLst>
              <a:path w="833754" h="1874520" extrusionOk="0">
                <a:moveTo>
                  <a:pt x="382524" y="249174"/>
                </a:moveTo>
                <a:lnTo>
                  <a:pt x="387105" y="198941"/>
                </a:lnTo>
                <a:lnTo>
                  <a:pt x="400246" y="152161"/>
                </a:lnTo>
                <a:lnTo>
                  <a:pt x="421039" y="109835"/>
                </a:lnTo>
                <a:lnTo>
                  <a:pt x="448579" y="72961"/>
                </a:lnTo>
                <a:lnTo>
                  <a:pt x="481959" y="42541"/>
                </a:lnTo>
                <a:lnTo>
                  <a:pt x="520273" y="19573"/>
                </a:lnTo>
                <a:lnTo>
                  <a:pt x="562614" y="5060"/>
                </a:lnTo>
                <a:lnTo>
                  <a:pt x="608076" y="0"/>
                </a:lnTo>
                <a:lnTo>
                  <a:pt x="653537" y="5060"/>
                </a:lnTo>
                <a:lnTo>
                  <a:pt x="695878" y="19573"/>
                </a:lnTo>
                <a:lnTo>
                  <a:pt x="734192" y="42541"/>
                </a:lnTo>
                <a:lnTo>
                  <a:pt x="767572" y="72961"/>
                </a:lnTo>
                <a:lnTo>
                  <a:pt x="795112" y="109835"/>
                </a:lnTo>
                <a:lnTo>
                  <a:pt x="815905" y="152161"/>
                </a:lnTo>
                <a:lnTo>
                  <a:pt x="829046" y="198941"/>
                </a:lnTo>
                <a:lnTo>
                  <a:pt x="833627" y="249174"/>
                </a:lnTo>
                <a:lnTo>
                  <a:pt x="829046" y="299406"/>
                </a:lnTo>
                <a:lnTo>
                  <a:pt x="815905" y="346186"/>
                </a:lnTo>
                <a:lnTo>
                  <a:pt x="795112" y="388512"/>
                </a:lnTo>
                <a:lnTo>
                  <a:pt x="767572" y="425386"/>
                </a:lnTo>
                <a:lnTo>
                  <a:pt x="734192" y="455806"/>
                </a:lnTo>
                <a:lnTo>
                  <a:pt x="695878" y="478774"/>
                </a:lnTo>
                <a:lnTo>
                  <a:pt x="653537" y="493287"/>
                </a:lnTo>
                <a:lnTo>
                  <a:pt x="608076" y="498348"/>
                </a:lnTo>
                <a:lnTo>
                  <a:pt x="562614" y="493287"/>
                </a:lnTo>
                <a:lnTo>
                  <a:pt x="520273" y="478774"/>
                </a:lnTo>
                <a:lnTo>
                  <a:pt x="481959" y="455806"/>
                </a:lnTo>
                <a:lnTo>
                  <a:pt x="448579" y="425386"/>
                </a:lnTo>
                <a:lnTo>
                  <a:pt x="421039" y="388512"/>
                </a:lnTo>
                <a:lnTo>
                  <a:pt x="400246" y="346186"/>
                </a:lnTo>
                <a:lnTo>
                  <a:pt x="387105" y="299406"/>
                </a:lnTo>
                <a:lnTo>
                  <a:pt x="382524" y="249174"/>
                </a:lnTo>
                <a:close/>
              </a:path>
              <a:path w="833754" h="1874520" extrusionOk="0">
                <a:moveTo>
                  <a:pt x="0" y="1625345"/>
                </a:moveTo>
                <a:lnTo>
                  <a:pt x="4581" y="1575113"/>
                </a:lnTo>
                <a:lnTo>
                  <a:pt x="17722" y="1528333"/>
                </a:lnTo>
                <a:lnTo>
                  <a:pt x="38515" y="1486007"/>
                </a:lnTo>
                <a:lnTo>
                  <a:pt x="66055" y="1449133"/>
                </a:lnTo>
                <a:lnTo>
                  <a:pt x="99435" y="1418713"/>
                </a:lnTo>
                <a:lnTo>
                  <a:pt x="137749" y="1395745"/>
                </a:lnTo>
                <a:lnTo>
                  <a:pt x="180090" y="1381232"/>
                </a:lnTo>
                <a:lnTo>
                  <a:pt x="225551" y="1376172"/>
                </a:lnTo>
                <a:lnTo>
                  <a:pt x="271013" y="1381232"/>
                </a:lnTo>
                <a:lnTo>
                  <a:pt x="313354" y="1395745"/>
                </a:lnTo>
                <a:lnTo>
                  <a:pt x="351668" y="1418713"/>
                </a:lnTo>
                <a:lnTo>
                  <a:pt x="385048" y="1449133"/>
                </a:lnTo>
                <a:lnTo>
                  <a:pt x="412588" y="1486007"/>
                </a:lnTo>
                <a:lnTo>
                  <a:pt x="433381" y="1528333"/>
                </a:lnTo>
                <a:lnTo>
                  <a:pt x="446522" y="1575113"/>
                </a:lnTo>
                <a:lnTo>
                  <a:pt x="451103" y="1625345"/>
                </a:lnTo>
                <a:lnTo>
                  <a:pt x="446522" y="1675578"/>
                </a:lnTo>
                <a:lnTo>
                  <a:pt x="433381" y="1722358"/>
                </a:lnTo>
                <a:lnTo>
                  <a:pt x="412588" y="1764684"/>
                </a:lnTo>
                <a:lnTo>
                  <a:pt x="385048" y="1801558"/>
                </a:lnTo>
                <a:lnTo>
                  <a:pt x="351668" y="1831978"/>
                </a:lnTo>
                <a:lnTo>
                  <a:pt x="313354" y="1854946"/>
                </a:lnTo>
                <a:lnTo>
                  <a:pt x="271013" y="1869459"/>
                </a:lnTo>
                <a:lnTo>
                  <a:pt x="225551" y="1874520"/>
                </a:lnTo>
                <a:lnTo>
                  <a:pt x="180090" y="1869459"/>
                </a:lnTo>
                <a:lnTo>
                  <a:pt x="137749" y="1854946"/>
                </a:lnTo>
                <a:lnTo>
                  <a:pt x="99435" y="1831978"/>
                </a:lnTo>
                <a:lnTo>
                  <a:pt x="66055" y="1801558"/>
                </a:lnTo>
                <a:lnTo>
                  <a:pt x="38515" y="1764684"/>
                </a:lnTo>
                <a:lnTo>
                  <a:pt x="17722" y="1722358"/>
                </a:lnTo>
                <a:lnTo>
                  <a:pt x="4581" y="1675578"/>
                </a:lnTo>
                <a:lnTo>
                  <a:pt x="0" y="1625345"/>
                </a:lnTo>
                <a:close/>
              </a:path>
            </a:pathLst>
          </a:custGeom>
          <a:noFill/>
          <a:ln w="2222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2" name="Google Shape;82;p5"/>
          <p:cNvSpPr txBox="1"/>
          <p:nvPr/>
        </p:nvSpPr>
        <p:spPr>
          <a:xfrm>
            <a:off x="6443217" y="2215134"/>
            <a:ext cx="28321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V</a:t>
            </a:r>
            <a:r>
              <a:rPr lang="en-US" sz="1800" baseline="-25000">
                <a:latin typeface="Calibri"/>
                <a:ea typeface="Calibri"/>
                <a:cs typeface="Calibri"/>
                <a:sym typeface="Calibri"/>
              </a:rPr>
              <a:t>1</a:t>
            </a:r>
            <a:endParaRPr sz="1800" baseline="-25000">
              <a:latin typeface="Calibri"/>
              <a:ea typeface="Calibri"/>
              <a:cs typeface="Calibri"/>
              <a:sym typeface="Calibri"/>
            </a:endParaRPr>
          </a:p>
        </p:txBody>
      </p:sp>
      <p:sp>
        <p:nvSpPr>
          <p:cNvPr id="83" name="Google Shape;83;p5"/>
          <p:cNvSpPr txBox="1"/>
          <p:nvPr/>
        </p:nvSpPr>
        <p:spPr>
          <a:xfrm>
            <a:off x="6060947" y="3579114"/>
            <a:ext cx="28384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V</a:t>
            </a:r>
            <a:r>
              <a:rPr lang="en-US" sz="1800" baseline="-25000">
                <a:latin typeface="Calibri"/>
                <a:ea typeface="Calibri"/>
                <a:cs typeface="Calibri"/>
                <a:sym typeface="Calibri"/>
              </a:rPr>
              <a:t>2</a:t>
            </a:r>
            <a:endParaRPr sz="1800" baseline="-25000">
              <a:latin typeface="Calibri"/>
              <a:ea typeface="Calibri"/>
              <a:cs typeface="Calibri"/>
              <a:sym typeface="Calibri"/>
            </a:endParaRPr>
          </a:p>
        </p:txBody>
      </p:sp>
      <p:sp>
        <p:nvSpPr>
          <p:cNvPr id="84" name="Google Shape;84;p5"/>
          <p:cNvSpPr/>
          <p:nvPr/>
        </p:nvSpPr>
        <p:spPr>
          <a:xfrm>
            <a:off x="7383018" y="3464814"/>
            <a:ext cx="451484" cy="498475"/>
          </a:xfrm>
          <a:custGeom>
            <a:avLst/>
            <a:gdLst/>
            <a:ahLst/>
            <a:cxnLst/>
            <a:rect l="l" t="t" r="r" b="b"/>
            <a:pathLst>
              <a:path w="451484" h="498475" extrusionOk="0">
                <a:moveTo>
                  <a:pt x="0" y="249174"/>
                </a:moveTo>
                <a:lnTo>
                  <a:pt x="4581" y="198941"/>
                </a:lnTo>
                <a:lnTo>
                  <a:pt x="17722" y="152161"/>
                </a:lnTo>
                <a:lnTo>
                  <a:pt x="38515" y="109835"/>
                </a:lnTo>
                <a:lnTo>
                  <a:pt x="66055" y="72961"/>
                </a:lnTo>
                <a:lnTo>
                  <a:pt x="99435" y="42541"/>
                </a:lnTo>
                <a:lnTo>
                  <a:pt x="137749" y="19573"/>
                </a:lnTo>
                <a:lnTo>
                  <a:pt x="180090" y="5060"/>
                </a:lnTo>
                <a:lnTo>
                  <a:pt x="225551" y="0"/>
                </a:lnTo>
                <a:lnTo>
                  <a:pt x="271013" y="5060"/>
                </a:lnTo>
                <a:lnTo>
                  <a:pt x="313354" y="19573"/>
                </a:lnTo>
                <a:lnTo>
                  <a:pt x="351668" y="42541"/>
                </a:lnTo>
                <a:lnTo>
                  <a:pt x="385048" y="72961"/>
                </a:lnTo>
                <a:lnTo>
                  <a:pt x="412588" y="109835"/>
                </a:lnTo>
                <a:lnTo>
                  <a:pt x="433381" y="152161"/>
                </a:lnTo>
                <a:lnTo>
                  <a:pt x="446522" y="198941"/>
                </a:lnTo>
                <a:lnTo>
                  <a:pt x="451103" y="249174"/>
                </a:lnTo>
                <a:lnTo>
                  <a:pt x="446522" y="299406"/>
                </a:lnTo>
                <a:lnTo>
                  <a:pt x="433381" y="346186"/>
                </a:lnTo>
                <a:lnTo>
                  <a:pt x="412588" y="388512"/>
                </a:lnTo>
                <a:lnTo>
                  <a:pt x="385048" y="425386"/>
                </a:lnTo>
                <a:lnTo>
                  <a:pt x="351668" y="455806"/>
                </a:lnTo>
                <a:lnTo>
                  <a:pt x="313354" y="478774"/>
                </a:lnTo>
                <a:lnTo>
                  <a:pt x="271013" y="493287"/>
                </a:lnTo>
                <a:lnTo>
                  <a:pt x="225551" y="498348"/>
                </a:lnTo>
                <a:lnTo>
                  <a:pt x="180090" y="493287"/>
                </a:lnTo>
                <a:lnTo>
                  <a:pt x="137749" y="478774"/>
                </a:lnTo>
                <a:lnTo>
                  <a:pt x="99435" y="455806"/>
                </a:lnTo>
                <a:lnTo>
                  <a:pt x="66055" y="425386"/>
                </a:lnTo>
                <a:lnTo>
                  <a:pt x="38515" y="388512"/>
                </a:lnTo>
                <a:lnTo>
                  <a:pt x="17722" y="346186"/>
                </a:lnTo>
                <a:lnTo>
                  <a:pt x="4581" y="299406"/>
                </a:lnTo>
                <a:lnTo>
                  <a:pt x="0" y="249174"/>
                </a:lnTo>
                <a:close/>
              </a:path>
            </a:pathLst>
          </a:custGeom>
          <a:noFill/>
          <a:ln w="2222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5" name="Google Shape;85;p5"/>
          <p:cNvSpPr txBox="1"/>
          <p:nvPr/>
        </p:nvSpPr>
        <p:spPr>
          <a:xfrm>
            <a:off x="7484364" y="3553459"/>
            <a:ext cx="28321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V</a:t>
            </a:r>
            <a:r>
              <a:rPr lang="en-US" sz="1800" baseline="-25000">
                <a:latin typeface="Calibri"/>
                <a:ea typeface="Calibri"/>
                <a:cs typeface="Calibri"/>
                <a:sym typeface="Calibri"/>
              </a:rPr>
              <a:t>3</a:t>
            </a:r>
            <a:endParaRPr sz="1800" baseline="-25000">
              <a:latin typeface="Calibri"/>
              <a:ea typeface="Calibri"/>
              <a:cs typeface="Calibri"/>
              <a:sym typeface="Calibri"/>
            </a:endParaRPr>
          </a:p>
        </p:txBody>
      </p:sp>
      <p:sp>
        <p:nvSpPr>
          <p:cNvPr id="86" name="Google Shape;86;p5"/>
          <p:cNvSpPr/>
          <p:nvPr/>
        </p:nvSpPr>
        <p:spPr>
          <a:xfrm>
            <a:off x="9271254" y="3440429"/>
            <a:ext cx="451484" cy="498475"/>
          </a:xfrm>
          <a:custGeom>
            <a:avLst/>
            <a:gdLst/>
            <a:ahLst/>
            <a:cxnLst/>
            <a:rect l="l" t="t" r="r" b="b"/>
            <a:pathLst>
              <a:path w="451484" h="498475" extrusionOk="0">
                <a:moveTo>
                  <a:pt x="0" y="249174"/>
                </a:moveTo>
                <a:lnTo>
                  <a:pt x="4581" y="198941"/>
                </a:lnTo>
                <a:lnTo>
                  <a:pt x="17722" y="152161"/>
                </a:lnTo>
                <a:lnTo>
                  <a:pt x="38515" y="109835"/>
                </a:lnTo>
                <a:lnTo>
                  <a:pt x="66055" y="72961"/>
                </a:lnTo>
                <a:lnTo>
                  <a:pt x="99435" y="42541"/>
                </a:lnTo>
                <a:lnTo>
                  <a:pt x="137749" y="19573"/>
                </a:lnTo>
                <a:lnTo>
                  <a:pt x="180090" y="5060"/>
                </a:lnTo>
                <a:lnTo>
                  <a:pt x="225551" y="0"/>
                </a:lnTo>
                <a:lnTo>
                  <a:pt x="271013" y="5060"/>
                </a:lnTo>
                <a:lnTo>
                  <a:pt x="313354" y="19573"/>
                </a:lnTo>
                <a:lnTo>
                  <a:pt x="351668" y="42541"/>
                </a:lnTo>
                <a:lnTo>
                  <a:pt x="385048" y="72961"/>
                </a:lnTo>
                <a:lnTo>
                  <a:pt x="412588" y="109835"/>
                </a:lnTo>
                <a:lnTo>
                  <a:pt x="433381" y="152161"/>
                </a:lnTo>
                <a:lnTo>
                  <a:pt x="446522" y="198941"/>
                </a:lnTo>
                <a:lnTo>
                  <a:pt x="451103" y="249174"/>
                </a:lnTo>
                <a:lnTo>
                  <a:pt x="446522" y="299406"/>
                </a:lnTo>
                <a:lnTo>
                  <a:pt x="433381" y="346186"/>
                </a:lnTo>
                <a:lnTo>
                  <a:pt x="412588" y="388512"/>
                </a:lnTo>
                <a:lnTo>
                  <a:pt x="385048" y="425386"/>
                </a:lnTo>
                <a:lnTo>
                  <a:pt x="351668" y="455806"/>
                </a:lnTo>
                <a:lnTo>
                  <a:pt x="313354" y="478774"/>
                </a:lnTo>
                <a:lnTo>
                  <a:pt x="271013" y="493287"/>
                </a:lnTo>
                <a:lnTo>
                  <a:pt x="225551" y="498348"/>
                </a:lnTo>
                <a:lnTo>
                  <a:pt x="180090" y="493287"/>
                </a:lnTo>
                <a:lnTo>
                  <a:pt x="137749" y="478774"/>
                </a:lnTo>
                <a:lnTo>
                  <a:pt x="99435" y="455806"/>
                </a:lnTo>
                <a:lnTo>
                  <a:pt x="66055" y="425386"/>
                </a:lnTo>
                <a:lnTo>
                  <a:pt x="38515" y="388512"/>
                </a:lnTo>
                <a:lnTo>
                  <a:pt x="17722" y="346186"/>
                </a:lnTo>
                <a:lnTo>
                  <a:pt x="4581" y="299406"/>
                </a:lnTo>
                <a:lnTo>
                  <a:pt x="0" y="249174"/>
                </a:lnTo>
                <a:close/>
              </a:path>
            </a:pathLst>
          </a:custGeom>
          <a:noFill/>
          <a:ln w="2222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7" name="Google Shape;87;p5"/>
          <p:cNvSpPr txBox="1"/>
          <p:nvPr/>
        </p:nvSpPr>
        <p:spPr>
          <a:xfrm>
            <a:off x="9396348" y="3529710"/>
            <a:ext cx="28321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V</a:t>
            </a:r>
            <a:r>
              <a:rPr lang="en-US" sz="1800" baseline="-25000">
                <a:latin typeface="Calibri"/>
                <a:ea typeface="Calibri"/>
                <a:cs typeface="Calibri"/>
                <a:sym typeface="Calibri"/>
              </a:rPr>
              <a:t>4</a:t>
            </a:r>
            <a:endParaRPr sz="1800" baseline="-25000">
              <a:latin typeface="Calibri"/>
              <a:ea typeface="Calibri"/>
              <a:cs typeface="Calibri"/>
              <a:sym typeface="Calibri"/>
            </a:endParaRPr>
          </a:p>
        </p:txBody>
      </p:sp>
      <p:sp>
        <p:nvSpPr>
          <p:cNvPr id="88" name="Google Shape;88;p5"/>
          <p:cNvSpPr/>
          <p:nvPr/>
        </p:nvSpPr>
        <p:spPr>
          <a:xfrm>
            <a:off x="9188957" y="1921001"/>
            <a:ext cx="451484" cy="498475"/>
          </a:xfrm>
          <a:custGeom>
            <a:avLst/>
            <a:gdLst/>
            <a:ahLst/>
            <a:cxnLst/>
            <a:rect l="l" t="t" r="r" b="b"/>
            <a:pathLst>
              <a:path w="451484" h="498475" extrusionOk="0">
                <a:moveTo>
                  <a:pt x="0" y="249174"/>
                </a:moveTo>
                <a:lnTo>
                  <a:pt x="4581" y="198941"/>
                </a:lnTo>
                <a:lnTo>
                  <a:pt x="17722" y="152161"/>
                </a:lnTo>
                <a:lnTo>
                  <a:pt x="38515" y="109835"/>
                </a:lnTo>
                <a:lnTo>
                  <a:pt x="66055" y="72961"/>
                </a:lnTo>
                <a:lnTo>
                  <a:pt x="99435" y="42541"/>
                </a:lnTo>
                <a:lnTo>
                  <a:pt x="137749" y="19573"/>
                </a:lnTo>
                <a:lnTo>
                  <a:pt x="180090" y="5060"/>
                </a:lnTo>
                <a:lnTo>
                  <a:pt x="225551" y="0"/>
                </a:lnTo>
                <a:lnTo>
                  <a:pt x="271013" y="5060"/>
                </a:lnTo>
                <a:lnTo>
                  <a:pt x="313354" y="19573"/>
                </a:lnTo>
                <a:lnTo>
                  <a:pt x="351668" y="42541"/>
                </a:lnTo>
                <a:lnTo>
                  <a:pt x="385048" y="72961"/>
                </a:lnTo>
                <a:lnTo>
                  <a:pt x="412588" y="109835"/>
                </a:lnTo>
                <a:lnTo>
                  <a:pt x="433381" y="152161"/>
                </a:lnTo>
                <a:lnTo>
                  <a:pt x="446522" y="198941"/>
                </a:lnTo>
                <a:lnTo>
                  <a:pt x="451103" y="249174"/>
                </a:lnTo>
                <a:lnTo>
                  <a:pt x="446522" y="299406"/>
                </a:lnTo>
                <a:lnTo>
                  <a:pt x="433381" y="346186"/>
                </a:lnTo>
                <a:lnTo>
                  <a:pt x="412588" y="388512"/>
                </a:lnTo>
                <a:lnTo>
                  <a:pt x="385048" y="425386"/>
                </a:lnTo>
                <a:lnTo>
                  <a:pt x="351668" y="455806"/>
                </a:lnTo>
                <a:lnTo>
                  <a:pt x="313354" y="478774"/>
                </a:lnTo>
                <a:lnTo>
                  <a:pt x="271013" y="493287"/>
                </a:lnTo>
                <a:lnTo>
                  <a:pt x="225551" y="498348"/>
                </a:lnTo>
                <a:lnTo>
                  <a:pt x="180090" y="493287"/>
                </a:lnTo>
                <a:lnTo>
                  <a:pt x="137749" y="478774"/>
                </a:lnTo>
                <a:lnTo>
                  <a:pt x="99435" y="455806"/>
                </a:lnTo>
                <a:lnTo>
                  <a:pt x="66055" y="425386"/>
                </a:lnTo>
                <a:lnTo>
                  <a:pt x="38515" y="388512"/>
                </a:lnTo>
                <a:lnTo>
                  <a:pt x="17722" y="346186"/>
                </a:lnTo>
                <a:lnTo>
                  <a:pt x="4581" y="299406"/>
                </a:lnTo>
                <a:lnTo>
                  <a:pt x="0" y="249174"/>
                </a:lnTo>
                <a:close/>
              </a:path>
            </a:pathLst>
          </a:custGeom>
          <a:noFill/>
          <a:ln w="2222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89" name="Google Shape;89;p5"/>
          <p:cNvSpPr txBox="1"/>
          <p:nvPr/>
        </p:nvSpPr>
        <p:spPr>
          <a:xfrm>
            <a:off x="9253981" y="2092578"/>
            <a:ext cx="28321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V</a:t>
            </a:r>
            <a:r>
              <a:rPr lang="en-US" sz="1800" baseline="-25000">
                <a:latin typeface="Calibri"/>
                <a:ea typeface="Calibri"/>
                <a:cs typeface="Calibri"/>
                <a:sym typeface="Calibri"/>
              </a:rPr>
              <a:t>5</a:t>
            </a:r>
            <a:endParaRPr sz="1800" baseline="-25000">
              <a:latin typeface="Calibri"/>
              <a:ea typeface="Calibri"/>
              <a:cs typeface="Calibri"/>
              <a:sym typeface="Calibri"/>
            </a:endParaRPr>
          </a:p>
        </p:txBody>
      </p:sp>
      <p:grpSp>
        <p:nvGrpSpPr>
          <p:cNvPr id="90" name="Google Shape;90;p5"/>
          <p:cNvGrpSpPr/>
          <p:nvPr/>
        </p:nvGrpSpPr>
        <p:grpSpPr>
          <a:xfrm>
            <a:off x="5481086" y="1620138"/>
            <a:ext cx="4874748" cy="2147309"/>
            <a:chOff x="5481086" y="1620138"/>
            <a:chExt cx="4874748" cy="2147309"/>
          </a:xfrm>
        </p:grpSpPr>
        <p:sp>
          <p:nvSpPr>
            <p:cNvPr id="91" name="Google Shape;91;p5"/>
            <p:cNvSpPr/>
            <p:nvPr/>
          </p:nvSpPr>
          <p:spPr>
            <a:xfrm>
              <a:off x="5481086" y="1941187"/>
              <a:ext cx="4030979" cy="1826260"/>
            </a:xfrm>
            <a:custGeom>
              <a:avLst/>
              <a:gdLst/>
              <a:ahLst/>
              <a:cxnLst/>
              <a:rect l="l" t="t" r="r" b="b"/>
              <a:pathLst>
                <a:path w="4030979" h="1826260" extrusionOk="0">
                  <a:moveTo>
                    <a:pt x="447400" y="1825886"/>
                  </a:moveTo>
                  <a:lnTo>
                    <a:pt x="401745" y="1814547"/>
                  </a:lnTo>
                  <a:lnTo>
                    <a:pt x="358108" y="1799785"/>
                  </a:lnTo>
                  <a:lnTo>
                    <a:pt x="316570" y="1781757"/>
                  </a:lnTo>
                  <a:lnTo>
                    <a:pt x="277211" y="1760617"/>
                  </a:lnTo>
                  <a:lnTo>
                    <a:pt x="240111" y="1736520"/>
                  </a:lnTo>
                  <a:lnTo>
                    <a:pt x="205351" y="1709621"/>
                  </a:lnTo>
                  <a:lnTo>
                    <a:pt x="173012" y="1680076"/>
                  </a:lnTo>
                  <a:lnTo>
                    <a:pt x="143173" y="1648040"/>
                  </a:lnTo>
                  <a:lnTo>
                    <a:pt x="115915" y="1613667"/>
                  </a:lnTo>
                  <a:lnTo>
                    <a:pt x="91319" y="1577113"/>
                  </a:lnTo>
                  <a:lnTo>
                    <a:pt x="69464" y="1538533"/>
                  </a:lnTo>
                  <a:lnTo>
                    <a:pt x="50431" y="1498081"/>
                  </a:lnTo>
                  <a:lnTo>
                    <a:pt x="34301" y="1455914"/>
                  </a:lnTo>
                  <a:lnTo>
                    <a:pt x="21154" y="1412185"/>
                  </a:lnTo>
                  <a:lnTo>
                    <a:pt x="11070" y="1367051"/>
                  </a:lnTo>
                  <a:lnTo>
                    <a:pt x="4129" y="1320666"/>
                  </a:lnTo>
                  <a:lnTo>
                    <a:pt x="412" y="1273184"/>
                  </a:lnTo>
                  <a:lnTo>
                    <a:pt x="0" y="1224763"/>
                  </a:lnTo>
                  <a:lnTo>
                    <a:pt x="2972" y="1175555"/>
                  </a:lnTo>
                  <a:lnTo>
                    <a:pt x="9409" y="1125717"/>
                  </a:lnTo>
                  <a:lnTo>
                    <a:pt x="19391" y="1075404"/>
                  </a:lnTo>
                  <a:lnTo>
                    <a:pt x="32999" y="1024770"/>
                  </a:lnTo>
                  <a:lnTo>
                    <a:pt x="49130" y="977132"/>
                  </a:lnTo>
                  <a:lnTo>
                    <a:pt x="68026" y="930988"/>
                  </a:lnTo>
                  <a:lnTo>
                    <a:pt x="89548" y="886433"/>
                  </a:lnTo>
                  <a:lnTo>
                    <a:pt x="113560" y="843566"/>
                  </a:lnTo>
                  <a:lnTo>
                    <a:pt x="139925" y="802483"/>
                  </a:lnTo>
                  <a:lnTo>
                    <a:pt x="168505" y="763281"/>
                  </a:lnTo>
                  <a:lnTo>
                    <a:pt x="199163" y="726057"/>
                  </a:lnTo>
                  <a:lnTo>
                    <a:pt x="231762" y="690907"/>
                  </a:lnTo>
                  <a:lnTo>
                    <a:pt x="266165" y="657929"/>
                  </a:lnTo>
                  <a:lnTo>
                    <a:pt x="302234" y="627220"/>
                  </a:lnTo>
                  <a:lnTo>
                    <a:pt x="339831" y="598876"/>
                  </a:lnTo>
                  <a:lnTo>
                    <a:pt x="378821" y="572994"/>
                  </a:lnTo>
                  <a:lnTo>
                    <a:pt x="419065" y="549672"/>
                  </a:lnTo>
                  <a:lnTo>
                    <a:pt x="460426" y="529005"/>
                  </a:lnTo>
                  <a:lnTo>
                    <a:pt x="502767" y="511092"/>
                  </a:lnTo>
                  <a:lnTo>
                    <a:pt x="545951" y="496029"/>
                  </a:lnTo>
                  <a:lnTo>
                    <a:pt x="589840" y="483912"/>
                  </a:lnTo>
                  <a:lnTo>
                    <a:pt x="634298" y="474840"/>
                  </a:lnTo>
                  <a:lnTo>
                    <a:pt x="679187" y="468907"/>
                  </a:lnTo>
                  <a:lnTo>
                    <a:pt x="724369" y="466213"/>
                  </a:lnTo>
                  <a:lnTo>
                    <a:pt x="769707" y="466852"/>
                  </a:lnTo>
                  <a:lnTo>
                    <a:pt x="815065" y="470923"/>
                  </a:lnTo>
                </a:path>
                <a:path w="4030979" h="1826260" extrusionOk="0">
                  <a:moveTo>
                    <a:pt x="726292" y="1563885"/>
                  </a:moveTo>
                  <a:lnTo>
                    <a:pt x="743246" y="1522687"/>
                  </a:lnTo>
                  <a:lnTo>
                    <a:pt x="768064" y="1479023"/>
                  </a:lnTo>
                  <a:lnTo>
                    <a:pt x="800443" y="1433092"/>
                  </a:lnTo>
                  <a:lnTo>
                    <a:pt x="840081" y="1385091"/>
                  </a:lnTo>
                  <a:lnTo>
                    <a:pt x="886677" y="1335217"/>
                  </a:lnTo>
                  <a:lnTo>
                    <a:pt x="939927" y="1283668"/>
                  </a:lnTo>
                  <a:lnTo>
                    <a:pt x="968954" y="1257327"/>
                  </a:lnTo>
                  <a:lnTo>
                    <a:pt x="999530" y="1230642"/>
                  </a:lnTo>
                  <a:lnTo>
                    <a:pt x="1031620" y="1203637"/>
                  </a:lnTo>
                  <a:lnTo>
                    <a:pt x="1065184" y="1176336"/>
                  </a:lnTo>
                  <a:lnTo>
                    <a:pt x="1100186" y="1148765"/>
                  </a:lnTo>
                  <a:lnTo>
                    <a:pt x="1136587" y="1120949"/>
                  </a:lnTo>
                  <a:lnTo>
                    <a:pt x="1174349" y="1092911"/>
                  </a:lnTo>
                  <a:lnTo>
                    <a:pt x="1213436" y="1064677"/>
                  </a:lnTo>
                  <a:lnTo>
                    <a:pt x="1253808" y="1036271"/>
                  </a:lnTo>
                  <a:lnTo>
                    <a:pt x="1295429" y="1007718"/>
                  </a:lnTo>
                  <a:lnTo>
                    <a:pt x="1338260" y="979043"/>
                  </a:lnTo>
                  <a:lnTo>
                    <a:pt x="1382264" y="950271"/>
                  </a:lnTo>
                  <a:lnTo>
                    <a:pt x="1427403" y="921425"/>
                  </a:lnTo>
                  <a:lnTo>
                    <a:pt x="1473639" y="892532"/>
                  </a:lnTo>
                  <a:lnTo>
                    <a:pt x="1520934" y="863615"/>
                  </a:lnTo>
                  <a:lnTo>
                    <a:pt x="1569252" y="834699"/>
                  </a:lnTo>
                  <a:lnTo>
                    <a:pt x="1618553" y="805809"/>
                  </a:lnTo>
                  <a:lnTo>
                    <a:pt x="1668800" y="776970"/>
                  </a:lnTo>
                  <a:lnTo>
                    <a:pt x="1719956" y="748206"/>
                  </a:lnTo>
                  <a:lnTo>
                    <a:pt x="1771982" y="719542"/>
                  </a:lnTo>
                  <a:lnTo>
                    <a:pt x="1824841" y="691004"/>
                  </a:lnTo>
                  <a:lnTo>
                    <a:pt x="1878495" y="662614"/>
                  </a:lnTo>
                  <a:lnTo>
                    <a:pt x="1932907" y="634399"/>
                  </a:lnTo>
                  <a:lnTo>
                    <a:pt x="1988038" y="606383"/>
                  </a:lnTo>
                  <a:lnTo>
                    <a:pt x="2043850" y="578590"/>
                  </a:lnTo>
                  <a:lnTo>
                    <a:pt x="2100307" y="551046"/>
                  </a:lnTo>
                  <a:lnTo>
                    <a:pt x="2157370" y="523774"/>
                  </a:lnTo>
                  <a:lnTo>
                    <a:pt x="2215001" y="496801"/>
                  </a:lnTo>
                  <a:lnTo>
                    <a:pt x="2273163" y="470149"/>
                  </a:lnTo>
                  <a:lnTo>
                    <a:pt x="2331818" y="443845"/>
                  </a:lnTo>
                  <a:lnTo>
                    <a:pt x="2390929" y="417913"/>
                  </a:lnTo>
                  <a:lnTo>
                    <a:pt x="2450456" y="392377"/>
                  </a:lnTo>
                  <a:lnTo>
                    <a:pt x="2510363" y="367263"/>
                  </a:lnTo>
                  <a:lnTo>
                    <a:pt x="2570612" y="342594"/>
                  </a:lnTo>
                  <a:lnTo>
                    <a:pt x="2631165" y="318396"/>
                  </a:lnTo>
                  <a:lnTo>
                    <a:pt x="2694519" y="293729"/>
                  </a:lnTo>
                  <a:lnTo>
                    <a:pt x="2757239" y="269974"/>
                  </a:lnTo>
                  <a:lnTo>
                    <a:pt x="2819277" y="247142"/>
                  </a:lnTo>
                  <a:lnTo>
                    <a:pt x="2880583" y="225245"/>
                  </a:lnTo>
                  <a:lnTo>
                    <a:pt x="2941108" y="204291"/>
                  </a:lnTo>
                  <a:lnTo>
                    <a:pt x="3000802" y="184294"/>
                  </a:lnTo>
                  <a:lnTo>
                    <a:pt x="3059617" y="165262"/>
                  </a:lnTo>
                  <a:lnTo>
                    <a:pt x="3117502" y="147207"/>
                  </a:lnTo>
                  <a:lnTo>
                    <a:pt x="3174407" y="130140"/>
                  </a:lnTo>
                  <a:lnTo>
                    <a:pt x="3230285" y="114072"/>
                  </a:lnTo>
                  <a:lnTo>
                    <a:pt x="3285085" y="99013"/>
                  </a:lnTo>
                  <a:lnTo>
                    <a:pt x="3338757" y="84974"/>
                  </a:lnTo>
                  <a:lnTo>
                    <a:pt x="3391253" y="71966"/>
                  </a:lnTo>
                  <a:lnTo>
                    <a:pt x="3442523" y="60000"/>
                  </a:lnTo>
                  <a:lnTo>
                    <a:pt x="3492517" y="49086"/>
                  </a:lnTo>
                  <a:lnTo>
                    <a:pt x="3541187" y="39235"/>
                  </a:lnTo>
                  <a:lnTo>
                    <a:pt x="3588482" y="30459"/>
                  </a:lnTo>
                  <a:lnTo>
                    <a:pt x="3634353" y="22767"/>
                  </a:lnTo>
                  <a:lnTo>
                    <a:pt x="3678751" y="16171"/>
                  </a:lnTo>
                  <a:lnTo>
                    <a:pt x="3721627" y="10681"/>
                  </a:lnTo>
                  <a:lnTo>
                    <a:pt x="3762930" y="6308"/>
                  </a:lnTo>
                  <a:lnTo>
                    <a:pt x="3802612" y="3063"/>
                  </a:lnTo>
                  <a:lnTo>
                    <a:pt x="3876914" y="0"/>
                  </a:lnTo>
                  <a:lnTo>
                    <a:pt x="3911435" y="203"/>
                  </a:lnTo>
                  <a:lnTo>
                    <a:pt x="3944136" y="1577"/>
                  </a:lnTo>
                  <a:lnTo>
                    <a:pt x="3974970" y="4133"/>
                  </a:lnTo>
                  <a:lnTo>
                    <a:pt x="4003885" y="7882"/>
                  </a:lnTo>
                  <a:lnTo>
                    <a:pt x="4030832" y="1283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92" name="Google Shape;92;p5"/>
            <p:cNvSpPr/>
            <p:nvPr/>
          </p:nvSpPr>
          <p:spPr>
            <a:xfrm>
              <a:off x="9064879" y="1620138"/>
              <a:ext cx="1290955" cy="1852930"/>
            </a:xfrm>
            <a:custGeom>
              <a:avLst/>
              <a:gdLst/>
              <a:ahLst/>
              <a:cxnLst/>
              <a:rect l="l" t="t" r="r" b="b"/>
              <a:pathLst>
                <a:path w="1290954" h="1852929" extrusionOk="0">
                  <a:moveTo>
                    <a:pt x="318516" y="302895"/>
                  </a:moveTo>
                  <a:lnTo>
                    <a:pt x="330363" y="229909"/>
                  </a:lnTo>
                  <a:lnTo>
                    <a:pt x="369746" y="163110"/>
                  </a:lnTo>
                  <a:lnTo>
                    <a:pt x="398652" y="132741"/>
                  </a:lnTo>
                  <a:lnTo>
                    <a:pt x="433108" y="104770"/>
                  </a:lnTo>
                  <a:lnTo>
                    <a:pt x="472669" y="79482"/>
                  </a:lnTo>
                  <a:lnTo>
                    <a:pt x="516892" y="57161"/>
                  </a:lnTo>
                  <a:lnTo>
                    <a:pt x="565330" y="38090"/>
                  </a:lnTo>
                  <a:lnTo>
                    <a:pt x="617540" y="22555"/>
                  </a:lnTo>
                  <a:lnTo>
                    <a:pt x="673077" y="10839"/>
                  </a:lnTo>
                  <a:lnTo>
                    <a:pt x="731496" y="3226"/>
                  </a:lnTo>
                  <a:lnTo>
                    <a:pt x="792352" y="0"/>
                  </a:lnTo>
                  <a:lnTo>
                    <a:pt x="849125" y="1128"/>
                  </a:lnTo>
                  <a:lnTo>
                    <a:pt x="904133" y="6111"/>
                  </a:lnTo>
                  <a:lnTo>
                    <a:pt x="957002" y="14734"/>
                  </a:lnTo>
                  <a:lnTo>
                    <a:pt x="1007358" y="26781"/>
                  </a:lnTo>
                  <a:lnTo>
                    <a:pt x="1054829" y="42037"/>
                  </a:lnTo>
                  <a:lnTo>
                    <a:pt x="1099040" y="60285"/>
                  </a:lnTo>
                  <a:lnTo>
                    <a:pt x="1139618" y="81311"/>
                  </a:lnTo>
                  <a:lnTo>
                    <a:pt x="1176190" y="104899"/>
                  </a:lnTo>
                  <a:lnTo>
                    <a:pt x="1208382" y="130834"/>
                  </a:lnTo>
                  <a:lnTo>
                    <a:pt x="1235821" y="158899"/>
                  </a:lnTo>
                  <a:lnTo>
                    <a:pt x="1274945" y="220562"/>
                  </a:lnTo>
                  <a:lnTo>
                    <a:pt x="1290574" y="288163"/>
                  </a:lnTo>
                  <a:lnTo>
                    <a:pt x="1288314" y="325286"/>
                  </a:lnTo>
                  <a:lnTo>
                    <a:pt x="1262254" y="395462"/>
                  </a:lnTo>
                  <a:lnTo>
                    <a:pt x="1239343" y="427947"/>
                  </a:lnTo>
                  <a:lnTo>
                    <a:pt x="1210437" y="458316"/>
                  </a:lnTo>
                  <a:lnTo>
                    <a:pt x="1175981" y="486287"/>
                  </a:lnTo>
                  <a:lnTo>
                    <a:pt x="1136420" y="511575"/>
                  </a:lnTo>
                  <a:lnTo>
                    <a:pt x="1092197" y="533896"/>
                  </a:lnTo>
                  <a:lnTo>
                    <a:pt x="1043759" y="552967"/>
                  </a:lnTo>
                  <a:lnTo>
                    <a:pt x="991549" y="568502"/>
                  </a:lnTo>
                  <a:lnTo>
                    <a:pt x="936012" y="580218"/>
                  </a:lnTo>
                  <a:lnTo>
                    <a:pt x="877593" y="587831"/>
                  </a:lnTo>
                  <a:lnTo>
                    <a:pt x="816737" y="591058"/>
                  </a:lnTo>
                  <a:lnTo>
                    <a:pt x="769548" y="590411"/>
                  </a:lnTo>
                  <a:lnTo>
                    <a:pt x="722848" y="586985"/>
                  </a:lnTo>
                  <a:lnTo>
                    <a:pt x="676970" y="580835"/>
                  </a:lnTo>
                  <a:lnTo>
                    <a:pt x="632251" y="572014"/>
                  </a:lnTo>
                  <a:lnTo>
                    <a:pt x="589026" y="560577"/>
                  </a:lnTo>
                </a:path>
                <a:path w="1290954" h="1852929" extrusionOk="0">
                  <a:moveTo>
                    <a:pt x="479171" y="761873"/>
                  </a:moveTo>
                  <a:lnTo>
                    <a:pt x="550943" y="774068"/>
                  </a:lnTo>
                  <a:lnTo>
                    <a:pt x="617346" y="808935"/>
                  </a:lnTo>
                  <a:lnTo>
                    <a:pt x="648024" y="834065"/>
                  </a:lnTo>
                  <a:lnTo>
                    <a:pt x="676748" y="863895"/>
                  </a:lnTo>
                  <a:lnTo>
                    <a:pt x="703314" y="898104"/>
                  </a:lnTo>
                  <a:lnTo>
                    <a:pt x="727518" y="936368"/>
                  </a:lnTo>
                  <a:lnTo>
                    <a:pt x="749156" y="978366"/>
                  </a:lnTo>
                  <a:lnTo>
                    <a:pt x="768025" y="1023775"/>
                  </a:lnTo>
                  <a:lnTo>
                    <a:pt x="783920" y="1072272"/>
                  </a:lnTo>
                  <a:lnTo>
                    <a:pt x="796638" y="1123536"/>
                  </a:lnTo>
                  <a:lnTo>
                    <a:pt x="805975" y="1177244"/>
                  </a:lnTo>
                  <a:lnTo>
                    <a:pt x="811726" y="1233073"/>
                  </a:lnTo>
                  <a:lnTo>
                    <a:pt x="813689" y="1290701"/>
                  </a:lnTo>
                  <a:lnTo>
                    <a:pt x="811778" y="1347420"/>
                  </a:lnTo>
                  <a:lnTo>
                    <a:pt x="806170" y="1402513"/>
                  </a:lnTo>
                  <a:lnTo>
                    <a:pt x="797052" y="1455647"/>
                  </a:lnTo>
                  <a:lnTo>
                    <a:pt x="784611" y="1506489"/>
                  </a:lnTo>
                  <a:lnTo>
                    <a:pt x="769034" y="1554709"/>
                  </a:lnTo>
                  <a:lnTo>
                    <a:pt x="750507" y="1599974"/>
                  </a:lnTo>
                  <a:lnTo>
                    <a:pt x="729218" y="1641951"/>
                  </a:lnTo>
                  <a:lnTo>
                    <a:pt x="705353" y="1680308"/>
                  </a:lnTo>
                  <a:lnTo>
                    <a:pt x="679099" y="1714714"/>
                  </a:lnTo>
                  <a:lnTo>
                    <a:pt x="650643" y="1744837"/>
                  </a:lnTo>
                  <a:lnTo>
                    <a:pt x="620173" y="1770343"/>
                  </a:lnTo>
                  <a:lnTo>
                    <a:pt x="587874" y="1790901"/>
                  </a:lnTo>
                  <a:lnTo>
                    <a:pt x="553935" y="1806180"/>
                  </a:lnTo>
                  <a:lnTo>
                    <a:pt x="518541" y="1815846"/>
                  </a:lnTo>
                </a:path>
                <a:path w="1290954" h="1852929" extrusionOk="0">
                  <a:moveTo>
                    <a:pt x="343662" y="1852802"/>
                  </a:moveTo>
                  <a:lnTo>
                    <a:pt x="271717" y="1843765"/>
                  </a:lnTo>
                  <a:lnTo>
                    <a:pt x="204731" y="1811823"/>
                  </a:lnTo>
                  <a:lnTo>
                    <a:pt x="173623" y="1788047"/>
                  </a:lnTo>
                  <a:lnTo>
                    <a:pt x="144383" y="1759485"/>
                  </a:lnTo>
                  <a:lnTo>
                    <a:pt x="117223" y="1726451"/>
                  </a:lnTo>
                  <a:lnTo>
                    <a:pt x="92353" y="1689260"/>
                  </a:lnTo>
                  <a:lnTo>
                    <a:pt x="69982" y="1648224"/>
                  </a:lnTo>
                  <a:lnTo>
                    <a:pt x="50320" y="1603657"/>
                  </a:lnTo>
                  <a:lnTo>
                    <a:pt x="33577" y="1555872"/>
                  </a:lnTo>
                  <a:lnTo>
                    <a:pt x="19964" y="1505184"/>
                  </a:lnTo>
                  <a:lnTo>
                    <a:pt x="9690" y="1451906"/>
                  </a:lnTo>
                  <a:lnTo>
                    <a:pt x="2965" y="1396351"/>
                  </a:lnTo>
                  <a:lnTo>
                    <a:pt x="0" y="1338834"/>
                  </a:lnTo>
                  <a:lnTo>
                    <a:pt x="1032" y="1279906"/>
                  </a:lnTo>
                  <a:lnTo>
                    <a:pt x="6061" y="1222623"/>
                  </a:lnTo>
                  <a:lnTo>
                    <a:pt x="14879" y="1167352"/>
                  </a:lnTo>
                  <a:lnTo>
                    <a:pt x="27280" y="1114463"/>
                  </a:lnTo>
                  <a:lnTo>
                    <a:pt x="43058" y="1064324"/>
                  </a:lnTo>
                  <a:lnTo>
                    <a:pt x="62005" y="1017304"/>
                  </a:lnTo>
                  <a:lnTo>
                    <a:pt x="83915" y="973772"/>
                  </a:lnTo>
                  <a:lnTo>
                    <a:pt x="108581" y="934097"/>
                  </a:lnTo>
                  <a:lnTo>
                    <a:pt x="135797" y="898647"/>
                  </a:lnTo>
                  <a:lnTo>
                    <a:pt x="165357" y="867791"/>
                  </a:lnTo>
                  <a:lnTo>
                    <a:pt x="197053" y="841899"/>
                  </a:lnTo>
                  <a:lnTo>
                    <a:pt x="230679" y="821338"/>
                  </a:lnTo>
                  <a:lnTo>
                    <a:pt x="266028" y="806477"/>
                  </a:lnTo>
                  <a:lnTo>
                    <a:pt x="302895" y="797687"/>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93" name="Google Shape;93;p5"/>
          <p:cNvSpPr txBox="1"/>
          <p:nvPr/>
        </p:nvSpPr>
        <p:spPr>
          <a:xfrm>
            <a:off x="5270627" y="2630804"/>
            <a:ext cx="26797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1</a:t>
            </a:r>
            <a:endParaRPr sz="1800" baseline="-25000">
              <a:latin typeface="Calibri"/>
              <a:ea typeface="Calibri"/>
              <a:cs typeface="Calibri"/>
              <a:sym typeface="Calibri"/>
            </a:endParaRPr>
          </a:p>
        </p:txBody>
      </p:sp>
      <p:sp>
        <p:nvSpPr>
          <p:cNvPr id="94" name="Google Shape;94;p5"/>
          <p:cNvSpPr txBox="1"/>
          <p:nvPr/>
        </p:nvSpPr>
        <p:spPr>
          <a:xfrm>
            <a:off x="6349238" y="2783204"/>
            <a:ext cx="26797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2</a:t>
            </a:r>
            <a:endParaRPr sz="1800" baseline="-25000">
              <a:latin typeface="Calibri"/>
              <a:ea typeface="Calibri"/>
              <a:cs typeface="Calibri"/>
              <a:sym typeface="Calibri"/>
            </a:endParaRPr>
          </a:p>
        </p:txBody>
      </p:sp>
      <p:sp>
        <p:nvSpPr>
          <p:cNvPr id="95" name="Google Shape;95;p5"/>
          <p:cNvSpPr txBox="1"/>
          <p:nvPr/>
        </p:nvSpPr>
        <p:spPr>
          <a:xfrm>
            <a:off x="9924033" y="1785620"/>
            <a:ext cx="26860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3</a:t>
            </a:r>
            <a:endParaRPr sz="1800" baseline="-25000">
              <a:latin typeface="Calibri"/>
              <a:ea typeface="Calibri"/>
              <a:cs typeface="Calibri"/>
              <a:sym typeface="Calibri"/>
            </a:endParaRPr>
          </a:p>
        </p:txBody>
      </p:sp>
      <p:sp>
        <p:nvSpPr>
          <p:cNvPr id="96" name="Google Shape;96;p5"/>
          <p:cNvSpPr txBox="1"/>
          <p:nvPr/>
        </p:nvSpPr>
        <p:spPr>
          <a:xfrm>
            <a:off x="8795893" y="2747213"/>
            <a:ext cx="267970" cy="30035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4</a:t>
            </a:r>
            <a:endParaRPr sz="1800" baseline="-25000">
              <a:latin typeface="Calibri"/>
              <a:ea typeface="Calibri"/>
              <a:cs typeface="Calibri"/>
              <a:sym typeface="Calibri"/>
            </a:endParaRPr>
          </a:p>
        </p:txBody>
      </p:sp>
      <p:sp>
        <p:nvSpPr>
          <p:cNvPr id="97" name="Google Shape;97;p5"/>
          <p:cNvSpPr txBox="1"/>
          <p:nvPr/>
        </p:nvSpPr>
        <p:spPr>
          <a:xfrm>
            <a:off x="9924033" y="2783204"/>
            <a:ext cx="26860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5</a:t>
            </a:r>
            <a:endParaRPr sz="1800" baseline="-25000">
              <a:latin typeface="Calibri"/>
              <a:ea typeface="Calibri"/>
              <a:cs typeface="Calibri"/>
              <a:sym typeface="Calibri"/>
            </a:endParaRPr>
          </a:p>
        </p:txBody>
      </p:sp>
      <p:sp>
        <p:nvSpPr>
          <p:cNvPr id="98" name="Google Shape;98;p5"/>
          <p:cNvSpPr txBox="1"/>
          <p:nvPr/>
        </p:nvSpPr>
        <p:spPr>
          <a:xfrm>
            <a:off x="328066" y="1642505"/>
            <a:ext cx="5588356" cy="5080222"/>
          </a:xfrm>
          <a:prstGeom prst="rect">
            <a:avLst/>
          </a:prstGeom>
          <a:noFill/>
          <a:ln>
            <a:noFill/>
          </a:ln>
        </p:spPr>
        <p:txBody>
          <a:bodyPr spcFirstLastPara="1" wrap="square" lIns="0" tIns="12050" rIns="0" bIns="0" anchor="t" anchorCtr="0">
            <a:spAutoFit/>
          </a:bodyPr>
          <a:lstStyle/>
          <a:p>
            <a:pPr marL="299085" marR="5080" lvl="0" indent="-287019" algn="l" rtl="0">
              <a:lnSpc>
                <a:spcPct val="125000"/>
              </a:lnSpc>
              <a:spcBef>
                <a:spcPts val="0"/>
              </a:spcBef>
              <a:spcAft>
                <a:spcPts val="0"/>
              </a:spcAft>
              <a:buClr>
                <a:srgbClr val="2E5496"/>
              </a:buClr>
              <a:buSzPts val="2400"/>
              <a:buFont typeface="Noto Sans Symbols"/>
              <a:buChar char="⮚"/>
            </a:pPr>
            <a:r>
              <a:rPr lang="en-US" sz="2400" dirty="0">
                <a:solidFill>
                  <a:schemeClr val="tx1"/>
                </a:solidFill>
                <a:latin typeface="Calibri"/>
                <a:ea typeface="Calibri"/>
                <a:cs typeface="Calibri"/>
                <a:sym typeface="Calibri"/>
              </a:rPr>
              <a:t>Edges that	have	the	same	end  vertices are </a:t>
            </a:r>
            <a:r>
              <a:rPr lang="en-US" sz="2400" b="1" dirty="0">
                <a:solidFill>
                  <a:schemeClr val="tx1"/>
                </a:solidFill>
                <a:latin typeface="Calibri"/>
                <a:ea typeface="Calibri"/>
                <a:cs typeface="Calibri"/>
                <a:sym typeface="Calibri"/>
              </a:rPr>
              <a:t>parallel</a:t>
            </a:r>
            <a:r>
              <a:rPr lang="en-US" sz="2400" dirty="0">
                <a:solidFill>
                  <a:schemeClr val="tx1"/>
                </a:solidFill>
                <a:latin typeface="Calibri"/>
                <a:ea typeface="Calibri"/>
                <a:cs typeface="Calibri"/>
                <a:sym typeface="Calibri"/>
              </a:rPr>
              <a:t>.</a:t>
            </a:r>
          </a:p>
          <a:p>
            <a:pPr marL="299085" marR="5080" lvl="0" indent="-287019" algn="l" rtl="0">
              <a:lnSpc>
                <a:spcPct val="125000"/>
              </a:lnSpc>
              <a:spcBef>
                <a:spcPts val="0"/>
              </a:spcBef>
              <a:spcAft>
                <a:spcPts val="0"/>
              </a:spcAft>
              <a:buClr>
                <a:srgbClr val="2E5496"/>
              </a:buClr>
              <a:buSzPts val="2400"/>
              <a:buFont typeface="Noto Sans Symbols"/>
              <a:buChar char="⮚"/>
            </a:pPr>
            <a:endParaRPr sz="2400" dirty="0">
              <a:solidFill>
                <a:schemeClr val="tx1"/>
              </a:solidFill>
              <a:latin typeface="Calibri"/>
              <a:ea typeface="Calibri"/>
              <a:cs typeface="Calibri"/>
              <a:sym typeface="Calibri"/>
            </a:endParaRPr>
          </a:p>
          <a:p>
            <a:pPr marL="299085" marR="0" lvl="0" indent="-287019" algn="l" rtl="0">
              <a:lnSpc>
                <a:spcPct val="100000"/>
              </a:lnSpc>
              <a:spcBef>
                <a:spcPts val="720"/>
              </a:spcBef>
              <a:spcAft>
                <a:spcPts val="0"/>
              </a:spcAft>
              <a:buClr>
                <a:srgbClr val="2E5496"/>
              </a:buClr>
              <a:buSzPts val="2400"/>
              <a:buFont typeface="Noto Sans Symbols"/>
              <a:buChar char="⮚"/>
            </a:pPr>
            <a:r>
              <a:rPr lang="en-US" sz="2400" dirty="0">
                <a:solidFill>
                  <a:schemeClr val="tx1"/>
                </a:solidFill>
                <a:latin typeface="Calibri"/>
                <a:ea typeface="Calibri"/>
                <a:cs typeface="Calibri"/>
                <a:sym typeface="Calibri"/>
              </a:rPr>
              <a:t>Edge of the form (</a:t>
            </a:r>
            <a:r>
              <a:rPr lang="en-US" sz="2400" dirty="0" err="1">
                <a:solidFill>
                  <a:schemeClr val="tx1"/>
                </a:solidFill>
                <a:latin typeface="Calibri"/>
                <a:ea typeface="Calibri"/>
                <a:cs typeface="Calibri"/>
                <a:sym typeface="Calibri"/>
              </a:rPr>
              <a:t>v,v</a:t>
            </a:r>
            <a:r>
              <a:rPr lang="en-US" sz="2400" dirty="0">
                <a:solidFill>
                  <a:schemeClr val="tx1"/>
                </a:solidFill>
                <a:latin typeface="Calibri"/>
                <a:ea typeface="Calibri"/>
                <a:cs typeface="Calibri"/>
                <a:sym typeface="Calibri"/>
              </a:rPr>
              <a:t>) is a</a:t>
            </a:r>
            <a:r>
              <a:rPr lang="en-US" sz="2400" b="1" dirty="0">
                <a:solidFill>
                  <a:schemeClr val="tx1"/>
                </a:solidFill>
                <a:latin typeface="Calibri"/>
                <a:ea typeface="Calibri"/>
                <a:cs typeface="Calibri"/>
                <a:sym typeface="Calibri"/>
              </a:rPr>
              <a:t> loop.</a:t>
            </a:r>
          </a:p>
          <a:p>
            <a:pPr marL="299085" marR="0" lvl="0" indent="-287019" algn="l" rtl="0">
              <a:lnSpc>
                <a:spcPct val="100000"/>
              </a:lnSpc>
              <a:spcBef>
                <a:spcPts val="720"/>
              </a:spcBef>
              <a:spcAft>
                <a:spcPts val="0"/>
              </a:spcAft>
              <a:buClr>
                <a:srgbClr val="2E5496"/>
              </a:buClr>
              <a:buSzPts val="2400"/>
              <a:buFont typeface="Noto Sans Symbols"/>
              <a:buChar char="⮚"/>
            </a:pPr>
            <a:endParaRPr sz="2400" dirty="0">
              <a:solidFill>
                <a:schemeClr val="tx1"/>
              </a:solidFill>
              <a:latin typeface="Calibri"/>
              <a:ea typeface="Calibri"/>
              <a:cs typeface="Calibri"/>
              <a:sym typeface="Calibri"/>
            </a:endParaRPr>
          </a:p>
          <a:p>
            <a:pPr marL="299085" marR="0" lvl="0" indent="-287019" algn="l" rtl="0">
              <a:lnSpc>
                <a:spcPct val="100000"/>
              </a:lnSpc>
              <a:spcBef>
                <a:spcPts val="720"/>
              </a:spcBef>
              <a:spcAft>
                <a:spcPts val="0"/>
              </a:spcAft>
              <a:buClr>
                <a:srgbClr val="2E5496"/>
              </a:buClr>
              <a:buSzPts val="2400"/>
              <a:buFont typeface="Noto Sans Symbols"/>
              <a:buChar char="⮚"/>
            </a:pPr>
            <a:r>
              <a:rPr lang="en-US" sz="2400" dirty="0">
                <a:solidFill>
                  <a:srgbClr val="00B0F0"/>
                </a:solidFill>
                <a:latin typeface="Calibri"/>
                <a:ea typeface="Calibri"/>
                <a:cs typeface="Calibri"/>
                <a:sym typeface="Calibri"/>
              </a:rPr>
              <a:t>Simple Graph</a:t>
            </a:r>
            <a:r>
              <a:rPr lang="en-US" sz="2400" dirty="0">
                <a:solidFill>
                  <a:schemeClr val="tx1"/>
                </a:solidFill>
                <a:latin typeface="Calibri"/>
                <a:ea typeface="Calibri"/>
                <a:cs typeface="Calibri"/>
                <a:sym typeface="Calibri"/>
              </a:rPr>
              <a:t>: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graph that is </a:t>
            </a:r>
            <a:r>
              <a:rPr lang="en-US" sz="2400" b="0"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undirected and does not have any loops or multiple edges.</a:t>
            </a:r>
          </a:p>
          <a:p>
            <a:pPr marL="299085" marR="0" lvl="0" indent="-287019" algn="l" rtl="0">
              <a:lnSpc>
                <a:spcPct val="100000"/>
              </a:lnSpc>
              <a:spcBef>
                <a:spcPts val="720"/>
              </a:spcBef>
              <a:spcAft>
                <a:spcPts val="0"/>
              </a:spcAft>
              <a:buClr>
                <a:srgbClr val="2E5496"/>
              </a:buClr>
              <a:buSzPts val="2400"/>
              <a:buFont typeface="Noto Sans Symbols"/>
              <a:buChar char="⮚"/>
            </a:pPr>
            <a:r>
              <a:rPr lang="en-US" sz="2400" dirty="0">
                <a:solidFill>
                  <a:srgbClr val="00B0F0"/>
                </a:solidFill>
                <a:latin typeface="Calibri" panose="020F0502020204030204" pitchFamily="34" charset="0"/>
                <a:ea typeface="Calibri" panose="020F0502020204030204" pitchFamily="34" charset="0"/>
                <a:cs typeface="Calibri" panose="020F0502020204030204" pitchFamily="34" charset="0"/>
                <a:sym typeface="Calibri"/>
              </a:rPr>
              <a:t>Trivial graph</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sym typeface="Calibri"/>
              </a:rPr>
              <a:t>: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trivial graph is a graph with only </a:t>
            </a:r>
            <a:r>
              <a:rPr lang="en-US" sz="2400" b="0" i="0" dirty="0">
                <a:solidFill>
                  <a:srgbClr val="00B050"/>
                </a:solidFill>
                <a:effectLst/>
                <a:latin typeface="Calibri" panose="020F0502020204030204" pitchFamily="34" charset="0"/>
                <a:ea typeface="Calibri" panose="020F0502020204030204" pitchFamily="34" charset="0"/>
                <a:cs typeface="Calibri" panose="020F0502020204030204" pitchFamily="34" charset="0"/>
              </a:rPr>
              <a:t>one vertex and no edges</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It is also known as a singleton graph or a single vertex graph</a:t>
            </a:r>
            <a:endParaRPr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object 6">
            <a:extLst>
              <a:ext uri="{FF2B5EF4-FFF2-40B4-BE49-F238E27FC236}">
                <a16:creationId xmlns:a16="http://schemas.microsoft.com/office/drawing/2014/main" id="{26159262-C062-43AC-E605-151EF2519094}"/>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ECD5A256-B901-6C6B-BB0F-70DBAA55D3E0}"/>
                  </a:ext>
                </a:extLst>
              </p14:cNvPr>
              <p14:cNvContentPartPr/>
              <p14:nvPr/>
            </p14:nvContentPartPr>
            <p14:xfrm>
              <a:off x="2126160" y="1279800"/>
              <a:ext cx="9418680" cy="3786120"/>
            </p14:xfrm>
          </p:contentPart>
        </mc:Choice>
        <mc:Fallback xmlns="">
          <p:pic>
            <p:nvPicPr>
              <p:cNvPr id="3" name="Ink 2">
                <a:extLst>
                  <a:ext uri="{FF2B5EF4-FFF2-40B4-BE49-F238E27FC236}">
                    <a16:creationId xmlns:a16="http://schemas.microsoft.com/office/drawing/2014/main" id="{ECD5A256-B901-6C6B-BB0F-70DBAA55D3E0}"/>
                  </a:ext>
                </a:extLst>
              </p:cNvPr>
              <p:cNvPicPr/>
              <p:nvPr/>
            </p:nvPicPr>
            <p:blipFill>
              <a:blip r:embed="rId5"/>
              <a:stretch>
                <a:fillRect/>
              </a:stretch>
            </p:blipFill>
            <p:spPr>
              <a:xfrm>
                <a:off x="2116800" y="1270440"/>
                <a:ext cx="9437400" cy="380484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393111" y="737655"/>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Null and Empty Graph</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 name="Content Placeholder 2">
            <a:extLst>
              <a:ext uri="{FF2B5EF4-FFF2-40B4-BE49-F238E27FC236}">
                <a16:creationId xmlns:a16="http://schemas.microsoft.com/office/drawing/2014/main" id="{92196BAF-4F55-42C9-A320-2421AC821957}"/>
              </a:ext>
            </a:extLst>
          </p:cNvPr>
          <p:cNvSpPr txBox="1">
            <a:spLocks/>
          </p:cNvSpPr>
          <p:nvPr/>
        </p:nvSpPr>
        <p:spPr>
          <a:xfrm>
            <a:off x="81280" y="1300480"/>
            <a:ext cx="9781177"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dirty="0"/>
              <a:t>A </a:t>
            </a:r>
            <a:r>
              <a:rPr lang="en-US" b="1" dirty="0"/>
              <a:t>null graph </a:t>
            </a:r>
            <a:r>
              <a:rPr lang="en-US" dirty="0"/>
              <a:t>is one where the </a:t>
            </a:r>
            <a:r>
              <a:rPr lang="en-US" b="1" dirty="0"/>
              <a:t>node set is empty </a:t>
            </a:r>
            <a:r>
              <a:rPr lang="en-US" dirty="0"/>
              <a:t>(there are no nodes)</a:t>
            </a:r>
          </a:p>
          <a:p>
            <a:pPr lvl="1"/>
            <a:r>
              <a:rPr lang="en-US" dirty="0"/>
              <a:t>Since there are no nodes, there are also no edges</a:t>
            </a:r>
          </a:p>
          <a:p>
            <a:pPr marL="0" indent="0" algn="ctr">
              <a:buFont typeface="Arial"/>
              <a:buNone/>
            </a:pPr>
            <a:r>
              <a:rPr lang="en-US" dirty="0"/>
              <a:t>G(V, E),  V = E = </a:t>
            </a:r>
            <a:r>
              <a:rPr lang="en-US" dirty="0">
                <a:sym typeface="Symbol"/>
              </a:rPr>
              <a:t>  ( order zero graph)</a:t>
            </a:r>
          </a:p>
          <a:p>
            <a:pPr marL="114300" indent="0">
              <a:buNone/>
            </a:pPr>
            <a:r>
              <a:rPr lang="en-US" dirty="0"/>
              <a:t>(</a:t>
            </a:r>
            <a:r>
              <a:rPr lang="en-US" dirty="0">
                <a:hlinkClick r:id="rId3"/>
              </a:rPr>
              <a:t>https://link.springer.com/chapter/10.1007/BFb0066433</a:t>
            </a:r>
            <a:endParaRPr lang="en-US" dirty="0"/>
          </a:p>
          <a:p>
            <a:pPr marL="114300" indent="0">
              <a:buNone/>
            </a:pPr>
            <a:endParaRPr lang="en-US" dirty="0"/>
          </a:p>
          <a:p>
            <a:pPr marL="114300" indent="0">
              <a:buNone/>
            </a:pPr>
            <a:r>
              <a:rPr lang="en-US" dirty="0"/>
              <a:t>(</a:t>
            </a:r>
            <a:r>
              <a:rPr lang="en-US" b="1" dirty="0">
                <a:latin typeface="Bradley Hand ITC" panose="03070402050302030203" pitchFamily="66" charset="0"/>
              </a:rPr>
              <a:t>Is Null graph a pointless concept?</a:t>
            </a:r>
          </a:p>
          <a:p>
            <a:pPr marL="114300" indent="0">
              <a:buNone/>
            </a:pPr>
            <a:r>
              <a:rPr lang="en-US" b="1" dirty="0">
                <a:latin typeface="Bradley Hand ITC" panose="03070402050302030203" pitchFamily="66" charset="0"/>
              </a:rPr>
              <a:t>Very interesting conclusion mentioned: </a:t>
            </a:r>
          </a:p>
          <a:p>
            <a:pPr marL="114300" indent="0">
              <a:buNone/>
            </a:pPr>
            <a:r>
              <a:rPr lang="en-US" b="1" dirty="0">
                <a:solidFill>
                  <a:srgbClr val="5241F5"/>
                </a:solidFill>
                <a:latin typeface="Bradley Hand ITC" panose="03070402050302030203" pitchFamily="66" charset="0"/>
              </a:rPr>
              <a:t>No conclusion has been reached. )</a:t>
            </a:r>
          </a:p>
        </p:txBody>
      </p:sp>
      <p:sp>
        <p:nvSpPr>
          <p:cNvPr id="9" name="Google Shape;123;p3">
            <a:extLst>
              <a:ext uri="{FF2B5EF4-FFF2-40B4-BE49-F238E27FC236}">
                <a16:creationId xmlns:a16="http://schemas.microsoft.com/office/drawing/2014/main" id="{D52E1C0D-9BD6-4BC8-9037-F5879DFD851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E5496"/>
                </a:solidFill>
              </a:rPr>
              <a:t>Graph Theory and its Applications</a:t>
            </a:r>
            <a:endParaRPr b="1" dirty="0"/>
          </a:p>
        </p:txBody>
      </p:sp>
      <p:sp>
        <p:nvSpPr>
          <p:cNvPr id="2" name="Smiley Face 1">
            <a:extLst>
              <a:ext uri="{FF2B5EF4-FFF2-40B4-BE49-F238E27FC236}">
                <a16:creationId xmlns:a16="http://schemas.microsoft.com/office/drawing/2014/main" id="{3BFCCC69-D173-447F-2AE0-99E63BDE6AE9}"/>
              </a:ext>
            </a:extLst>
          </p:cNvPr>
          <p:cNvSpPr/>
          <p:nvPr/>
        </p:nvSpPr>
        <p:spPr>
          <a:xfrm>
            <a:off x="8392869" y="4322048"/>
            <a:ext cx="1248032" cy="1131102"/>
          </a:xfrm>
          <a:prstGeom prst="smileyFace">
            <a:avLst>
              <a:gd name="adj" fmla="val 465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 name="object 6">
            <a:extLst>
              <a:ext uri="{FF2B5EF4-FFF2-40B4-BE49-F238E27FC236}">
                <a16:creationId xmlns:a16="http://schemas.microsoft.com/office/drawing/2014/main" id="{714219AC-B2AA-85FF-BC8D-9C3BACF3CBF9}"/>
              </a:ext>
            </a:extLst>
          </p:cNvPr>
          <p:cNvSpPr/>
          <p:nvPr/>
        </p:nvSpPr>
        <p:spPr>
          <a:xfrm>
            <a:off x="10929341" y="0"/>
            <a:ext cx="1095592" cy="1606531"/>
          </a:xfrm>
          <a:prstGeom prst="rect">
            <a:avLst/>
          </a:prstGeom>
          <a:blipFill>
            <a:blip r:embed="rId4" cstate="print"/>
            <a:stretch>
              <a:fillRect/>
            </a:stretch>
          </a:blip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1511A600-443F-E0C5-8925-95B2D8EC9A35}"/>
                  </a:ext>
                </a:extLst>
              </p14:cNvPr>
              <p14:cNvContentPartPr/>
              <p14:nvPr/>
            </p14:nvContentPartPr>
            <p14:xfrm>
              <a:off x="4088160" y="1874520"/>
              <a:ext cx="3522960" cy="1384920"/>
            </p14:xfrm>
          </p:contentPart>
        </mc:Choice>
        <mc:Fallback xmlns="">
          <p:pic>
            <p:nvPicPr>
              <p:cNvPr id="3" name="Ink 2">
                <a:extLst>
                  <a:ext uri="{FF2B5EF4-FFF2-40B4-BE49-F238E27FC236}">
                    <a16:creationId xmlns:a16="http://schemas.microsoft.com/office/drawing/2014/main" id="{1511A600-443F-E0C5-8925-95B2D8EC9A35}"/>
                  </a:ext>
                </a:extLst>
              </p:cNvPr>
              <p:cNvPicPr/>
              <p:nvPr/>
            </p:nvPicPr>
            <p:blipFill>
              <a:blip r:embed="rId6"/>
              <a:stretch>
                <a:fillRect/>
              </a:stretch>
            </p:blipFill>
            <p:spPr>
              <a:xfrm>
                <a:off x="4078800" y="1865160"/>
                <a:ext cx="3541680" cy="1403640"/>
              </a:xfrm>
              <a:prstGeom prst="rect">
                <a:avLst/>
              </a:prstGeom>
            </p:spPr>
          </p:pic>
        </mc:Fallback>
      </mc:AlternateContent>
      <p:sp>
        <p:nvSpPr>
          <p:cNvPr id="5" name="TextBox 4">
            <a:extLst>
              <a:ext uri="{FF2B5EF4-FFF2-40B4-BE49-F238E27FC236}">
                <a16:creationId xmlns:a16="http://schemas.microsoft.com/office/drawing/2014/main" id="{A666C7E0-88ED-FD2C-8904-1441C311D2EA}"/>
              </a:ext>
            </a:extLst>
          </p:cNvPr>
          <p:cNvSpPr txBox="1"/>
          <p:nvPr/>
        </p:nvSpPr>
        <p:spPr>
          <a:xfrm>
            <a:off x="1099457" y="6030686"/>
            <a:ext cx="7293412" cy="523220"/>
          </a:xfrm>
          <a:prstGeom prst="rect">
            <a:avLst/>
          </a:prstGeom>
          <a:noFill/>
        </p:spPr>
        <p:txBody>
          <a:bodyPr wrap="square" rtlCol="0">
            <a:spAutoFit/>
          </a:bodyPr>
          <a:lstStyle/>
          <a:p>
            <a:r>
              <a:rPr lang="en-IN" dirty="0"/>
              <a:t>Note: In your textbook the Author Narsingh Deo is considering Empty graph as Null graph but in Footnote he mentions a NULL Graph the way we have defined.</a:t>
            </a:r>
          </a:p>
        </p:txBody>
      </p:sp>
    </p:spTree>
    <p:extLst>
      <p:ext uri="{BB962C8B-B14F-4D97-AF65-F5344CB8AC3E}">
        <p14:creationId xmlns:p14="http://schemas.microsoft.com/office/powerpoint/2010/main" val="3188969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393111" y="737655"/>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Empty Graph</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 name="Content Placeholder 2">
            <a:extLst>
              <a:ext uri="{FF2B5EF4-FFF2-40B4-BE49-F238E27FC236}">
                <a16:creationId xmlns:a16="http://schemas.microsoft.com/office/drawing/2014/main" id="{92196BAF-4F55-42C9-A320-2421AC821957}"/>
              </a:ext>
            </a:extLst>
          </p:cNvPr>
          <p:cNvSpPr txBox="1">
            <a:spLocks/>
          </p:cNvSpPr>
          <p:nvPr/>
        </p:nvSpPr>
        <p:spPr>
          <a:xfrm>
            <a:off x="81280" y="1300480"/>
            <a:ext cx="9781177"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dirty="0"/>
              <a:t>An </a:t>
            </a:r>
            <a:r>
              <a:rPr lang="en-US" b="1" dirty="0"/>
              <a:t>empty graph </a:t>
            </a:r>
            <a:r>
              <a:rPr lang="en-US" dirty="0"/>
              <a:t>or</a:t>
            </a:r>
            <a:r>
              <a:rPr lang="en-US" b="1" dirty="0"/>
              <a:t> edge-less graph </a:t>
            </a:r>
            <a:r>
              <a:rPr lang="en-US" dirty="0"/>
              <a:t>is one where the </a:t>
            </a:r>
            <a:r>
              <a:rPr lang="en-US" b="1" dirty="0">
                <a:solidFill>
                  <a:srgbClr val="5241F5"/>
                </a:solidFill>
              </a:rPr>
              <a:t>edge set is empty, E = </a:t>
            </a:r>
            <a:r>
              <a:rPr lang="en-US" b="1" dirty="0">
                <a:solidFill>
                  <a:srgbClr val="5241F5"/>
                </a:solidFill>
                <a:sym typeface="Symbol"/>
              </a:rPr>
              <a:t></a:t>
            </a:r>
            <a:endParaRPr lang="en-US" b="1" dirty="0">
              <a:solidFill>
                <a:srgbClr val="5241F5"/>
              </a:solidFill>
            </a:endParaRPr>
          </a:p>
          <a:p>
            <a:pPr lvl="1"/>
            <a:r>
              <a:rPr lang="en-US" dirty="0"/>
              <a:t>The </a:t>
            </a:r>
            <a:r>
              <a:rPr lang="en-US" b="1" dirty="0"/>
              <a:t>node set can be non-empty</a:t>
            </a:r>
            <a:r>
              <a:rPr lang="en-US" dirty="0"/>
              <a:t>. </a:t>
            </a:r>
          </a:p>
          <a:p>
            <a:pPr lvl="1"/>
            <a:endParaRPr lang="en-US" dirty="0"/>
          </a:p>
          <a:p>
            <a:pPr lvl="1"/>
            <a:endParaRPr lang="en-US" dirty="0"/>
          </a:p>
          <a:p>
            <a:pPr lvl="1"/>
            <a:r>
              <a:rPr lang="en-US" dirty="0"/>
              <a:t>A null-graph is an empty graph.</a:t>
            </a:r>
          </a:p>
          <a:p>
            <a:pPr lvl="1"/>
            <a:r>
              <a:rPr lang="en-US" dirty="0"/>
              <a:t>An empty graph need not be a null graph.</a:t>
            </a:r>
          </a:p>
        </p:txBody>
      </p:sp>
      <p:sp>
        <p:nvSpPr>
          <p:cNvPr id="9" name="Google Shape;123;p3">
            <a:extLst>
              <a:ext uri="{FF2B5EF4-FFF2-40B4-BE49-F238E27FC236}">
                <a16:creationId xmlns:a16="http://schemas.microsoft.com/office/drawing/2014/main" id="{D52E1C0D-9BD6-4BC8-9037-F5879DFD851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NETWORK ANALYSIS AND MINING</a:t>
            </a:r>
            <a:endParaRPr dirty="0"/>
          </a:p>
        </p:txBody>
      </p:sp>
      <p:sp>
        <p:nvSpPr>
          <p:cNvPr id="2" name="object 6">
            <a:extLst>
              <a:ext uri="{FF2B5EF4-FFF2-40B4-BE49-F238E27FC236}">
                <a16:creationId xmlns:a16="http://schemas.microsoft.com/office/drawing/2014/main" id="{2E2ED39A-88A7-8D8C-981C-55B1B447D49F}"/>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pic>
        <p:nvPicPr>
          <p:cNvPr id="5" name="Picture 4">
            <a:extLst>
              <a:ext uri="{FF2B5EF4-FFF2-40B4-BE49-F238E27FC236}">
                <a16:creationId xmlns:a16="http://schemas.microsoft.com/office/drawing/2014/main" id="{ABBCF48E-9516-A1E0-CD01-02873CEA8268}"/>
              </a:ext>
            </a:extLst>
          </p:cNvPr>
          <p:cNvPicPr>
            <a:picLocks noChangeAspect="1"/>
          </p:cNvPicPr>
          <p:nvPr/>
        </p:nvPicPr>
        <p:blipFill>
          <a:blip r:embed="rId4"/>
          <a:stretch>
            <a:fillRect/>
          </a:stretch>
        </p:blipFill>
        <p:spPr>
          <a:xfrm>
            <a:off x="6457024" y="3266236"/>
            <a:ext cx="2295090" cy="2275306"/>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8152E551-32A2-9D41-F06F-B6904DA0D6A1}"/>
                  </a:ext>
                </a:extLst>
              </p14:cNvPr>
              <p14:cNvContentPartPr/>
              <p14:nvPr/>
            </p14:nvContentPartPr>
            <p14:xfrm>
              <a:off x="1364040" y="3777480"/>
              <a:ext cx="4506480" cy="633600"/>
            </p14:xfrm>
          </p:contentPart>
        </mc:Choice>
        <mc:Fallback xmlns="">
          <p:pic>
            <p:nvPicPr>
              <p:cNvPr id="3" name="Ink 2">
                <a:extLst>
                  <a:ext uri="{FF2B5EF4-FFF2-40B4-BE49-F238E27FC236}">
                    <a16:creationId xmlns:a16="http://schemas.microsoft.com/office/drawing/2014/main" id="{8152E551-32A2-9D41-F06F-B6904DA0D6A1}"/>
                  </a:ext>
                </a:extLst>
              </p:cNvPr>
              <p:cNvPicPr/>
              <p:nvPr/>
            </p:nvPicPr>
            <p:blipFill>
              <a:blip r:embed="rId6"/>
              <a:stretch>
                <a:fillRect/>
              </a:stretch>
            </p:blipFill>
            <p:spPr>
              <a:xfrm>
                <a:off x="1354680" y="3768120"/>
                <a:ext cx="4525200" cy="652320"/>
              </a:xfrm>
              <a:prstGeom prst="rect">
                <a:avLst/>
              </a:prstGeom>
            </p:spPr>
          </p:pic>
        </mc:Fallback>
      </mc:AlternateContent>
    </p:spTree>
    <p:extLst>
      <p:ext uri="{BB962C8B-B14F-4D97-AF65-F5344CB8AC3E}">
        <p14:creationId xmlns:p14="http://schemas.microsoft.com/office/powerpoint/2010/main" val="4137975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sp>
        <p:nvSpPr>
          <p:cNvPr id="103" name="Google Shape;103;p6"/>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104" name="Google Shape;104;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6" name="Google Shape;106;p6"/>
          <p:cNvSpPr/>
          <p:nvPr/>
        </p:nvSpPr>
        <p:spPr>
          <a:xfrm>
            <a:off x="5959602" y="2114550"/>
            <a:ext cx="833755" cy="1874520"/>
          </a:xfrm>
          <a:custGeom>
            <a:avLst/>
            <a:gdLst/>
            <a:ahLst/>
            <a:cxnLst/>
            <a:rect l="l" t="t" r="r" b="b"/>
            <a:pathLst>
              <a:path w="833754" h="1874520" extrusionOk="0">
                <a:moveTo>
                  <a:pt x="382524" y="249174"/>
                </a:moveTo>
                <a:lnTo>
                  <a:pt x="387105" y="198941"/>
                </a:lnTo>
                <a:lnTo>
                  <a:pt x="400246" y="152161"/>
                </a:lnTo>
                <a:lnTo>
                  <a:pt x="421039" y="109835"/>
                </a:lnTo>
                <a:lnTo>
                  <a:pt x="448579" y="72961"/>
                </a:lnTo>
                <a:lnTo>
                  <a:pt x="481959" y="42541"/>
                </a:lnTo>
                <a:lnTo>
                  <a:pt x="520273" y="19573"/>
                </a:lnTo>
                <a:lnTo>
                  <a:pt x="562614" y="5060"/>
                </a:lnTo>
                <a:lnTo>
                  <a:pt x="608076" y="0"/>
                </a:lnTo>
                <a:lnTo>
                  <a:pt x="653537" y="5060"/>
                </a:lnTo>
                <a:lnTo>
                  <a:pt x="695878" y="19573"/>
                </a:lnTo>
                <a:lnTo>
                  <a:pt x="734192" y="42541"/>
                </a:lnTo>
                <a:lnTo>
                  <a:pt x="767572" y="72961"/>
                </a:lnTo>
                <a:lnTo>
                  <a:pt x="795112" y="109835"/>
                </a:lnTo>
                <a:lnTo>
                  <a:pt x="815905" y="152161"/>
                </a:lnTo>
                <a:lnTo>
                  <a:pt x="829046" y="198941"/>
                </a:lnTo>
                <a:lnTo>
                  <a:pt x="833627" y="249174"/>
                </a:lnTo>
                <a:lnTo>
                  <a:pt x="829046" y="299406"/>
                </a:lnTo>
                <a:lnTo>
                  <a:pt x="815905" y="346186"/>
                </a:lnTo>
                <a:lnTo>
                  <a:pt x="795112" y="388512"/>
                </a:lnTo>
                <a:lnTo>
                  <a:pt x="767572" y="425386"/>
                </a:lnTo>
                <a:lnTo>
                  <a:pt x="734192" y="455806"/>
                </a:lnTo>
                <a:lnTo>
                  <a:pt x="695878" y="478774"/>
                </a:lnTo>
                <a:lnTo>
                  <a:pt x="653537" y="493287"/>
                </a:lnTo>
                <a:lnTo>
                  <a:pt x="608076" y="498348"/>
                </a:lnTo>
                <a:lnTo>
                  <a:pt x="562614" y="493287"/>
                </a:lnTo>
                <a:lnTo>
                  <a:pt x="520273" y="478774"/>
                </a:lnTo>
                <a:lnTo>
                  <a:pt x="481959" y="455806"/>
                </a:lnTo>
                <a:lnTo>
                  <a:pt x="448579" y="425386"/>
                </a:lnTo>
                <a:lnTo>
                  <a:pt x="421039" y="388512"/>
                </a:lnTo>
                <a:lnTo>
                  <a:pt x="400246" y="346186"/>
                </a:lnTo>
                <a:lnTo>
                  <a:pt x="387105" y="299406"/>
                </a:lnTo>
                <a:lnTo>
                  <a:pt x="382524" y="249174"/>
                </a:lnTo>
                <a:close/>
              </a:path>
              <a:path w="833754" h="1874520" extrusionOk="0">
                <a:moveTo>
                  <a:pt x="0" y="1625345"/>
                </a:moveTo>
                <a:lnTo>
                  <a:pt x="4581" y="1575113"/>
                </a:lnTo>
                <a:lnTo>
                  <a:pt x="17722" y="1528333"/>
                </a:lnTo>
                <a:lnTo>
                  <a:pt x="38515" y="1486007"/>
                </a:lnTo>
                <a:lnTo>
                  <a:pt x="66055" y="1449133"/>
                </a:lnTo>
                <a:lnTo>
                  <a:pt x="99435" y="1418713"/>
                </a:lnTo>
                <a:lnTo>
                  <a:pt x="137749" y="1395745"/>
                </a:lnTo>
                <a:lnTo>
                  <a:pt x="180090" y="1381232"/>
                </a:lnTo>
                <a:lnTo>
                  <a:pt x="225551" y="1376172"/>
                </a:lnTo>
                <a:lnTo>
                  <a:pt x="271013" y="1381232"/>
                </a:lnTo>
                <a:lnTo>
                  <a:pt x="313354" y="1395745"/>
                </a:lnTo>
                <a:lnTo>
                  <a:pt x="351668" y="1418713"/>
                </a:lnTo>
                <a:lnTo>
                  <a:pt x="385048" y="1449133"/>
                </a:lnTo>
                <a:lnTo>
                  <a:pt x="412588" y="1486007"/>
                </a:lnTo>
                <a:lnTo>
                  <a:pt x="433381" y="1528333"/>
                </a:lnTo>
                <a:lnTo>
                  <a:pt x="446522" y="1575113"/>
                </a:lnTo>
                <a:lnTo>
                  <a:pt x="451103" y="1625345"/>
                </a:lnTo>
                <a:lnTo>
                  <a:pt x="446522" y="1675578"/>
                </a:lnTo>
                <a:lnTo>
                  <a:pt x="433381" y="1722358"/>
                </a:lnTo>
                <a:lnTo>
                  <a:pt x="412588" y="1764684"/>
                </a:lnTo>
                <a:lnTo>
                  <a:pt x="385048" y="1801558"/>
                </a:lnTo>
                <a:lnTo>
                  <a:pt x="351668" y="1831978"/>
                </a:lnTo>
                <a:lnTo>
                  <a:pt x="313354" y="1854946"/>
                </a:lnTo>
                <a:lnTo>
                  <a:pt x="271013" y="1869459"/>
                </a:lnTo>
                <a:lnTo>
                  <a:pt x="225551" y="1874520"/>
                </a:lnTo>
                <a:lnTo>
                  <a:pt x="180090" y="1869459"/>
                </a:lnTo>
                <a:lnTo>
                  <a:pt x="137749" y="1854946"/>
                </a:lnTo>
                <a:lnTo>
                  <a:pt x="99435" y="1831978"/>
                </a:lnTo>
                <a:lnTo>
                  <a:pt x="66055" y="1801558"/>
                </a:lnTo>
                <a:lnTo>
                  <a:pt x="38515" y="1764684"/>
                </a:lnTo>
                <a:lnTo>
                  <a:pt x="17722" y="1722358"/>
                </a:lnTo>
                <a:lnTo>
                  <a:pt x="4581" y="1675578"/>
                </a:lnTo>
                <a:lnTo>
                  <a:pt x="0" y="1625345"/>
                </a:lnTo>
                <a:close/>
              </a:path>
            </a:pathLst>
          </a:custGeom>
          <a:noFill/>
          <a:ln w="2222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7" name="Google Shape;107;p6"/>
          <p:cNvSpPr txBox="1"/>
          <p:nvPr/>
        </p:nvSpPr>
        <p:spPr>
          <a:xfrm>
            <a:off x="6443217" y="2215134"/>
            <a:ext cx="28321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V</a:t>
            </a:r>
            <a:r>
              <a:rPr lang="en-US" sz="1800" baseline="-25000">
                <a:latin typeface="Calibri"/>
                <a:ea typeface="Calibri"/>
                <a:cs typeface="Calibri"/>
                <a:sym typeface="Calibri"/>
              </a:rPr>
              <a:t>1</a:t>
            </a:r>
            <a:endParaRPr sz="1800" baseline="-25000">
              <a:latin typeface="Calibri"/>
              <a:ea typeface="Calibri"/>
              <a:cs typeface="Calibri"/>
              <a:sym typeface="Calibri"/>
            </a:endParaRPr>
          </a:p>
        </p:txBody>
      </p:sp>
      <p:sp>
        <p:nvSpPr>
          <p:cNvPr id="108" name="Google Shape;108;p6"/>
          <p:cNvSpPr txBox="1"/>
          <p:nvPr/>
        </p:nvSpPr>
        <p:spPr>
          <a:xfrm>
            <a:off x="6086347" y="3579114"/>
            <a:ext cx="1555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latin typeface="Calibri"/>
                <a:ea typeface="Calibri"/>
                <a:cs typeface="Calibri"/>
                <a:sym typeface="Calibri"/>
              </a:rPr>
              <a:t>V</a:t>
            </a:r>
            <a:endParaRPr sz="1800">
              <a:latin typeface="Calibri"/>
              <a:ea typeface="Calibri"/>
              <a:cs typeface="Calibri"/>
              <a:sym typeface="Calibri"/>
            </a:endParaRPr>
          </a:p>
        </p:txBody>
      </p:sp>
      <p:sp>
        <p:nvSpPr>
          <p:cNvPr id="109" name="Google Shape;109;p6"/>
          <p:cNvSpPr txBox="1"/>
          <p:nvPr/>
        </p:nvSpPr>
        <p:spPr>
          <a:xfrm>
            <a:off x="6216141" y="3711702"/>
            <a:ext cx="10287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latin typeface="Calibri"/>
                <a:ea typeface="Calibri"/>
                <a:cs typeface="Calibri"/>
                <a:sym typeface="Calibri"/>
              </a:rPr>
              <a:t>2</a:t>
            </a:r>
            <a:endParaRPr sz="1200">
              <a:latin typeface="Calibri"/>
              <a:ea typeface="Calibri"/>
              <a:cs typeface="Calibri"/>
              <a:sym typeface="Calibri"/>
            </a:endParaRPr>
          </a:p>
        </p:txBody>
      </p:sp>
      <p:sp>
        <p:nvSpPr>
          <p:cNvPr id="110" name="Google Shape;110;p6"/>
          <p:cNvSpPr/>
          <p:nvPr/>
        </p:nvSpPr>
        <p:spPr>
          <a:xfrm>
            <a:off x="7383018" y="3464814"/>
            <a:ext cx="451484" cy="498475"/>
          </a:xfrm>
          <a:custGeom>
            <a:avLst/>
            <a:gdLst/>
            <a:ahLst/>
            <a:cxnLst/>
            <a:rect l="l" t="t" r="r" b="b"/>
            <a:pathLst>
              <a:path w="451484" h="498475" extrusionOk="0">
                <a:moveTo>
                  <a:pt x="0" y="249174"/>
                </a:moveTo>
                <a:lnTo>
                  <a:pt x="4581" y="198941"/>
                </a:lnTo>
                <a:lnTo>
                  <a:pt x="17722" y="152161"/>
                </a:lnTo>
                <a:lnTo>
                  <a:pt x="38515" y="109835"/>
                </a:lnTo>
                <a:lnTo>
                  <a:pt x="66055" y="72961"/>
                </a:lnTo>
                <a:lnTo>
                  <a:pt x="99435" y="42541"/>
                </a:lnTo>
                <a:lnTo>
                  <a:pt x="137749" y="19573"/>
                </a:lnTo>
                <a:lnTo>
                  <a:pt x="180090" y="5060"/>
                </a:lnTo>
                <a:lnTo>
                  <a:pt x="225551" y="0"/>
                </a:lnTo>
                <a:lnTo>
                  <a:pt x="271013" y="5060"/>
                </a:lnTo>
                <a:lnTo>
                  <a:pt x="313354" y="19573"/>
                </a:lnTo>
                <a:lnTo>
                  <a:pt x="351668" y="42541"/>
                </a:lnTo>
                <a:lnTo>
                  <a:pt x="385048" y="72961"/>
                </a:lnTo>
                <a:lnTo>
                  <a:pt x="412588" y="109835"/>
                </a:lnTo>
                <a:lnTo>
                  <a:pt x="433381" y="152161"/>
                </a:lnTo>
                <a:lnTo>
                  <a:pt x="446522" y="198941"/>
                </a:lnTo>
                <a:lnTo>
                  <a:pt x="451103" y="249174"/>
                </a:lnTo>
                <a:lnTo>
                  <a:pt x="446522" y="299406"/>
                </a:lnTo>
                <a:lnTo>
                  <a:pt x="433381" y="346186"/>
                </a:lnTo>
                <a:lnTo>
                  <a:pt x="412588" y="388512"/>
                </a:lnTo>
                <a:lnTo>
                  <a:pt x="385048" y="425386"/>
                </a:lnTo>
                <a:lnTo>
                  <a:pt x="351668" y="455806"/>
                </a:lnTo>
                <a:lnTo>
                  <a:pt x="313354" y="478774"/>
                </a:lnTo>
                <a:lnTo>
                  <a:pt x="271013" y="493287"/>
                </a:lnTo>
                <a:lnTo>
                  <a:pt x="225551" y="498348"/>
                </a:lnTo>
                <a:lnTo>
                  <a:pt x="180090" y="493287"/>
                </a:lnTo>
                <a:lnTo>
                  <a:pt x="137749" y="478774"/>
                </a:lnTo>
                <a:lnTo>
                  <a:pt x="99435" y="455806"/>
                </a:lnTo>
                <a:lnTo>
                  <a:pt x="66055" y="425386"/>
                </a:lnTo>
                <a:lnTo>
                  <a:pt x="38515" y="388512"/>
                </a:lnTo>
                <a:lnTo>
                  <a:pt x="17722" y="346186"/>
                </a:lnTo>
                <a:lnTo>
                  <a:pt x="4581" y="299406"/>
                </a:lnTo>
                <a:lnTo>
                  <a:pt x="0" y="249174"/>
                </a:lnTo>
                <a:close/>
              </a:path>
            </a:pathLst>
          </a:custGeom>
          <a:noFill/>
          <a:ln w="2222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1" name="Google Shape;111;p6"/>
          <p:cNvSpPr txBox="1"/>
          <p:nvPr/>
        </p:nvSpPr>
        <p:spPr>
          <a:xfrm>
            <a:off x="7509764" y="3553459"/>
            <a:ext cx="1555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latin typeface="Calibri"/>
                <a:ea typeface="Calibri"/>
                <a:cs typeface="Calibri"/>
                <a:sym typeface="Calibri"/>
              </a:rPr>
              <a:t>V</a:t>
            </a:r>
            <a:endParaRPr sz="1800">
              <a:latin typeface="Calibri"/>
              <a:ea typeface="Calibri"/>
              <a:cs typeface="Calibri"/>
              <a:sym typeface="Calibri"/>
            </a:endParaRPr>
          </a:p>
        </p:txBody>
      </p:sp>
      <p:sp>
        <p:nvSpPr>
          <p:cNvPr id="112" name="Google Shape;112;p6"/>
          <p:cNvSpPr txBox="1"/>
          <p:nvPr/>
        </p:nvSpPr>
        <p:spPr>
          <a:xfrm>
            <a:off x="7639304" y="3686047"/>
            <a:ext cx="10287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latin typeface="Calibri"/>
                <a:ea typeface="Calibri"/>
                <a:cs typeface="Calibri"/>
                <a:sym typeface="Calibri"/>
              </a:rPr>
              <a:t>3</a:t>
            </a:r>
            <a:endParaRPr sz="1200">
              <a:latin typeface="Calibri"/>
              <a:ea typeface="Calibri"/>
              <a:cs typeface="Calibri"/>
              <a:sym typeface="Calibri"/>
            </a:endParaRPr>
          </a:p>
        </p:txBody>
      </p:sp>
      <p:sp>
        <p:nvSpPr>
          <p:cNvPr id="113" name="Google Shape;113;p6"/>
          <p:cNvSpPr/>
          <p:nvPr/>
        </p:nvSpPr>
        <p:spPr>
          <a:xfrm>
            <a:off x="9271254" y="3440429"/>
            <a:ext cx="451484" cy="498475"/>
          </a:xfrm>
          <a:custGeom>
            <a:avLst/>
            <a:gdLst/>
            <a:ahLst/>
            <a:cxnLst/>
            <a:rect l="l" t="t" r="r" b="b"/>
            <a:pathLst>
              <a:path w="451484" h="498475" extrusionOk="0">
                <a:moveTo>
                  <a:pt x="0" y="249174"/>
                </a:moveTo>
                <a:lnTo>
                  <a:pt x="4581" y="198941"/>
                </a:lnTo>
                <a:lnTo>
                  <a:pt x="17722" y="152161"/>
                </a:lnTo>
                <a:lnTo>
                  <a:pt x="38515" y="109835"/>
                </a:lnTo>
                <a:lnTo>
                  <a:pt x="66055" y="72961"/>
                </a:lnTo>
                <a:lnTo>
                  <a:pt x="99435" y="42541"/>
                </a:lnTo>
                <a:lnTo>
                  <a:pt x="137749" y="19573"/>
                </a:lnTo>
                <a:lnTo>
                  <a:pt x="180090" y="5060"/>
                </a:lnTo>
                <a:lnTo>
                  <a:pt x="225551" y="0"/>
                </a:lnTo>
                <a:lnTo>
                  <a:pt x="271013" y="5060"/>
                </a:lnTo>
                <a:lnTo>
                  <a:pt x="313354" y="19573"/>
                </a:lnTo>
                <a:lnTo>
                  <a:pt x="351668" y="42541"/>
                </a:lnTo>
                <a:lnTo>
                  <a:pt x="385048" y="72961"/>
                </a:lnTo>
                <a:lnTo>
                  <a:pt x="412588" y="109835"/>
                </a:lnTo>
                <a:lnTo>
                  <a:pt x="433381" y="152161"/>
                </a:lnTo>
                <a:lnTo>
                  <a:pt x="446522" y="198941"/>
                </a:lnTo>
                <a:lnTo>
                  <a:pt x="451103" y="249174"/>
                </a:lnTo>
                <a:lnTo>
                  <a:pt x="446522" y="299406"/>
                </a:lnTo>
                <a:lnTo>
                  <a:pt x="433381" y="346186"/>
                </a:lnTo>
                <a:lnTo>
                  <a:pt x="412588" y="388512"/>
                </a:lnTo>
                <a:lnTo>
                  <a:pt x="385048" y="425386"/>
                </a:lnTo>
                <a:lnTo>
                  <a:pt x="351668" y="455806"/>
                </a:lnTo>
                <a:lnTo>
                  <a:pt x="313354" y="478774"/>
                </a:lnTo>
                <a:lnTo>
                  <a:pt x="271013" y="493287"/>
                </a:lnTo>
                <a:lnTo>
                  <a:pt x="225551" y="498348"/>
                </a:lnTo>
                <a:lnTo>
                  <a:pt x="180090" y="493287"/>
                </a:lnTo>
                <a:lnTo>
                  <a:pt x="137749" y="478774"/>
                </a:lnTo>
                <a:lnTo>
                  <a:pt x="99435" y="455806"/>
                </a:lnTo>
                <a:lnTo>
                  <a:pt x="66055" y="425386"/>
                </a:lnTo>
                <a:lnTo>
                  <a:pt x="38515" y="388512"/>
                </a:lnTo>
                <a:lnTo>
                  <a:pt x="17722" y="346186"/>
                </a:lnTo>
                <a:lnTo>
                  <a:pt x="4581" y="299406"/>
                </a:lnTo>
                <a:lnTo>
                  <a:pt x="0" y="249174"/>
                </a:lnTo>
                <a:close/>
              </a:path>
            </a:pathLst>
          </a:custGeom>
          <a:noFill/>
          <a:ln w="2222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4" name="Google Shape;114;p6"/>
          <p:cNvSpPr txBox="1"/>
          <p:nvPr/>
        </p:nvSpPr>
        <p:spPr>
          <a:xfrm>
            <a:off x="9396348" y="3529710"/>
            <a:ext cx="28321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V</a:t>
            </a:r>
            <a:r>
              <a:rPr lang="en-US" sz="1800" baseline="-25000">
                <a:latin typeface="Calibri"/>
                <a:ea typeface="Calibri"/>
                <a:cs typeface="Calibri"/>
                <a:sym typeface="Calibri"/>
              </a:rPr>
              <a:t>4</a:t>
            </a:r>
            <a:endParaRPr sz="1800" baseline="-25000">
              <a:latin typeface="Calibri"/>
              <a:ea typeface="Calibri"/>
              <a:cs typeface="Calibri"/>
              <a:sym typeface="Calibri"/>
            </a:endParaRPr>
          </a:p>
        </p:txBody>
      </p:sp>
      <p:sp>
        <p:nvSpPr>
          <p:cNvPr id="115" name="Google Shape;115;p6"/>
          <p:cNvSpPr/>
          <p:nvPr/>
        </p:nvSpPr>
        <p:spPr>
          <a:xfrm>
            <a:off x="9188957" y="1921001"/>
            <a:ext cx="451484" cy="498475"/>
          </a:xfrm>
          <a:custGeom>
            <a:avLst/>
            <a:gdLst/>
            <a:ahLst/>
            <a:cxnLst/>
            <a:rect l="l" t="t" r="r" b="b"/>
            <a:pathLst>
              <a:path w="451484" h="498475" extrusionOk="0">
                <a:moveTo>
                  <a:pt x="0" y="249174"/>
                </a:moveTo>
                <a:lnTo>
                  <a:pt x="4581" y="198941"/>
                </a:lnTo>
                <a:lnTo>
                  <a:pt x="17722" y="152161"/>
                </a:lnTo>
                <a:lnTo>
                  <a:pt x="38515" y="109835"/>
                </a:lnTo>
                <a:lnTo>
                  <a:pt x="66055" y="72961"/>
                </a:lnTo>
                <a:lnTo>
                  <a:pt x="99435" y="42541"/>
                </a:lnTo>
                <a:lnTo>
                  <a:pt x="137749" y="19573"/>
                </a:lnTo>
                <a:lnTo>
                  <a:pt x="180090" y="5060"/>
                </a:lnTo>
                <a:lnTo>
                  <a:pt x="225551" y="0"/>
                </a:lnTo>
                <a:lnTo>
                  <a:pt x="271013" y="5060"/>
                </a:lnTo>
                <a:lnTo>
                  <a:pt x="313354" y="19573"/>
                </a:lnTo>
                <a:lnTo>
                  <a:pt x="351668" y="42541"/>
                </a:lnTo>
                <a:lnTo>
                  <a:pt x="385048" y="72961"/>
                </a:lnTo>
                <a:lnTo>
                  <a:pt x="412588" y="109835"/>
                </a:lnTo>
                <a:lnTo>
                  <a:pt x="433381" y="152161"/>
                </a:lnTo>
                <a:lnTo>
                  <a:pt x="446522" y="198941"/>
                </a:lnTo>
                <a:lnTo>
                  <a:pt x="451103" y="249174"/>
                </a:lnTo>
                <a:lnTo>
                  <a:pt x="446522" y="299406"/>
                </a:lnTo>
                <a:lnTo>
                  <a:pt x="433381" y="346186"/>
                </a:lnTo>
                <a:lnTo>
                  <a:pt x="412588" y="388512"/>
                </a:lnTo>
                <a:lnTo>
                  <a:pt x="385048" y="425386"/>
                </a:lnTo>
                <a:lnTo>
                  <a:pt x="351668" y="455806"/>
                </a:lnTo>
                <a:lnTo>
                  <a:pt x="313354" y="478774"/>
                </a:lnTo>
                <a:lnTo>
                  <a:pt x="271013" y="493287"/>
                </a:lnTo>
                <a:lnTo>
                  <a:pt x="225551" y="498348"/>
                </a:lnTo>
                <a:lnTo>
                  <a:pt x="180090" y="493287"/>
                </a:lnTo>
                <a:lnTo>
                  <a:pt x="137749" y="478774"/>
                </a:lnTo>
                <a:lnTo>
                  <a:pt x="99435" y="455806"/>
                </a:lnTo>
                <a:lnTo>
                  <a:pt x="66055" y="425386"/>
                </a:lnTo>
                <a:lnTo>
                  <a:pt x="38515" y="388512"/>
                </a:lnTo>
                <a:lnTo>
                  <a:pt x="17722" y="346186"/>
                </a:lnTo>
                <a:lnTo>
                  <a:pt x="4581" y="299406"/>
                </a:lnTo>
                <a:lnTo>
                  <a:pt x="0" y="249174"/>
                </a:lnTo>
                <a:close/>
              </a:path>
            </a:pathLst>
          </a:custGeom>
          <a:noFill/>
          <a:ln w="2222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16" name="Google Shape;116;p6"/>
          <p:cNvSpPr txBox="1"/>
          <p:nvPr/>
        </p:nvSpPr>
        <p:spPr>
          <a:xfrm>
            <a:off x="9279381" y="2092578"/>
            <a:ext cx="1555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latin typeface="Calibri"/>
                <a:ea typeface="Calibri"/>
                <a:cs typeface="Calibri"/>
                <a:sym typeface="Calibri"/>
              </a:rPr>
              <a:t>V</a:t>
            </a:r>
            <a:endParaRPr sz="1800">
              <a:latin typeface="Calibri"/>
              <a:ea typeface="Calibri"/>
              <a:cs typeface="Calibri"/>
              <a:sym typeface="Calibri"/>
            </a:endParaRPr>
          </a:p>
        </p:txBody>
      </p:sp>
      <p:sp>
        <p:nvSpPr>
          <p:cNvPr id="117" name="Google Shape;117;p6"/>
          <p:cNvSpPr txBox="1"/>
          <p:nvPr/>
        </p:nvSpPr>
        <p:spPr>
          <a:xfrm>
            <a:off x="9408921" y="2225166"/>
            <a:ext cx="10287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latin typeface="Calibri"/>
                <a:ea typeface="Calibri"/>
                <a:cs typeface="Calibri"/>
                <a:sym typeface="Calibri"/>
              </a:rPr>
              <a:t>5</a:t>
            </a:r>
            <a:endParaRPr sz="1200">
              <a:latin typeface="Calibri"/>
              <a:ea typeface="Calibri"/>
              <a:cs typeface="Calibri"/>
              <a:sym typeface="Calibri"/>
            </a:endParaRPr>
          </a:p>
        </p:txBody>
      </p:sp>
      <p:grpSp>
        <p:nvGrpSpPr>
          <p:cNvPr id="118" name="Google Shape;118;p6"/>
          <p:cNvGrpSpPr/>
          <p:nvPr/>
        </p:nvGrpSpPr>
        <p:grpSpPr>
          <a:xfrm>
            <a:off x="5481086" y="1620138"/>
            <a:ext cx="4874748" cy="2147309"/>
            <a:chOff x="5481086" y="1620138"/>
            <a:chExt cx="4874748" cy="2147309"/>
          </a:xfrm>
        </p:grpSpPr>
        <p:sp>
          <p:nvSpPr>
            <p:cNvPr id="119" name="Google Shape;119;p6"/>
            <p:cNvSpPr/>
            <p:nvPr/>
          </p:nvSpPr>
          <p:spPr>
            <a:xfrm>
              <a:off x="5481086" y="1941187"/>
              <a:ext cx="4030979" cy="1826260"/>
            </a:xfrm>
            <a:custGeom>
              <a:avLst/>
              <a:gdLst/>
              <a:ahLst/>
              <a:cxnLst/>
              <a:rect l="l" t="t" r="r" b="b"/>
              <a:pathLst>
                <a:path w="4030979" h="1826260" extrusionOk="0">
                  <a:moveTo>
                    <a:pt x="447400" y="1825886"/>
                  </a:moveTo>
                  <a:lnTo>
                    <a:pt x="401745" y="1814547"/>
                  </a:lnTo>
                  <a:lnTo>
                    <a:pt x="358108" y="1799785"/>
                  </a:lnTo>
                  <a:lnTo>
                    <a:pt x="316570" y="1781757"/>
                  </a:lnTo>
                  <a:lnTo>
                    <a:pt x="277211" y="1760617"/>
                  </a:lnTo>
                  <a:lnTo>
                    <a:pt x="240111" y="1736520"/>
                  </a:lnTo>
                  <a:lnTo>
                    <a:pt x="205351" y="1709621"/>
                  </a:lnTo>
                  <a:lnTo>
                    <a:pt x="173012" y="1680076"/>
                  </a:lnTo>
                  <a:lnTo>
                    <a:pt x="143173" y="1648040"/>
                  </a:lnTo>
                  <a:lnTo>
                    <a:pt x="115915" y="1613667"/>
                  </a:lnTo>
                  <a:lnTo>
                    <a:pt x="91319" y="1577113"/>
                  </a:lnTo>
                  <a:lnTo>
                    <a:pt x="69464" y="1538533"/>
                  </a:lnTo>
                  <a:lnTo>
                    <a:pt x="50431" y="1498081"/>
                  </a:lnTo>
                  <a:lnTo>
                    <a:pt x="34301" y="1455914"/>
                  </a:lnTo>
                  <a:lnTo>
                    <a:pt x="21154" y="1412185"/>
                  </a:lnTo>
                  <a:lnTo>
                    <a:pt x="11070" y="1367051"/>
                  </a:lnTo>
                  <a:lnTo>
                    <a:pt x="4129" y="1320666"/>
                  </a:lnTo>
                  <a:lnTo>
                    <a:pt x="412" y="1273184"/>
                  </a:lnTo>
                  <a:lnTo>
                    <a:pt x="0" y="1224763"/>
                  </a:lnTo>
                  <a:lnTo>
                    <a:pt x="2972" y="1175555"/>
                  </a:lnTo>
                  <a:lnTo>
                    <a:pt x="9409" y="1125717"/>
                  </a:lnTo>
                  <a:lnTo>
                    <a:pt x="19391" y="1075404"/>
                  </a:lnTo>
                  <a:lnTo>
                    <a:pt x="32999" y="1024770"/>
                  </a:lnTo>
                  <a:lnTo>
                    <a:pt x="49130" y="977132"/>
                  </a:lnTo>
                  <a:lnTo>
                    <a:pt x="68026" y="930988"/>
                  </a:lnTo>
                  <a:lnTo>
                    <a:pt x="89548" y="886433"/>
                  </a:lnTo>
                  <a:lnTo>
                    <a:pt x="113560" y="843566"/>
                  </a:lnTo>
                  <a:lnTo>
                    <a:pt x="139925" y="802483"/>
                  </a:lnTo>
                  <a:lnTo>
                    <a:pt x="168505" y="763281"/>
                  </a:lnTo>
                  <a:lnTo>
                    <a:pt x="199163" y="726057"/>
                  </a:lnTo>
                  <a:lnTo>
                    <a:pt x="231762" y="690907"/>
                  </a:lnTo>
                  <a:lnTo>
                    <a:pt x="266165" y="657929"/>
                  </a:lnTo>
                  <a:lnTo>
                    <a:pt x="302234" y="627220"/>
                  </a:lnTo>
                  <a:lnTo>
                    <a:pt x="339831" y="598876"/>
                  </a:lnTo>
                  <a:lnTo>
                    <a:pt x="378821" y="572994"/>
                  </a:lnTo>
                  <a:lnTo>
                    <a:pt x="419065" y="549672"/>
                  </a:lnTo>
                  <a:lnTo>
                    <a:pt x="460426" y="529005"/>
                  </a:lnTo>
                  <a:lnTo>
                    <a:pt x="502767" y="511092"/>
                  </a:lnTo>
                  <a:lnTo>
                    <a:pt x="545951" y="496029"/>
                  </a:lnTo>
                  <a:lnTo>
                    <a:pt x="589840" y="483912"/>
                  </a:lnTo>
                  <a:lnTo>
                    <a:pt x="634298" y="474840"/>
                  </a:lnTo>
                  <a:lnTo>
                    <a:pt x="679187" y="468907"/>
                  </a:lnTo>
                  <a:lnTo>
                    <a:pt x="724369" y="466213"/>
                  </a:lnTo>
                  <a:lnTo>
                    <a:pt x="769707" y="466852"/>
                  </a:lnTo>
                  <a:lnTo>
                    <a:pt x="815065" y="470923"/>
                  </a:lnTo>
                </a:path>
                <a:path w="4030979" h="1826260" extrusionOk="0">
                  <a:moveTo>
                    <a:pt x="726292" y="1563885"/>
                  </a:moveTo>
                  <a:lnTo>
                    <a:pt x="743246" y="1522687"/>
                  </a:lnTo>
                  <a:lnTo>
                    <a:pt x="768064" y="1479023"/>
                  </a:lnTo>
                  <a:lnTo>
                    <a:pt x="800443" y="1433092"/>
                  </a:lnTo>
                  <a:lnTo>
                    <a:pt x="840081" y="1385091"/>
                  </a:lnTo>
                  <a:lnTo>
                    <a:pt x="886677" y="1335217"/>
                  </a:lnTo>
                  <a:lnTo>
                    <a:pt x="939927" y="1283668"/>
                  </a:lnTo>
                  <a:lnTo>
                    <a:pt x="968954" y="1257327"/>
                  </a:lnTo>
                  <a:lnTo>
                    <a:pt x="999530" y="1230642"/>
                  </a:lnTo>
                  <a:lnTo>
                    <a:pt x="1031620" y="1203637"/>
                  </a:lnTo>
                  <a:lnTo>
                    <a:pt x="1065184" y="1176336"/>
                  </a:lnTo>
                  <a:lnTo>
                    <a:pt x="1100186" y="1148765"/>
                  </a:lnTo>
                  <a:lnTo>
                    <a:pt x="1136587" y="1120949"/>
                  </a:lnTo>
                  <a:lnTo>
                    <a:pt x="1174349" y="1092911"/>
                  </a:lnTo>
                  <a:lnTo>
                    <a:pt x="1213436" y="1064677"/>
                  </a:lnTo>
                  <a:lnTo>
                    <a:pt x="1253808" y="1036271"/>
                  </a:lnTo>
                  <a:lnTo>
                    <a:pt x="1295429" y="1007718"/>
                  </a:lnTo>
                  <a:lnTo>
                    <a:pt x="1338260" y="979043"/>
                  </a:lnTo>
                  <a:lnTo>
                    <a:pt x="1382264" y="950271"/>
                  </a:lnTo>
                  <a:lnTo>
                    <a:pt x="1427403" y="921425"/>
                  </a:lnTo>
                  <a:lnTo>
                    <a:pt x="1473639" y="892532"/>
                  </a:lnTo>
                  <a:lnTo>
                    <a:pt x="1520934" y="863615"/>
                  </a:lnTo>
                  <a:lnTo>
                    <a:pt x="1569252" y="834699"/>
                  </a:lnTo>
                  <a:lnTo>
                    <a:pt x="1618553" y="805809"/>
                  </a:lnTo>
                  <a:lnTo>
                    <a:pt x="1668800" y="776970"/>
                  </a:lnTo>
                  <a:lnTo>
                    <a:pt x="1719956" y="748206"/>
                  </a:lnTo>
                  <a:lnTo>
                    <a:pt x="1771982" y="719542"/>
                  </a:lnTo>
                  <a:lnTo>
                    <a:pt x="1824841" y="691004"/>
                  </a:lnTo>
                  <a:lnTo>
                    <a:pt x="1878495" y="662614"/>
                  </a:lnTo>
                  <a:lnTo>
                    <a:pt x="1932907" y="634399"/>
                  </a:lnTo>
                  <a:lnTo>
                    <a:pt x="1988038" y="606383"/>
                  </a:lnTo>
                  <a:lnTo>
                    <a:pt x="2043850" y="578590"/>
                  </a:lnTo>
                  <a:lnTo>
                    <a:pt x="2100307" y="551046"/>
                  </a:lnTo>
                  <a:lnTo>
                    <a:pt x="2157370" y="523774"/>
                  </a:lnTo>
                  <a:lnTo>
                    <a:pt x="2215001" y="496801"/>
                  </a:lnTo>
                  <a:lnTo>
                    <a:pt x="2273163" y="470149"/>
                  </a:lnTo>
                  <a:lnTo>
                    <a:pt x="2331818" y="443845"/>
                  </a:lnTo>
                  <a:lnTo>
                    <a:pt x="2390929" y="417913"/>
                  </a:lnTo>
                  <a:lnTo>
                    <a:pt x="2450456" y="392377"/>
                  </a:lnTo>
                  <a:lnTo>
                    <a:pt x="2510363" y="367263"/>
                  </a:lnTo>
                  <a:lnTo>
                    <a:pt x="2570612" y="342594"/>
                  </a:lnTo>
                  <a:lnTo>
                    <a:pt x="2631165" y="318396"/>
                  </a:lnTo>
                  <a:lnTo>
                    <a:pt x="2694519" y="293729"/>
                  </a:lnTo>
                  <a:lnTo>
                    <a:pt x="2757239" y="269974"/>
                  </a:lnTo>
                  <a:lnTo>
                    <a:pt x="2819277" y="247142"/>
                  </a:lnTo>
                  <a:lnTo>
                    <a:pt x="2880583" y="225245"/>
                  </a:lnTo>
                  <a:lnTo>
                    <a:pt x="2941108" y="204291"/>
                  </a:lnTo>
                  <a:lnTo>
                    <a:pt x="3000802" y="184294"/>
                  </a:lnTo>
                  <a:lnTo>
                    <a:pt x="3059617" y="165262"/>
                  </a:lnTo>
                  <a:lnTo>
                    <a:pt x="3117502" y="147207"/>
                  </a:lnTo>
                  <a:lnTo>
                    <a:pt x="3174407" y="130140"/>
                  </a:lnTo>
                  <a:lnTo>
                    <a:pt x="3230285" y="114072"/>
                  </a:lnTo>
                  <a:lnTo>
                    <a:pt x="3285085" y="99013"/>
                  </a:lnTo>
                  <a:lnTo>
                    <a:pt x="3338757" y="84974"/>
                  </a:lnTo>
                  <a:lnTo>
                    <a:pt x="3391253" y="71966"/>
                  </a:lnTo>
                  <a:lnTo>
                    <a:pt x="3442523" y="60000"/>
                  </a:lnTo>
                  <a:lnTo>
                    <a:pt x="3492517" y="49086"/>
                  </a:lnTo>
                  <a:lnTo>
                    <a:pt x="3541187" y="39235"/>
                  </a:lnTo>
                  <a:lnTo>
                    <a:pt x="3588482" y="30459"/>
                  </a:lnTo>
                  <a:lnTo>
                    <a:pt x="3634353" y="22767"/>
                  </a:lnTo>
                  <a:lnTo>
                    <a:pt x="3678751" y="16171"/>
                  </a:lnTo>
                  <a:lnTo>
                    <a:pt x="3721627" y="10681"/>
                  </a:lnTo>
                  <a:lnTo>
                    <a:pt x="3762930" y="6308"/>
                  </a:lnTo>
                  <a:lnTo>
                    <a:pt x="3802612" y="3063"/>
                  </a:lnTo>
                  <a:lnTo>
                    <a:pt x="3876914" y="0"/>
                  </a:lnTo>
                  <a:lnTo>
                    <a:pt x="3911435" y="203"/>
                  </a:lnTo>
                  <a:lnTo>
                    <a:pt x="3944136" y="1577"/>
                  </a:lnTo>
                  <a:lnTo>
                    <a:pt x="3974970" y="4133"/>
                  </a:lnTo>
                  <a:lnTo>
                    <a:pt x="4003885" y="7882"/>
                  </a:lnTo>
                  <a:lnTo>
                    <a:pt x="4030832" y="1283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20" name="Google Shape;120;p6"/>
            <p:cNvSpPr/>
            <p:nvPr/>
          </p:nvSpPr>
          <p:spPr>
            <a:xfrm>
              <a:off x="9064879" y="1620138"/>
              <a:ext cx="1290955" cy="1852930"/>
            </a:xfrm>
            <a:custGeom>
              <a:avLst/>
              <a:gdLst/>
              <a:ahLst/>
              <a:cxnLst/>
              <a:rect l="l" t="t" r="r" b="b"/>
              <a:pathLst>
                <a:path w="1290954" h="1852929" extrusionOk="0">
                  <a:moveTo>
                    <a:pt x="318516" y="302895"/>
                  </a:moveTo>
                  <a:lnTo>
                    <a:pt x="330363" y="229909"/>
                  </a:lnTo>
                  <a:lnTo>
                    <a:pt x="369746" y="163110"/>
                  </a:lnTo>
                  <a:lnTo>
                    <a:pt x="398652" y="132741"/>
                  </a:lnTo>
                  <a:lnTo>
                    <a:pt x="433108" y="104770"/>
                  </a:lnTo>
                  <a:lnTo>
                    <a:pt x="472669" y="79482"/>
                  </a:lnTo>
                  <a:lnTo>
                    <a:pt x="516892" y="57161"/>
                  </a:lnTo>
                  <a:lnTo>
                    <a:pt x="565330" y="38090"/>
                  </a:lnTo>
                  <a:lnTo>
                    <a:pt x="617540" y="22555"/>
                  </a:lnTo>
                  <a:lnTo>
                    <a:pt x="673077" y="10839"/>
                  </a:lnTo>
                  <a:lnTo>
                    <a:pt x="731496" y="3226"/>
                  </a:lnTo>
                  <a:lnTo>
                    <a:pt x="792352" y="0"/>
                  </a:lnTo>
                  <a:lnTo>
                    <a:pt x="849125" y="1128"/>
                  </a:lnTo>
                  <a:lnTo>
                    <a:pt x="904133" y="6111"/>
                  </a:lnTo>
                  <a:lnTo>
                    <a:pt x="957002" y="14734"/>
                  </a:lnTo>
                  <a:lnTo>
                    <a:pt x="1007358" y="26781"/>
                  </a:lnTo>
                  <a:lnTo>
                    <a:pt x="1054829" y="42037"/>
                  </a:lnTo>
                  <a:lnTo>
                    <a:pt x="1099040" y="60285"/>
                  </a:lnTo>
                  <a:lnTo>
                    <a:pt x="1139618" y="81311"/>
                  </a:lnTo>
                  <a:lnTo>
                    <a:pt x="1176190" y="104899"/>
                  </a:lnTo>
                  <a:lnTo>
                    <a:pt x="1208382" y="130834"/>
                  </a:lnTo>
                  <a:lnTo>
                    <a:pt x="1235821" y="158899"/>
                  </a:lnTo>
                  <a:lnTo>
                    <a:pt x="1274945" y="220562"/>
                  </a:lnTo>
                  <a:lnTo>
                    <a:pt x="1290574" y="288163"/>
                  </a:lnTo>
                  <a:lnTo>
                    <a:pt x="1288314" y="325286"/>
                  </a:lnTo>
                  <a:lnTo>
                    <a:pt x="1262254" y="395462"/>
                  </a:lnTo>
                  <a:lnTo>
                    <a:pt x="1239343" y="427947"/>
                  </a:lnTo>
                  <a:lnTo>
                    <a:pt x="1210437" y="458316"/>
                  </a:lnTo>
                  <a:lnTo>
                    <a:pt x="1175981" y="486287"/>
                  </a:lnTo>
                  <a:lnTo>
                    <a:pt x="1136420" y="511575"/>
                  </a:lnTo>
                  <a:lnTo>
                    <a:pt x="1092197" y="533896"/>
                  </a:lnTo>
                  <a:lnTo>
                    <a:pt x="1043759" y="552967"/>
                  </a:lnTo>
                  <a:lnTo>
                    <a:pt x="991549" y="568502"/>
                  </a:lnTo>
                  <a:lnTo>
                    <a:pt x="936012" y="580218"/>
                  </a:lnTo>
                  <a:lnTo>
                    <a:pt x="877593" y="587831"/>
                  </a:lnTo>
                  <a:lnTo>
                    <a:pt x="816737" y="591058"/>
                  </a:lnTo>
                  <a:lnTo>
                    <a:pt x="769548" y="590411"/>
                  </a:lnTo>
                  <a:lnTo>
                    <a:pt x="722848" y="586985"/>
                  </a:lnTo>
                  <a:lnTo>
                    <a:pt x="676970" y="580835"/>
                  </a:lnTo>
                  <a:lnTo>
                    <a:pt x="632251" y="572014"/>
                  </a:lnTo>
                  <a:lnTo>
                    <a:pt x="589026" y="560577"/>
                  </a:lnTo>
                </a:path>
                <a:path w="1290954" h="1852929" extrusionOk="0">
                  <a:moveTo>
                    <a:pt x="479171" y="761873"/>
                  </a:moveTo>
                  <a:lnTo>
                    <a:pt x="550943" y="774068"/>
                  </a:lnTo>
                  <a:lnTo>
                    <a:pt x="617346" y="808935"/>
                  </a:lnTo>
                  <a:lnTo>
                    <a:pt x="648024" y="834065"/>
                  </a:lnTo>
                  <a:lnTo>
                    <a:pt x="676748" y="863895"/>
                  </a:lnTo>
                  <a:lnTo>
                    <a:pt x="703314" y="898104"/>
                  </a:lnTo>
                  <a:lnTo>
                    <a:pt x="727518" y="936368"/>
                  </a:lnTo>
                  <a:lnTo>
                    <a:pt x="749156" y="978366"/>
                  </a:lnTo>
                  <a:lnTo>
                    <a:pt x="768025" y="1023775"/>
                  </a:lnTo>
                  <a:lnTo>
                    <a:pt x="783920" y="1072272"/>
                  </a:lnTo>
                  <a:lnTo>
                    <a:pt x="796638" y="1123536"/>
                  </a:lnTo>
                  <a:lnTo>
                    <a:pt x="805975" y="1177244"/>
                  </a:lnTo>
                  <a:lnTo>
                    <a:pt x="811726" y="1233073"/>
                  </a:lnTo>
                  <a:lnTo>
                    <a:pt x="813689" y="1290701"/>
                  </a:lnTo>
                  <a:lnTo>
                    <a:pt x="811778" y="1347420"/>
                  </a:lnTo>
                  <a:lnTo>
                    <a:pt x="806170" y="1402513"/>
                  </a:lnTo>
                  <a:lnTo>
                    <a:pt x="797052" y="1455647"/>
                  </a:lnTo>
                  <a:lnTo>
                    <a:pt x="784611" y="1506489"/>
                  </a:lnTo>
                  <a:lnTo>
                    <a:pt x="769034" y="1554709"/>
                  </a:lnTo>
                  <a:lnTo>
                    <a:pt x="750507" y="1599974"/>
                  </a:lnTo>
                  <a:lnTo>
                    <a:pt x="729218" y="1641951"/>
                  </a:lnTo>
                  <a:lnTo>
                    <a:pt x="705353" y="1680308"/>
                  </a:lnTo>
                  <a:lnTo>
                    <a:pt x="679099" y="1714714"/>
                  </a:lnTo>
                  <a:lnTo>
                    <a:pt x="650643" y="1744837"/>
                  </a:lnTo>
                  <a:lnTo>
                    <a:pt x="620173" y="1770343"/>
                  </a:lnTo>
                  <a:lnTo>
                    <a:pt x="587874" y="1790901"/>
                  </a:lnTo>
                  <a:lnTo>
                    <a:pt x="553935" y="1806180"/>
                  </a:lnTo>
                  <a:lnTo>
                    <a:pt x="518541" y="1815846"/>
                  </a:lnTo>
                </a:path>
                <a:path w="1290954" h="1852929" extrusionOk="0">
                  <a:moveTo>
                    <a:pt x="343662" y="1852802"/>
                  </a:moveTo>
                  <a:lnTo>
                    <a:pt x="271717" y="1843765"/>
                  </a:lnTo>
                  <a:lnTo>
                    <a:pt x="204731" y="1811823"/>
                  </a:lnTo>
                  <a:lnTo>
                    <a:pt x="173623" y="1788047"/>
                  </a:lnTo>
                  <a:lnTo>
                    <a:pt x="144383" y="1759485"/>
                  </a:lnTo>
                  <a:lnTo>
                    <a:pt x="117223" y="1726451"/>
                  </a:lnTo>
                  <a:lnTo>
                    <a:pt x="92353" y="1689260"/>
                  </a:lnTo>
                  <a:lnTo>
                    <a:pt x="69982" y="1648224"/>
                  </a:lnTo>
                  <a:lnTo>
                    <a:pt x="50320" y="1603657"/>
                  </a:lnTo>
                  <a:lnTo>
                    <a:pt x="33577" y="1555872"/>
                  </a:lnTo>
                  <a:lnTo>
                    <a:pt x="19964" y="1505184"/>
                  </a:lnTo>
                  <a:lnTo>
                    <a:pt x="9690" y="1451906"/>
                  </a:lnTo>
                  <a:lnTo>
                    <a:pt x="2965" y="1396351"/>
                  </a:lnTo>
                  <a:lnTo>
                    <a:pt x="0" y="1338834"/>
                  </a:lnTo>
                  <a:lnTo>
                    <a:pt x="1032" y="1279906"/>
                  </a:lnTo>
                  <a:lnTo>
                    <a:pt x="6061" y="1222623"/>
                  </a:lnTo>
                  <a:lnTo>
                    <a:pt x="14879" y="1167352"/>
                  </a:lnTo>
                  <a:lnTo>
                    <a:pt x="27280" y="1114463"/>
                  </a:lnTo>
                  <a:lnTo>
                    <a:pt x="43058" y="1064324"/>
                  </a:lnTo>
                  <a:lnTo>
                    <a:pt x="62005" y="1017304"/>
                  </a:lnTo>
                  <a:lnTo>
                    <a:pt x="83915" y="973772"/>
                  </a:lnTo>
                  <a:lnTo>
                    <a:pt x="108581" y="934097"/>
                  </a:lnTo>
                  <a:lnTo>
                    <a:pt x="135797" y="898647"/>
                  </a:lnTo>
                  <a:lnTo>
                    <a:pt x="165357" y="867791"/>
                  </a:lnTo>
                  <a:lnTo>
                    <a:pt x="197053" y="841899"/>
                  </a:lnTo>
                  <a:lnTo>
                    <a:pt x="230679" y="821338"/>
                  </a:lnTo>
                  <a:lnTo>
                    <a:pt x="266028" y="806477"/>
                  </a:lnTo>
                  <a:lnTo>
                    <a:pt x="302895" y="797687"/>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121" name="Google Shape;121;p6"/>
          <p:cNvSpPr txBox="1"/>
          <p:nvPr/>
        </p:nvSpPr>
        <p:spPr>
          <a:xfrm>
            <a:off x="5296027" y="2630804"/>
            <a:ext cx="139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latin typeface="Calibri"/>
                <a:ea typeface="Calibri"/>
                <a:cs typeface="Calibri"/>
                <a:sym typeface="Calibri"/>
              </a:rPr>
              <a:t>e</a:t>
            </a:r>
            <a:endParaRPr sz="1800">
              <a:latin typeface="Calibri"/>
              <a:ea typeface="Calibri"/>
              <a:cs typeface="Calibri"/>
              <a:sym typeface="Calibri"/>
            </a:endParaRPr>
          </a:p>
        </p:txBody>
      </p:sp>
      <p:sp>
        <p:nvSpPr>
          <p:cNvPr id="122" name="Google Shape;122;p6"/>
          <p:cNvSpPr txBox="1"/>
          <p:nvPr/>
        </p:nvSpPr>
        <p:spPr>
          <a:xfrm>
            <a:off x="5410327" y="2763392"/>
            <a:ext cx="102870" cy="20827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200">
                <a:latin typeface="Calibri"/>
                <a:ea typeface="Calibri"/>
                <a:cs typeface="Calibri"/>
                <a:sym typeface="Calibri"/>
              </a:rPr>
              <a:t>1</a:t>
            </a:r>
            <a:endParaRPr sz="1200">
              <a:latin typeface="Calibri"/>
              <a:ea typeface="Calibri"/>
              <a:cs typeface="Calibri"/>
              <a:sym typeface="Calibri"/>
            </a:endParaRPr>
          </a:p>
        </p:txBody>
      </p:sp>
      <p:sp>
        <p:nvSpPr>
          <p:cNvPr id="123" name="Google Shape;123;p6"/>
          <p:cNvSpPr txBox="1"/>
          <p:nvPr/>
        </p:nvSpPr>
        <p:spPr>
          <a:xfrm>
            <a:off x="6349238" y="2783204"/>
            <a:ext cx="267970"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2</a:t>
            </a:r>
            <a:endParaRPr sz="1800" baseline="-25000">
              <a:latin typeface="Calibri"/>
              <a:ea typeface="Calibri"/>
              <a:cs typeface="Calibri"/>
              <a:sym typeface="Calibri"/>
            </a:endParaRPr>
          </a:p>
        </p:txBody>
      </p:sp>
      <p:sp>
        <p:nvSpPr>
          <p:cNvPr id="124" name="Google Shape;124;p6"/>
          <p:cNvSpPr txBox="1"/>
          <p:nvPr/>
        </p:nvSpPr>
        <p:spPr>
          <a:xfrm>
            <a:off x="9924033" y="1785620"/>
            <a:ext cx="26860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3</a:t>
            </a:r>
            <a:endParaRPr sz="1800" baseline="-25000">
              <a:latin typeface="Calibri"/>
              <a:ea typeface="Calibri"/>
              <a:cs typeface="Calibri"/>
              <a:sym typeface="Calibri"/>
            </a:endParaRPr>
          </a:p>
        </p:txBody>
      </p:sp>
      <p:sp>
        <p:nvSpPr>
          <p:cNvPr id="125" name="Google Shape;125;p6"/>
          <p:cNvSpPr txBox="1"/>
          <p:nvPr/>
        </p:nvSpPr>
        <p:spPr>
          <a:xfrm>
            <a:off x="8795893" y="2747213"/>
            <a:ext cx="267970" cy="30035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4</a:t>
            </a:r>
            <a:endParaRPr sz="1800" baseline="-25000">
              <a:latin typeface="Calibri"/>
              <a:ea typeface="Calibri"/>
              <a:cs typeface="Calibri"/>
              <a:sym typeface="Calibri"/>
            </a:endParaRPr>
          </a:p>
        </p:txBody>
      </p:sp>
      <p:sp>
        <p:nvSpPr>
          <p:cNvPr id="126" name="Google Shape;126;p6"/>
          <p:cNvSpPr txBox="1"/>
          <p:nvPr/>
        </p:nvSpPr>
        <p:spPr>
          <a:xfrm>
            <a:off x="9924033" y="2783204"/>
            <a:ext cx="268605" cy="29972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en-US" sz="1800">
                <a:latin typeface="Calibri"/>
                <a:ea typeface="Calibri"/>
                <a:cs typeface="Calibri"/>
                <a:sym typeface="Calibri"/>
              </a:rPr>
              <a:t>e</a:t>
            </a:r>
            <a:r>
              <a:rPr lang="en-US" sz="1800" baseline="-25000">
                <a:latin typeface="Calibri"/>
                <a:ea typeface="Calibri"/>
                <a:cs typeface="Calibri"/>
                <a:sym typeface="Calibri"/>
              </a:rPr>
              <a:t>5</a:t>
            </a:r>
            <a:endParaRPr sz="1800" baseline="-25000">
              <a:latin typeface="Calibri"/>
              <a:ea typeface="Calibri"/>
              <a:cs typeface="Calibri"/>
              <a:sym typeface="Calibri"/>
            </a:endParaRPr>
          </a:p>
        </p:txBody>
      </p:sp>
      <p:sp>
        <p:nvSpPr>
          <p:cNvPr id="127" name="Google Shape;127;p6"/>
          <p:cNvSpPr txBox="1"/>
          <p:nvPr/>
        </p:nvSpPr>
        <p:spPr>
          <a:xfrm>
            <a:off x="196115" y="1409876"/>
            <a:ext cx="5687970" cy="751488"/>
          </a:xfrm>
          <a:prstGeom prst="rect">
            <a:avLst/>
          </a:prstGeom>
          <a:noFill/>
          <a:ln>
            <a:noFill/>
          </a:ln>
        </p:spPr>
        <p:txBody>
          <a:bodyPr spcFirstLastPara="1" wrap="square" lIns="0" tIns="12700" rIns="0" bIns="0" anchor="t" anchorCtr="0">
            <a:spAutoFit/>
          </a:bodyPr>
          <a:lstStyle/>
          <a:p>
            <a:pPr marL="299085" marR="0" lvl="0" indent="-287019" algn="l" rtl="0">
              <a:lnSpc>
                <a:spcPct val="100000"/>
              </a:lnSpc>
              <a:spcBef>
                <a:spcPts val="0"/>
              </a:spcBef>
              <a:spcAft>
                <a:spcPts val="0"/>
              </a:spcAft>
              <a:buClr>
                <a:srgbClr val="2E5496"/>
              </a:buClr>
              <a:buSzPts val="2400"/>
              <a:buFont typeface="Noto Sans Symbols"/>
              <a:buChar char="⮚"/>
            </a:pPr>
            <a:r>
              <a:rPr lang="en-US" sz="2400" b="1" dirty="0">
                <a:solidFill>
                  <a:schemeClr val="tx1"/>
                </a:solidFill>
                <a:latin typeface="Calibri"/>
                <a:ea typeface="Calibri"/>
                <a:cs typeface="Calibri"/>
                <a:sym typeface="Calibri"/>
              </a:rPr>
              <a:t>Adjacent Edges</a:t>
            </a:r>
            <a:r>
              <a:rPr lang="en-US" sz="2400" dirty="0">
                <a:solidFill>
                  <a:schemeClr val="tx1"/>
                </a:solidFill>
                <a:latin typeface="Calibri"/>
                <a:ea typeface="Calibri"/>
                <a:cs typeface="Calibri"/>
                <a:sym typeface="Calibri"/>
              </a:rPr>
              <a:t>: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Adjacent edges are edges that share a common vertex.</a:t>
            </a:r>
            <a:endParaRPr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28" name="Google Shape;128;p6"/>
          <p:cNvSpPr txBox="1"/>
          <p:nvPr/>
        </p:nvSpPr>
        <p:spPr>
          <a:xfrm>
            <a:off x="208016" y="2186933"/>
            <a:ext cx="5098055" cy="2041569"/>
          </a:xfrm>
          <a:prstGeom prst="rect">
            <a:avLst/>
          </a:prstGeom>
          <a:noFill/>
          <a:ln>
            <a:noFill/>
          </a:ln>
        </p:spPr>
        <p:txBody>
          <a:bodyPr spcFirstLastPara="1" wrap="square" lIns="0" tIns="104125" rIns="0" bIns="0" anchor="t" anchorCtr="0">
            <a:spAutoFit/>
          </a:bodyPr>
          <a:lstStyle/>
          <a:p>
            <a:pPr marL="299085" marR="0" lvl="0" indent="-287019" algn="l" rtl="0">
              <a:lnSpc>
                <a:spcPct val="100000"/>
              </a:lnSpc>
              <a:spcBef>
                <a:spcPts val="0"/>
              </a:spcBef>
              <a:spcAft>
                <a:spcPts val="0"/>
              </a:spcAft>
              <a:buClr>
                <a:srgbClr val="2E5496"/>
              </a:buClr>
              <a:buSzPts val="2400"/>
              <a:buFont typeface="Noto Sans Symbols"/>
              <a:buChar char="⮚"/>
            </a:pPr>
            <a:r>
              <a:rPr lang="en-US" sz="2400" b="1" dirty="0">
                <a:solidFill>
                  <a:schemeClr val="tx1"/>
                </a:solidFill>
                <a:latin typeface="Calibri"/>
                <a:ea typeface="Calibri"/>
                <a:cs typeface="Calibri"/>
                <a:sym typeface="Calibri"/>
              </a:rPr>
              <a:t>Adjacent Vertices</a:t>
            </a:r>
            <a:r>
              <a:rPr lang="en-US" sz="2400" dirty="0">
                <a:solidFill>
                  <a:schemeClr val="tx1"/>
                </a:solidFill>
                <a:latin typeface="Calibri"/>
                <a:ea typeface="Calibri"/>
                <a:cs typeface="Calibri"/>
                <a:sym typeface="Calibri"/>
              </a:rPr>
              <a:t>: </a:t>
            </a:r>
            <a:r>
              <a:rPr lang="en-US" sz="240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If two vertices in a graph are connected by an edge, we say the vertices are adjacent</a:t>
            </a:r>
            <a:endParaRPr sz="2400" dirty="0">
              <a:solidFill>
                <a:schemeClr val="tx1"/>
              </a:solidFill>
              <a:latin typeface="Calibri" panose="020F0502020204030204" pitchFamily="34" charset="0"/>
              <a:ea typeface="Calibri" panose="020F0502020204030204" pitchFamily="34" charset="0"/>
              <a:cs typeface="Calibri" panose="020F0502020204030204" pitchFamily="34" charset="0"/>
              <a:sym typeface="Calibri"/>
            </a:endParaRPr>
          </a:p>
          <a:p>
            <a:pPr marL="299085" marR="0" lvl="0" indent="-287019" algn="l" rtl="0">
              <a:lnSpc>
                <a:spcPct val="100000"/>
              </a:lnSpc>
              <a:spcBef>
                <a:spcPts val="720"/>
              </a:spcBef>
              <a:spcAft>
                <a:spcPts val="0"/>
              </a:spcAft>
              <a:buClr>
                <a:srgbClr val="2E5496"/>
              </a:buClr>
              <a:buSzPts val="2400"/>
              <a:buFont typeface="Noto Sans Symbols"/>
              <a:buChar char="⮚"/>
            </a:pPr>
            <a:r>
              <a:rPr lang="en-US" sz="2400" b="1" dirty="0">
                <a:solidFill>
                  <a:schemeClr val="tx1"/>
                </a:solidFill>
                <a:latin typeface="Calibri"/>
                <a:ea typeface="Calibri"/>
                <a:cs typeface="Calibri"/>
                <a:sym typeface="Calibri"/>
              </a:rPr>
              <a:t>Degree of a vertex</a:t>
            </a:r>
            <a:r>
              <a:rPr lang="en-US" sz="2400" dirty="0">
                <a:solidFill>
                  <a:schemeClr val="tx1"/>
                </a:solidFill>
                <a:latin typeface="Calibri"/>
                <a:ea typeface="Calibri"/>
                <a:cs typeface="Calibri"/>
                <a:sym typeface="Calibri"/>
              </a:rPr>
              <a:t>: </a:t>
            </a:r>
            <a:r>
              <a:rPr lang="en-US" sz="2400" b="0" i="0" dirty="0">
                <a:solidFill>
                  <a:schemeClr val="tx1"/>
                </a:solidFill>
                <a:effectLst/>
                <a:latin typeface="Google Sans"/>
              </a:rPr>
              <a:t>the no. of edges connecting it</a:t>
            </a:r>
            <a:endParaRPr sz="2400" dirty="0">
              <a:solidFill>
                <a:schemeClr val="tx1"/>
              </a:solidFill>
              <a:latin typeface="Calibri"/>
              <a:ea typeface="Calibri"/>
              <a:cs typeface="Calibri"/>
              <a:sym typeface="Calibri"/>
            </a:endParaRPr>
          </a:p>
        </p:txBody>
      </p:sp>
      <p:sp>
        <p:nvSpPr>
          <p:cNvPr id="2" name="object 6">
            <a:extLst>
              <a:ext uri="{FF2B5EF4-FFF2-40B4-BE49-F238E27FC236}">
                <a16:creationId xmlns:a16="http://schemas.microsoft.com/office/drawing/2014/main" id="{7A048EBC-F7DE-78F2-B1AD-70F82C5EBB4B}"/>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2FB316E4-F315-54A5-394D-674FF75F6932}"/>
                  </a:ext>
                </a:extLst>
              </p14:cNvPr>
              <p14:cNvContentPartPr/>
              <p14:nvPr/>
            </p14:nvContentPartPr>
            <p14:xfrm>
              <a:off x="224280" y="3062880"/>
              <a:ext cx="3761280" cy="915840"/>
            </p14:xfrm>
          </p:contentPart>
        </mc:Choice>
        <mc:Fallback xmlns="">
          <p:pic>
            <p:nvPicPr>
              <p:cNvPr id="3" name="Ink 2">
                <a:extLst>
                  <a:ext uri="{FF2B5EF4-FFF2-40B4-BE49-F238E27FC236}">
                    <a16:creationId xmlns:a16="http://schemas.microsoft.com/office/drawing/2014/main" id="{2FB316E4-F315-54A5-394D-674FF75F6932}"/>
                  </a:ext>
                </a:extLst>
              </p:cNvPr>
              <p:cNvPicPr/>
              <p:nvPr/>
            </p:nvPicPr>
            <p:blipFill>
              <a:blip r:embed="rId5"/>
              <a:stretch>
                <a:fillRect/>
              </a:stretch>
            </p:blipFill>
            <p:spPr>
              <a:xfrm>
                <a:off x="214920" y="3053520"/>
                <a:ext cx="3780000" cy="9345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D4F4A6E89004B9969E5A919E98885" ma:contentTypeVersion="7" ma:contentTypeDescription="Create a new document." ma:contentTypeScope="" ma:versionID="a7e34601cba34b5100a96368ac6191df">
  <xsd:schema xmlns:xsd="http://www.w3.org/2001/XMLSchema" xmlns:xs="http://www.w3.org/2001/XMLSchema" xmlns:p="http://schemas.microsoft.com/office/2006/metadata/properties" xmlns:ns2="777052eb-7f64-4d82-8b21-49620de4b061" targetNamespace="http://schemas.microsoft.com/office/2006/metadata/properties" ma:root="true" ma:fieldsID="ee9fa33780a42d2c59011c1127885f1f" ns2:_="">
    <xsd:import namespace="777052eb-7f64-4d82-8b21-49620de4b0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052eb-7f64-4d82-8b21-49620de4b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D72FA4-FB64-41EB-A890-4415AA5317CA}"/>
</file>

<file path=customXml/itemProps2.xml><?xml version="1.0" encoding="utf-8"?>
<ds:datastoreItem xmlns:ds="http://schemas.openxmlformats.org/officeDocument/2006/customXml" ds:itemID="{9406C89E-69B0-426E-BAA3-A1B7547076DB}"/>
</file>

<file path=customXml/itemProps3.xml><?xml version="1.0" encoding="utf-8"?>
<ds:datastoreItem xmlns:ds="http://schemas.openxmlformats.org/officeDocument/2006/customXml" ds:itemID="{4B613223-DF0E-4277-B788-00A59E44B63D}"/>
</file>

<file path=docProps/app.xml><?xml version="1.0" encoding="utf-8"?>
<Properties xmlns="http://schemas.openxmlformats.org/officeDocument/2006/extended-properties" xmlns:vt="http://schemas.openxmlformats.org/officeDocument/2006/docPropsVTypes">
  <TotalTime>3076</TotalTime>
  <Words>3152</Words>
  <Application>Microsoft Office PowerPoint</Application>
  <PresentationFormat>Widescreen</PresentationFormat>
  <Paragraphs>413</Paragraphs>
  <Slides>46</Slides>
  <Notes>46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Google Sans</vt:lpstr>
      <vt:lpstr>Nunito</vt:lpstr>
      <vt:lpstr>Nimbus Roman No9 L</vt:lpstr>
      <vt:lpstr>Calibri</vt:lpstr>
      <vt:lpstr>Tahoma</vt:lpstr>
      <vt:lpstr>Bradley Hand ITC</vt:lpstr>
      <vt:lpstr>Arial</vt:lpstr>
      <vt:lpstr>Noto Sans Symbols</vt:lpstr>
      <vt:lpstr>Source Sans Pro</vt:lpstr>
      <vt:lpstr>Inter Var</vt:lpstr>
      <vt:lpstr>Cambria Math</vt:lpstr>
      <vt:lpstr>Office Theme</vt:lpstr>
      <vt:lpstr>GRAPH THEORY AND ITS APPLICATIONS</vt:lpstr>
      <vt:lpstr>GRAPH THEORY AND ITS APPLICATIONS</vt:lpstr>
      <vt:lpstr>Graph Theory and its Applications   Disclaimer</vt:lpstr>
      <vt:lpstr>PowerPoint Presentation</vt:lpstr>
      <vt:lpstr>PowerPoint Presentation</vt:lpstr>
      <vt:lpstr>Graph Theory and its Applications   Graph Basics</vt:lpstr>
      <vt:lpstr>PowerPoint Presentation</vt:lpstr>
      <vt:lpstr>PowerPoint Presentation</vt:lpstr>
      <vt:lpstr>Graph Theory and its Applications  Graph Basics</vt:lpstr>
      <vt:lpstr>Graph Theory and its Applications   Graph Basics</vt:lpstr>
      <vt:lpstr>Graph Theory and its Applications   Graph Basics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Graph Theory and its Applications   Graph Basics</vt:lpstr>
      <vt:lpstr>Graph Theory and its Applications   Graph Basics</vt:lpstr>
      <vt:lpstr>Graph Theory and its Applications   Graph Basics</vt:lpstr>
      <vt:lpstr>PowerPoint Presentation</vt:lpstr>
      <vt:lpstr>PowerPoint Presentation</vt:lpstr>
      <vt:lpstr>PowerPoint Presentation</vt:lpstr>
      <vt:lpstr>PowerPoint Presentation</vt:lpstr>
      <vt:lpstr>Graph Theory and its Applications  Graph Basics</vt:lpstr>
      <vt:lpstr>Graph Theory and its Applications  Graph Basics</vt:lpstr>
      <vt:lpstr>Graph Theory and its Applications  Graph Basics</vt:lpstr>
      <vt:lpstr>Graph Theory and its Applications  Graph Basics</vt:lpstr>
      <vt:lpstr>Graph Theory and its Applications  Graph Basics</vt:lpstr>
      <vt:lpstr>Graph Theory and its Applications Graph Isomorphism:  </vt:lpstr>
      <vt:lpstr>Graph Theory and its Applications  Graph Basics</vt:lpstr>
      <vt:lpstr>Graph Theory and its Applications  Graph Basics</vt:lpstr>
      <vt:lpstr>PowerPoint Presentation</vt:lpstr>
      <vt:lpstr>Graph Theory and its Applications   Basic Properties of Graph</vt:lpstr>
      <vt:lpstr>Graph Theory and its Applications  Basic Properties of Graph</vt:lpstr>
      <vt:lpstr>Graph Theory and its Applications  Basic Properties of Graph</vt:lpstr>
      <vt:lpstr>Graph Theory and its Applications  Basic Properties of Graph</vt:lpstr>
      <vt:lpstr>Graph Theory and its Applications   Basic Properties of Graphs</vt:lpstr>
      <vt:lpstr>Graph Theory and its Applications  Basic Properties of Graph</vt:lpstr>
      <vt:lpstr>Graph Theory and its Applications  Basic Properties of Graph</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 AND ITS APPLICATIONS</dc:title>
  <dc:creator>Krishna Venkataram</dc:creator>
  <cp:lastModifiedBy>Dr Arti Arya</cp:lastModifiedBy>
  <cp:revision>7</cp:revision>
  <dcterms:created xsi:type="dcterms:W3CDTF">2023-08-07T10:45:35Z</dcterms:created>
  <dcterms:modified xsi:type="dcterms:W3CDTF">2023-08-10T23:37:22Z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2023-07-30T00:00:00Z</vt:filetime>
  </property>
  <property fmtid="{D5CDD505-2E9C-101B-9397-08002B2CF9AE}" pid="3" name="Creator">
    <vt:lpwstr>Microsoft® PowerPoint® for Microsoft 365</vt:lpwstr>
  </property>
  <property fmtid="{D5CDD505-2E9C-101B-9397-08002B2CF9AE}" pid="4" name="LastSaved">
    <vt:filetime>2023-08-07T00:00:00Z</vt:filetime>
  </property>
  <property fmtid="{D5CDD505-2E9C-101B-9397-08002B2CF9AE}" pid="5" name="ContentTypeId">
    <vt:lpwstr>0x0101004A5D4F4A6E89004B9969E5A919E98885</vt:lpwstr>
  </property>
</Properties>
</file>