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0"/>
  </p:notesMasterIdLst>
  <p:sldIdLst>
    <p:sldId id="256" r:id="rId5"/>
    <p:sldId id="6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675" r:id="rId14"/>
    <p:sldId id="265" r:id="rId15"/>
    <p:sldId id="266" r:id="rId16"/>
    <p:sldId id="676" r:id="rId17"/>
    <p:sldId id="267" r:id="rId18"/>
    <p:sldId id="672" r:id="rId19"/>
    <p:sldId id="683" r:id="rId20"/>
    <p:sldId id="673" r:id="rId21"/>
    <p:sldId id="684" r:id="rId22"/>
    <p:sldId id="268" r:id="rId23"/>
    <p:sldId id="674" r:id="rId24"/>
    <p:sldId id="269" r:id="rId25"/>
    <p:sldId id="687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678" r:id="rId43"/>
    <p:sldId id="677" r:id="rId44"/>
    <p:sldId id="679" r:id="rId45"/>
    <p:sldId id="680" r:id="rId46"/>
    <p:sldId id="681" r:id="rId47"/>
    <p:sldId id="682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686" r:id="rId81"/>
    <p:sldId id="688" r:id="rId82"/>
    <p:sldId id="689" r:id="rId83"/>
    <p:sldId id="318" r:id="rId84"/>
    <p:sldId id="319" r:id="rId85"/>
    <p:sldId id="320" r:id="rId86"/>
    <p:sldId id="321" r:id="rId87"/>
    <p:sldId id="322" r:id="rId88"/>
    <p:sldId id="323" r:id="rId89"/>
    <p:sldId id="685" r:id="rId90"/>
    <p:sldId id="324" r:id="rId91"/>
    <p:sldId id="325" r:id="rId92"/>
    <p:sldId id="693" r:id="rId93"/>
    <p:sldId id="326" r:id="rId94"/>
    <p:sldId id="327" r:id="rId95"/>
    <p:sldId id="328" r:id="rId96"/>
    <p:sldId id="692" r:id="rId97"/>
    <p:sldId id="329" r:id="rId98"/>
    <p:sldId id="330" r:id="rId9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80348-AED9-4944-A0C0-085FAC06AAA7}" v="1" dt="2023-09-16T09:18:51.755"/>
    <p1510:client id="{86B1E6E3-053A-4660-BD2C-2FB943BD3903}" v="8" dt="2023-08-31T12:11:07.219"/>
    <p1510:client id="{DC2CF899-3C47-434C-8D11-9CD8EE889B50}" v="12" dt="2023-09-14T14:45:38.3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5G RAGHAVENDRA GAJANAN AMBEKAR" userId="S::pes2ug21cs412@pesuonline.onmicrosoft.com::11f3917a-4ff7-440d-9e56-d6c67c728ab8" providerId="AD" clId="Web-{86B1E6E3-053A-4660-BD2C-2FB943BD3903}"/>
    <pc:docChg chg="modSld">
      <pc:chgData name="EC CSE 5G RAGHAVENDRA GAJANAN AMBEKAR" userId="S::pes2ug21cs412@pesuonline.onmicrosoft.com::11f3917a-4ff7-440d-9e56-d6c67c728ab8" providerId="AD" clId="Web-{86B1E6E3-053A-4660-BD2C-2FB943BD3903}" dt="2023-08-31T12:11:09.828" v="5" actId="20577"/>
      <pc:docMkLst>
        <pc:docMk/>
      </pc:docMkLst>
      <pc:sldChg chg="modSp addAnim delAnim">
        <pc:chgData name="EC CSE 5G RAGHAVENDRA GAJANAN AMBEKAR" userId="S::pes2ug21cs412@pesuonline.onmicrosoft.com::11f3917a-4ff7-440d-9e56-d6c67c728ab8" providerId="AD" clId="Web-{86B1E6E3-053A-4660-BD2C-2FB943BD3903}" dt="2023-08-31T12:11:09.828" v="5" actId="20577"/>
        <pc:sldMkLst>
          <pc:docMk/>
          <pc:sldMk cId="1472563990" sldId="683"/>
        </pc:sldMkLst>
        <pc:spChg chg="mod">
          <ac:chgData name="EC CSE 5G RAGHAVENDRA GAJANAN AMBEKAR" userId="S::pes2ug21cs412@pesuonline.onmicrosoft.com::11f3917a-4ff7-440d-9e56-d6c67c728ab8" providerId="AD" clId="Web-{86B1E6E3-053A-4660-BD2C-2FB943BD3903}" dt="2023-08-31T12:11:09.828" v="5" actId="20577"/>
          <ac:spMkLst>
            <pc:docMk/>
            <pc:sldMk cId="1472563990" sldId="683"/>
            <ac:spMk id="2" creationId="{00000000-0000-0000-0000-000000000000}"/>
          </ac:spMkLst>
        </pc:spChg>
      </pc:sldChg>
    </pc:docChg>
  </pc:docChgLst>
  <pc:docChgLst>
    <pc:chgData name="EC CSE 5D KANISHK.I" userId="S::pes2ug21cs219@pesuonline.onmicrosoft.com::2e2b88e7-76c4-4654-8bea-04c2c4012ed1" providerId="AD" clId="Web-{DC2CF899-3C47-434C-8D11-9CD8EE889B50}"/>
    <pc:docChg chg="modSld">
      <pc:chgData name="EC CSE 5D KANISHK.I" userId="S::pes2ug21cs219@pesuonline.onmicrosoft.com::2e2b88e7-76c4-4654-8bea-04c2c4012ed1" providerId="AD" clId="Web-{DC2CF899-3C47-434C-8D11-9CD8EE889B50}" dt="2023-09-14T14:45:38.336" v="5" actId="20577"/>
      <pc:docMkLst>
        <pc:docMk/>
      </pc:docMkLst>
      <pc:sldChg chg="modSp">
        <pc:chgData name="EC CSE 5D KANISHK.I" userId="S::pes2ug21cs219@pesuonline.onmicrosoft.com::2e2b88e7-76c4-4654-8bea-04c2c4012ed1" providerId="AD" clId="Web-{DC2CF899-3C47-434C-8D11-9CD8EE889B50}" dt="2023-09-14T14:45:38.336" v="5" actId="20577"/>
        <pc:sldMkLst>
          <pc:docMk/>
          <pc:sldMk cId="0" sldId="256"/>
        </pc:sldMkLst>
        <pc:spChg chg="mod">
          <ac:chgData name="EC CSE 5D KANISHK.I" userId="S::pes2ug21cs219@pesuonline.onmicrosoft.com::2e2b88e7-76c4-4654-8bea-04c2c4012ed1" providerId="AD" clId="Web-{DC2CF899-3C47-434C-8D11-9CD8EE889B50}" dt="2023-09-14T14:45:38.336" v="5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EC CSE 5D HARSHA NAIK" userId="S::pes2ug21cs188@pesuonline.onmicrosoft.com::c91618da-e204-4ac2-a1fb-cf185e53baf0" providerId="AD" clId="Web-{40C80348-AED9-4944-A0C0-085FAC06AAA7}"/>
    <pc:docChg chg="modSld">
      <pc:chgData name="EC CSE 5D HARSHA NAIK" userId="S::pes2ug21cs188@pesuonline.onmicrosoft.com::c91618da-e204-4ac2-a1fb-cf185e53baf0" providerId="AD" clId="Web-{40C80348-AED9-4944-A0C0-085FAC06AAA7}" dt="2023-09-16T09:18:51.755" v="0" actId="1076"/>
      <pc:docMkLst>
        <pc:docMk/>
      </pc:docMkLst>
      <pc:sldChg chg="modSp">
        <pc:chgData name="EC CSE 5D HARSHA NAIK" userId="S::pes2ug21cs188@pesuonline.onmicrosoft.com::c91618da-e204-4ac2-a1fb-cf185e53baf0" providerId="AD" clId="Web-{40C80348-AED9-4944-A0C0-085FAC06AAA7}" dt="2023-09-16T09:18:51.755" v="0" actId="1076"/>
        <pc:sldMkLst>
          <pc:docMk/>
          <pc:sldMk cId="0" sldId="326"/>
        </pc:sldMkLst>
        <pc:spChg chg="mod">
          <ac:chgData name="EC CSE 5D HARSHA NAIK" userId="S::pes2ug21cs188@pesuonline.onmicrosoft.com::c91618da-e204-4ac2-a1fb-cf185e53baf0" providerId="AD" clId="Web-{40C80348-AED9-4944-A0C0-085FAC06AAA7}" dt="2023-09-16T09:18:51.755" v="0" actId="1076"/>
          <ac:spMkLst>
            <pc:docMk/>
            <pc:sldMk cId="0" sldId="326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0T06:54:07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 8907 347 0,'0'0'834'16,"0"0"-707"-16,0 0-53 16,0 0 71-16,0 0-9 15,0 0 36-15,0 0 109 16,0 8-33-16,0-8-77 0,0 0 38 15,0 0-63 1,0 0-56-16,0 0-26 0,0-2-31 16,0-6-20-16,0-4-6 15,0-2-7-15,0 0-9 16,0 0-55-16,0 2-24 31,0 4-8-31,0 6-22 0,0 2 5 16,0 4-1-16,0 16-59 15,0 8-16-15,0 10 135 16,0 8-28-16,0 0-59 16,0-7 36-16,0-14 63 15,0-14 42-15,0-9 41 16,0-2 13-16,0 0 45 16,0 0 106-16,0-2 88 0,0-16-106 15,0-11-129-15,0-11 9 16,0-4-32-16,0 4-25 15,0 12-10-15,0 12-7 16,0 8-59-16,0 0-163 16,0 2-150-16,0 2-257 0</inkml:trace>
  <inkml:trace contextRef="#ctx0" brushRef="#br0" timeOffset="1393.2">160 9471 424 0,'0'0'1969'0,"0"0"-1810"16,0 0-111-16,0 0 128 15,145-77-114-15,-91 65-54 16,-4 4-7-16,-3 6-1 15,-9 2-1-15,-18 0 0 16,-11 0-14-16,-9 4 15 16,-4 14 31-16,-21 5 24 15,-2 3-15-15,0-1-28 16,8-3 0-16,7-7-4 16,8-5-7-16,4-6 10 15,0-4-9-15,0 0 13 0,0 0 59 16,8-4 9-16,6-8-5 15,1-5-36-15,-1 3-30 16,-3 0-1-16,-4 9-11 16,-7 1 0-16,0 4 25 15,0 0-8-15,-9 0-2 16,-8 1-8-16,-6 14-7 16,-4 1 0-16,3 0 0 15,1 0-8-15,8-4-36 16,6-4-18-16,9-4-7 15,0-4-45-15,9 0-90 16,18 0 153-16,6-11 51 0,7-7 7 16,-2-4 2-16,-5 1-9 15,-10 2 6-15,-12 5 6 16,-9 4 20-16,-2 9 70 16,-5 1-30-16,-14 0-57 15,-8 19-15-15,0 8-1 16,-2 7 1-16,6 0 0 15,8-2-31-15,11-4-15 16,4-6-11-16,0-10 13 16,15-6 41-16,10-6 3 15,4 0 42-15,2-4 6 16,0-14-12-16,-2-6-6 16,-2-4-11-16,-4-2 14 0,-6 0-7 15,-5 4-8 1,-4 8 0-16,-5 5-9 0,-3 12-9 15,0 1-17-15,4 1-16 16,2 22 23-16,8 7 10 16,6 4-7-16,4 0 7 15,5 0-1-15,5-6-10 16,-1-2 11-16,0-8-9 16,-4-6 9-16,-2-4 0 15,-2-6 1-15,0-2 22 16,-1 0-17-16,-4 0 0 15,0 0 0-15,-7 0-6 16,-3 0-6-16,-6 0 4 16,-4 0-20-16,0 8 1 15,0 10 6-15,-10 2 13 0,-5 2-33 16,-3 4-187-16,3-6-370 16,1-8-266-16</inkml:trace>
  <inkml:trace contextRef="#ctx0" brushRef="#br0" timeOffset="3097.14">1394 12086 1672 0,'0'0'222'16,"0"0"31"-16,0 0-9 0,0 0-123 15,0 0-70-15,0 0 56 16,0 0 21-16,0 0 7 16,0 0 17-16,0 0-30 15,0-3 12-15,0 2-15 16,0-2-22-16,12-1-14 15,9-2-46-15,18-3-11 16,16-5-16-16,19-3-9 16,11-1 6-16,5 0-7 15,-3 0 0-15,-10 2 5 16,-19 2 23-16,-21 4 19 16,-14 2 5-16,-12 4-14 15,-7 2-5-15,-4 2-18 16,0 0-15-16,0 0-1 15,0 0-47-15,0 0-70 0,-11 16-166 16,-5-2-317-16,1-2-299 16</inkml:trace>
  <inkml:trace contextRef="#ctx0" brushRef="#br0" timeOffset="4596.64">13156 3974 1194 0,'0'0'335'0,"0"0"-165"16,0 0-49-16,0 0-59 16,0 0 2-16,0 0 46 15,0 0-16-15,-15-6-5 16,11 4 2-16,-2-4-34 15,-17-14-57-15,0 0-247 16,-4-2-662-16</inkml:trace>
  <inkml:trace contextRef="#ctx0" brushRef="#br0" timeOffset="5425.53">12510 3878 1333 0,'0'0'324'16,"0"0"-65"-16,0 0 1 15,0 0-89-15,0 0-95 16,-54-118-8-16,26 96-13 15,-8 0-27-15,-8 1-11 16,-10 3-8-16,-4 3-2 16,-7 2 6-16,-6 5-1 15,-5 4-1-15,1 4-11 16,-4 0 0-16,4 22 7 16,8 10-6-16,5 11 7 15,10 9 2-15,8 8-9 16,9 10 6-16,6 4-6 0,8 4 0 15,10 0 15 1,8-3 7-16,3-5 20 0,8-2 2 16,19-6-17-16,10-3-2 15,7-9-16-15,8-6-2 16,2-8-7-16,1-10-1 16,3-6 9-16,0-10-9 15,0-10 0-15,4 0 0 16,-4-6 0-16,0-18 8 15,-2-6-2-15,-7-6 4 16,-6-9 43-16,-6-5 19 16,-6-6 2-16,-8-6 6 0,-10-6-11 15,-9-4-6 1,-4-6-11-16,0-2-9 0,0 1 2 16,-11 11-15-16,-3 14-4 15,-1 18-26-15,-22 30-76 16,6 6-376-16,-5 6-655 0</inkml:trace>
  <inkml:trace contextRef="#ctx0" brushRef="#br0" timeOffset="6901.79">11558 6216 1104 0,'0'0'314'0,"0"0"-107"15,0 0-23-15,0 0-35 16,0 0-63-16,-133-72-40 16,95 64 14-16,-7 4-1 15,-7 4-18-15,-6 0-21 16,-5 0-1-16,-5 14-1 15,0 4-18-15,-1 6 9 16,-2 4-2-16,4 6-7 0,2 4 9 16,8 6-9-1,7 2 0-15,10 7 4 0,7 1-3 16,8 4 5-16,5 2 2 16,7 2 5-16,6 4 36 15,7 3-24-15,0-1 12 16,13-2 18-16,16-2-12 15,11-3-7-15,12-6-21 16,10-6-2-16,7-9 29 16,7-8-14-16,4-12-14 15,1-8 10-15,0-8 4 16,-2-4 9-16,-2 0-5 16,0-16 5-16,-7-10 12 0,-3-8-25 15,-7-11 17-15,-6-5 23 16,-9-8-10-1,-5-6 9-15,-9 0-3 0,-8 0-18 16,-10 2 20-16,-9 3-2 16,-4 7-16-16,0 0-16 15,-6 6-21 1,-15 2-7-16,-8 2-21 0,-9 8-114 16,-39 6-112-16,7 7-407 0,6 7-900 15</inkml:trace>
  <inkml:trace contextRef="#ctx0" brushRef="#br0" timeOffset="8264.26">10895 8853 973 0,'0'0'210'0,"0"0"-42"16,0 0-27-16,0 0-90 16,0 0-15-16,0 0 11 15,0 0 14-15,-2-30 13 16,-6 18 10-16,0 2-11 15,-1-4-9-15,-5 2-7 16,-1-2-24-16,-3 0 5 16,-4 2-19-16,-5-1-1 15,1 6-2-15,-6-1-10 16,1 4-5-16,-2 4 0 16,0 0 8-1,-1 0-8-15,3 4 29 16,2 11 20-16,0 3-10 0,0 5 7 15,2 3-7-15,-2 6-6 16,-2 0 2-16,0 4 0 16,0 2-4-16,1 0 1 15,1 3-15-15,5-1 0 16,4 2 4-16,2 2-15 16,5 0 19-16,1 0-26 15,8 0 12-15,2 0 5 16,2 0-8-16,0-2 7 15,11-4 8-15,9 1 3 16,7-3 37-16,6-4-1 16,7-2-4-16,7-2 12 15,4-4-13-15,3-4 6 16,-1-2-22-16,3-4-18 16,-3-4 8-16,1-2-19 0,2-4 8 15,-5-2-6-15,0-2-15 16,-2 0 9-16,-2 0-2 15,-4-8-6-15,-4-2 11 16,-3-4-11-16,-3-2-1 16,-2-2 17-16,-4-2-16 15,0-4 8-15,-2-2 6 16,-3-4 5-16,0-7 25 16,-4-4 3-16,-3-6 9 15,-1-3 4-15,-7-4-8 0,-5 0 13 16,-2 0-24-16,-7 2-18 15,-17 3 3-15,-14 7-27 16,-6 2 0-16,-8 2-30 16,-6 6-103-16,-17 2-131 15,15 8-310-15,15 4-227 0</inkml:trace>
  <inkml:trace contextRef="#ctx0" brushRef="#br0" timeOffset="8389.41">11612 8951 2469 0,'0'0'345'0,"0"0"-345"16,0 0-85-16,0 0-1606 0</inkml:trace>
  <inkml:trace contextRef="#ctx0" brushRef="#br0" timeOffset="10463.24">9351 6130 857 0,'0'0'197'0,"0"0"-50"15,0 0 23-15,0 0-60 0,0 0-57 16,0 0 15-16,-116-12 6 16,89 12-20-16,-4 4 21 15,-2 8 1-15,-1 6-21 16,1 6 0-16,4 8-4 15,2 8 27-15,4 8-28 16,6 8-28-16,3 5 10 16,8 3-18-16,4 2-4 15,2 0 17-15,0 0-18 16,6 1 8-16,10-6 4 16,6 4-2-16,7-5 14 15,4-2-32-15,4-4 0 16,5-2 5-1,4-5-6-15,3-5 0 0,7-6 0 0,0-6 0 16,4-6 5-16,0-4-4 16,-2-6 9-16,-3-4 27 15,-1-2-28-15,-4-4 5 16,-2-2-13-16,-1-2 0 16,0 0 4-16,-2 0-5 15,-1 0 0-15,1-4 1 16,-5-8-1-16,-3-2 7 15,-1-2-6-15,-5-6 36 16,-2-6 5-16,-4-6 18 16,-3-5-1-16,-2-1 19 15,-4-3-14-15,-3-4 13 0,-4-3-11 16,-2-4 15 0,-7-4 21-16,0-4-45 0,0-2-18 15,0-1 18-15,-14 1-11 16,1 0-25-16,-5 6-21 15,0 3 1-15,-4 11-9 16,-3 6 5-16,-4 6 3 16,-2 4 0-16,-4 4 0 15,-3 2 0-15,-4 2 0 16,-5 2-9-16,-1 2 8 16,2 2-35-16,-5 2-18 0,4 4 12 31,0 2-63-31,3 4-78 0,6 2-55 0,9 0-67 15,4 0-41-15,12 10-139 16,8-6-803-16</inkml:trace>
  <inkml:trace contextRef="#ctx0" brushRef="#br0" timeOffset="10666.34">9977 6389 1588 0,'0'0'361'0,"0"0"-251"16,0 0-26-16,0 0-84 15,0 0-162-15,0 0-113 16,0 0-416-16</inkml:trace>
  <inkml:trace contextRef="#ctx0" brushRef="#br0" timeOffset="12161.84">7428 6021 644 0,'0'0'168'16,"0"0"-8"-16,0 0-26 15,0 0-38-15,0 0-50 16,0 0-7-16,0 0 37 16,-85-24 30-16,68 22-22 15,-2-1-4-15,0-1 0 16,-2 0 3-16,-1-1 1 15,0 0-23-15,0 1-5 16,-3 1-17-16,-2 2-9 16,0 1-4-16,-2 0-25 15,-2 0 0-15,-2 9 0 16,2 11 1-16,-1 6 8 16,8 9-9-16,2 5-1 0,4 6 31 15,5 6-19 1,1 2 2-16,6 0-3 0,-1 3-10 15,5-3 11-15,2-2-11 16,0-2-1-16,0-2 11 16,0 0-11-16,9-2 9 15,11-1-1-15,5-4-2 16,3-2 24-16,3-6-9 16,3-1 4-16,0-5 7 0,1-7-14 15,-1-2 6-15,-1-4 16 16,0-6-9-16,1-4 8 15,1-4 7-15,4 0 7 16,-2 0 11-16,3 0-12 16,-2-10 8-16,3 0-12 0,-4-4-5 15,-3 2 15 1,-1-2-13-16,0-2 2 0,-2 1-1 16,1-3-30-16,-3 3 10 15,2-2-4-15,-4 2-8 16,-3-2 17-16,-2 1-2 15,-4-2 5-15,-5 0 19 16,1-2-19-16,-7-4 17 16,-1-4-9-16,-4-2-23 15,-2-4 10-15,0-2-28 16,0 2 0-16,0-1 20 16,-13 2-20-16,-3 1 17 15,1-1-18-15,-5 1 6 0,-2 0-3 16,2 2-3-1,-3 4 0-15,2 2-6 0,0 4 6 16,1 4 0-16,5 2 0 16,1 4-19-16,1 2-17 15,4 2-72-15,0 0-97 16,2-8-123-16,3 2-332 16,4-2-481-16</inkml:trace>
  <inkml:trace contextRef="#ctx0" brushRef="#br0" timeOffset="12333.74">8030 6238 1640 0,'0'0'287'0,"0"0"-159"0,0 0-98 16,0 0-30-16,0 0-141 15,0 0-450-15</inkml:trace>
  <inkml:trace contextRef="#ctx0" brushRef="#br0" timeOffset="14535.42">9896 6262 743 0,'0'0'169'0,"0"0"-52"16,0 0-13-16,0 0-67 15,0 0-11-15,0 0-13 16,-124-42 1-16,100 40 25 16,-3 2-20-16,0 0 32 0,-4 0-2 15,0 0-14-15,-3 0 14 16,1 2-5-16,-1 8-24 15,6 0-4-15,-1 0-15 16,0 2 0-16,2 0 8 16,-2 0-8-16,2 0 0 15,-2 2-1-15,-2 1 0 16,4 3 6-16,0 1-3 16,0 6-3-16,5 3 29 15,0 5 10-15,2 6-1 16,2 3-3-16,2 2-20 15,3 4 11-15,-1 2-5 16,4 1-1-16,1 3 5 0,7 0-16 16,2 0 14-16,0 2-16 15,11-2-6-15,15-4 6 16,6 0-5-16,7-6 11 16,9-3 10-16,2-7 18 15,6-9-11-15,2-4-11 16,2-7-18-16,1-4 10 15,-3-4-10-15,-2-6 4 16,-8 0-3-16,-3 0-2 16,-5-8 25-16,-5-12 45 15,1-6 10-15,-3-8 7 16,-2-9-22-16,-4-4-14 0,-2-4-5 16,-5-3-18-1,-7 0 6-15,-6-2 15 0,-2 4-3 16,-5 2 20-16,0 3 2 15,0 7 1-15,0 2-3 16,-14 4-28-16,-1 4-14 16,-5 2-16-16,-5 4-8 15,-4 0 0-15,-7 4-16 16,-1 2-84-16,-15-7-112 16,10 7-293-16,13-1-279 0</inkml:trace>
  <inkml:trace contextRef="#ctx0" brushRef="#br0" timeOffset="14691.65">10085 6627 1667 0,'0'0'95'0,"0"0"-95"16,0 0-225-16,0 0-959 0</inkml:trace>
  <inkml:trace contextRef="#ctx0" brushRef="#br0" timeOffset="16422.36">10758 8675 772 0,'0'0'291'15,"0"0"-85"-15,0 0-103 16,0 0-51-16,-117-21 22 0,81 21-16 16,2 0 27-1,-1 0 5-15,2 0-7 0,-1 9-23 16,3 0-11-16,0 4 6 15,2-2-4-15,0 4-6 16,0 3-7-16,-2 0-1 16,-1 4-9-16,1 4-15 15,-2 2-12-15,2 0 22 16,0 2-10-16,2 0 0 16,0 0 0-1,4 2 13-15,3 2 3 16,4 1-8-16,5 1 3 15,1 0-7-15,6 0-5 0,2-4 0 16,1 0-10 0,3-2 23-16,0 0 31 0,0-2-5 15,0 2 5-15,13-2 29 16,3 0-13-16,6 1-5 16,3-3 2-16,6 2-5 15,4-2-12-15,6-2-8 16,1-2-6-16,2-2-5 15,3-2-6-15,3-4 5 16,-2-4-5-16,4-4 3 16,2-4 3-16,-2-2-14 15,0 0 2-15,2 0 8 16,-6 0-10-16,-1-10-1 16,-5-2-9-16,-1-2 3 15,-8 0 3-15,1-2 0 0,-5 0 3 16,-2-2 9-16,-4-2-11 15,0-1 7-15,-3-1-13 16,-5 0 8-16,-1 0 6 16,-5 1 0-16,0-4 12 15,-5 1 0-15,3 0-10 16,-4-4 4-16,1 0-11 16,-2 0-5-16,-2-4-1 15,2 2-4-15,-2-3-8 16,0 1 7-16,0 2-2 15,0 2 3-15,-6 0-8 16,-4 2 0-16,2 0 5 16,-3 2-6-16,-1 2 0 0,3 0 7 15,1 4-6-15,-1 2-1 16,2 2 2-16,0 2-2 16,3-2 0-16,-3 2 0 15,-4-4-12-15,0-1-17 16,-4 2-16-16,-1 1-9 15,-5 0 26-15,2 2 4 16,-2 2 7-16,1 2-11 16,5 4 10-16,1 1-2 15,3 3-2-15,0 0-14 16,2 0-42-16,2 0-36 16,-3 0-58-16,1 0-132 15,-7 7-43-15,5-2-46 0,1 2-265 16</inkml:trace>
  <inkml:trace contextRef="#ctx0" brushRef="#br0" timeOffset="18800.57">13480 9024 927 0,'0'0'543'0,"0"0"-255"16,0 0 37-16,0 0-35 15,0 0-82-15,0 0-70 16,0 0 19-16,-25-89-36 15,18 75-19-15,-4-2-47 16,-2-2-38-16,-10-4 1 0,-2-4-18 16,-6-4 1-16,-2 0-2 15,-3-2 1-15,1 2 0 16,-3 2-1-16,0 3-1 16,0 6 2-16,-2 0 0 15,0 6 1-15,0-2-2 16,0 5 1-16,-2 2-1 15,1 4-5-15,3 2 6 16,1 2 0-16,3 0 0 16,5 0 0-16,0 8-6 15,5 2 4-15,-1 4 2 16,1 4-6-16,2 3 6 16,-3 2 0-16,-2 5 1 0,2 2 0 15,2 2 16-15,-2 3-17 16,5-1 8-16,-1 0 4 15,6 0-3-15,2 0 6 16,4 2-14-16,0 0 8 16,2-2 7-16,3 0-15 15,2-2-1-15,2-3 13 16,0-3-2-16,0-2 13 16,0 0-6-16,0-2-1 15,4 0 3-15,5 0-11 16,2 0 3-16,3-2 0 15,1 2 1-15,5 0 8 0,3-2-6 16,4 0 3-16,1 2 8 16,6-4-13-16,6 0 5 15,2 0-9-15,3-4-3 16,5-1 11-16,2-4-11 16,-1-2 1-16,-2-3 7 15,0-4-13-15,-5 0 20 16,-3 0 9-16,-3 0 1 15,-5-6 10-15,-2-4 2 16,-4-3-2-16,2-2-11 16,-2-3-12-16,-1-4 10 15,3-5-8-15,-2 0-1 16,0-6 8-16,-2-1-6 16,-5 0 6-16,-1-2 6 15,-3 4-16-15,-5 0 7 0,-2 2 0 16,-2 2 2-16,0-1-26 15,-3 4 0-15,3-4 0 16,-5 3 0-16,2-4 0 16,-2 0 0-16,-2-4 0 15,0-2 0-15,-4-2 0 16,-16-2 0-16,-11-4 0 16,-12 4-68-16,-41-5-134 15,6 11-317-15,7 9-642 0</inkml:trace>
  <inkml:trace contextRef="#ctx0" brushRef="#br0" timeOffset="20988.76">15917 8879 163 0,'0'0'971'0,"0"0"-631"16,0 0-79-16,0 0-11 16,0 0-22-16,0 0-50 15,0 0-11-15,-2-86-31 0,-8 68-32 16,-3-2-53-16,-2-2-2 16,-7 2-11-16,-3-3-2 15,-6 4-27-15,-3 1 3 16,3 1-4-16,-2 5-8 15,4 5-6-15,0 3 6 16,2 4-2-16,0 0 2 16,-2 1-1-16,0 11 1 15,2 2-1-15,3 0-8 16,4-1 9-16,7-4-1 16,4 0 0-16,4-5 1 15,1-3 0-15,2 4 1 16,0-1 0-16,-3 4-1 0,-4 2 10 15,-2 6 5-15,2 2 0 16,-3 4 15-16,6 4-6 16,0 0 10-16,3 2-8 15,3 0-14-15,0 2 0 16,0 0 0-16,9 2 0 16,9 2 4-16,2-2-4 15,4-2 6-15,3 1-4 16,2-3 1-16,2-5 9 15,3 0-3-15,1-3-5 16,1-2 6-16,0-4 2 16,-2-2 6-16,-3-4 0 15,-2-2-1-15,-8-4-5 0,2-2 1 16,-3 0 20-16,0 0-4 16,0 0-10-16,0-6 2 15,-2 0-13-15,-2-2-10 16,-3-2 17-16,-1 2 3 15,-2-2 3-15,-1-2 15 16,1-2-19-16,-2-4-5 16,3-2-8-16,3-4-8 15,-3-2 4-15,-1-1-6 16,0 1-6-16,-3 6 15 16,-1 0-14-16,-4 4 7 15,-2 0-1-15,0 0-6 16,0 0 10-16,0 0 4 15,0 0-6-15,-2 0 7 0,-4 2-15 16,1 2 0-16,-2 0-1 16,2 4-25-16,-3-4-92 15,-10-12-220-15,3 2-415 16,-2-3-813-16</inkml:trace>
  <inkml:trace contextRef="#ctx0" brushRef="#br0" timeOffset="21793.18">15718 8167 1117 0,'0'0'409'0,"0"0"-100"16,0 0-10-16,0 0-64 15,0 0-67-15,0 0-70 16,0 0 10-16,-62-88-13 16,40 74-37-16,-5 2-14 15,-6 0-14-15,-8 4-24 16,-1 4 15-16,-5 1-15 15,1 3 3-15,-2 0 25 16,4 13-1-16,2 5 9 16,4 4 1-16,7 4 2 15,2 4 11-15,7 6-28 0,4 4 7 16,5 0 18-16,3 5-20 16,8-3 18-16,2 0-9 15,0 0-15-15,4 0 12 16,15-2-28-16,3 0 4 15,7-4 6-15,2-2-21 16,5-3 15-16,1-8 3 16,5-6 9-16,4-6 17 15,-2-4-11-15,1-7-5 16,-3 0 17-16,-5 0-18 16,0-7 8-16,-4-4-4 15,-4-6-1-15,-2-1 18 16,-3-1-30-16,-2-6-1 15,1-3 19-15,-6-4-21 16,1-6-6-16,-3-4-9 0,-1-6 0 16,-5 0 0-16,-5 2 0 15,-4 7 0-15,0 10 0 16,-4 6-17-16,-16 7-37 16,-8 4-100-1,-28-2-202-15,6 4-449 16,11 2-922-16</inkml:trace>
  <inkml:trace contextRef="#ctx0" brushRef="#br0" timeOffset="21933.68">15780 8354 2242 0,'0'0'332'0,"0"0"-332"15,0 0-514-15</inkml:trace>
  <inkml:trace contextRef="#ctx0" brushRef="#br0" timeOffset="26556.85">16059 9378 1345 0,'0'0'536'0,"0"0"-240"15,0 0 5-15,0 0-63 16,0 0-134-16,0 0-62 15,0 0-28-15,0 0-13 16,0 0 0-16,0 0 0 16,0 0 0-16,0 0-1 15,0 0 1-15,0 0 0 16,0 0-1-16,0 0 0 16,0 0-16-16,0 0-124 15,0-8-134-15,0-4-756 0</inkml:trace>
  <inkml:trace contextRef="#ctx0" brushRef="#br0" timeOffset="30129.6">15360 7403 561 0,'0'0'106'0,"0"0"-46"15,0 0 15-15,0 0-8 16,-96-110-17-16,74 80-9 16,-1-6-8-16,-4-5 26 0,4 0 1 15,-4-4 3-15,0 4-24 16,0-2-21-16,2 5-5 0,-2 2-13 15,1 2 0-15,0 2 0 16,-5 6-1-16,-4 5-15 16,2 6 2-16,-5 7-1 15,-2 4-11-15,-3 2-39 16,4 2 13-16,-3 0-23 16,1 0-33-16,-1 0-63 15,-2 6-73-15,-1 2 148 16,-2 3 96-16,0 7 164 15,3 7-32-15,-1 9-13 16,7 8-54-16,7 10-23 16,4 11-19-16,10 6-8 0,3 6-9 15,5 3-6-15,7 0-2 16,2 4-18-16,0 5 3 16,11 3 17-16,9 2-1 15,5 4 1-15,6 1 0 16,5-1 0-16,6-2 1 15,7-2 16-15,2-2-10 16,3-4 0-16,-1-1-7 16,16 19-20-16,-13-23-11 15,-8-13-837-15</inkml:trace>
  <inkml:trace contextRef="#ctx0" brushRef="#br0" timeOffset="30520.14">15092 8971 887 0,'0'0'340'0,"0"0"4"0,0 0-45 16,0 0-40-16,0 0-34 16,0 0-57-16,0 0-18 15,9 4-53-15,-9-4-51 16,0 0-11-16,0 0-10 16,0 0-13-16,0 0 9 15,0 0-20-15,0 0 1 16,0 0 8-16,0 0-10 15,0 0 14-15,0 0 23 16,0 0-2-16,0 0 1 16,0 0-13-16,0 0-12 15,0 0-1-15,0-2-3 16,0 0-6-16,0 2-1 0,0-2 1 16,0 2 1-16,-2 0-2 15,2 0-8-15,-2 0-1 16,2 0 2-16,0 0 5 15,0 0 2-15,0 0 0 16,0-2 5-16,0 2-5 16,0-2 0-16,-2 0-9 15,-1 0-73-15,1-2-100 16,0-2-115-16,0 0-227 16,0 0-401-16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5:53:51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 9122 1751 0,'0'0'775'16,"0"0"-389"-16,0 0-28 15,0 0-84-15,0 0-136 16,0 0-53-16,-3-84-10 16,15 81-19-16,1 3-14 15,10 3-14-15,10 19-8 16,7 10 1-16,5 8-21 0,1 6 0 15,1 0 8-15,-7-2-8 16,-2-6 0-16,-3-12-1 16,-1-10 1-16,4-14-1 15,11-2-23-15,23-50 23 16,39-50 1-16,42-71 1 16,30-35 11-16,4-11-12 0,-11 25-10 15,-49 63 10 1,-35 45-16-16,-36 36 4 0,-23 20 6 15,-8 4 6-15,-8 8 6 16,-3 6-5-16,-12 8 5 16,-2 2-6-16,0 0-14 15,0 8-7 1,0 6-34-16,4 2-58 0,5 0-88 0,-3 4-88 16,-2-4-322-16,-4-4-540 0</inkml:trace>
  <inkml:trace contextRef="#ctx0" brushRef="#br0" timeOffset="29177.24">9017 13798 1650 0,'0'0'670'0,"0"0"-286"16,0 0-65-16,0 0-114 15,0 0-78-15,0 0 12 16,-5-16 19-16,3 16-29 16,-1 0 0-16,3 0-35 15,-2 0-2-15,2 0-92 16,-2 0 0-16,2 0 0 0,0 0 0 15,0 0 0-15,0 0 0 16,0 0 0-16,0 0 0 16,0 0 0-16,0 0 0 15,0 0 0-15,12 0 0 16,23-2 0-16,19 2 0 16,21 0 0-16,14 0 0 15,5 0 0-15,-9 2-20 16,-16 8-131-16,-27 0-130 15,-24 2-185-15,-18 0 95 16,-14 0 82-16,-41 8-221 0,6-4 22 16,-1-2-315-16</inkml:trace>
  <inkml:trace contextRef="#ctx0" brushRef="#br0" timeOffset="29570.67">8894 14069 568 0,'0'0'511'0,"0"0"-198"15,0 0-2-15,0 0-9 16,0 0-34-16,0 0 2 15,0 0 38-15,-6 0-52 16,6 0-57-16,0 0-36 16,0 0-40-16,17 0-34 15,14 0-22-15,12 0-29 16,10-8-20-16,11-5-3 16,6-2-15-16,1-2 0 15,-6 3 0-15,-7 2-36 16,-16 4-33-16,-13 5-17 0,-15 3-7 15,-12 0-33-15,-2 0-59 16,-31 18-85-16,-8 6-339 16,-1-2-345-16</inkml:trace>
  <inkml:trace contextRef="#ctx0" brushRef="#br0" timeOffset="29974.97">8830 14458 1480 0,'0'0'513'0,"0"0"-228"0,0 0 6 16,0 0-80-16,0 0-27 16,0 0-4-16,0 0-11 15,-8 1-18-15,8-1-28 16,16 0-7 0,9-1-14-16,13-7-20 15,11-2-23-15,11-4-32 16,9-3-17-16,0-1 2 15,-2 0-11-15,-9 2-1 16,-16 6-50-16,-18 4-38 16,-17 6-56-16,-7 0-30 0,-15 0-76 15,-46 32-275-15,3-5-173 16,3 3-459-16</inkml:trace>
  <inkml:trace contextRef="#ctx0" brushRef="#br0" timeOffset="30340.01">8740 14933 1239 0,'0'0'507'16,"0"0"-223"-16,0 0-2 0,0 0-30 16,0 0-30-1,0 0 22-15,0 0-11 0,-26 20-13 16,30-18-44-16,7 0-41 16,7 4-48-16,7-6-21 15,6 4-26-15,6-4-22 16,11 0-12-16,9 0 9 15,8 0-13-15,8-8 10 16,1-6-11-16,-5-2-1 16,-8 0-21-16,-19 2-51 15,-22 4-15 1,-20 2-32-16,-25 8-121 0,-20 0-388 0,-1 0-450 16</inkml:trace>
  <inkml:trace contextRef="#ctx0" brushRef="#br0" timeOffset="30975.9">8945 13401 1092 0,'0'0'619'0,"0"0"-312"0,0 0-24 15,0 0 20-15,0 0 38 16,0 0-70-1,0 0-31-15,38 0-50 0,-16 0-58 16,7 0-36-16,12 0-13 16,9-2-32-16,17-6-32 15,9-4-5-15,7-2-14 16,6-4-111-16,-20 4-381 16,-27 4-835-16</inkml:trace>
  <inkml:trace contextRef="#ctx0" brushRef="#br0" timeOffset="35872.6">8337 9749 1124 0,'0'0'277'0,"0"0"-141"16,0 0 44-16,0 0-24 15,-2-136-26 1,-10 94-43-16,2-4 0 0,-9-3-8 16,-2-2 7-16,-6-2-16 15,-7-1-6-15,-8-2-11 0,-5 2-14 16,-9 2 28-16,-4 2-30 16,-4 1 12-16,-7 2 38 15,-6-2-45 1,-5-1-20-16,-2-2 3 0,-6-8-23 15,-15-14 25-15,-24-15-8 16,-25-11-8 0,15 10-7-16,22 22 2 15,35 22-4-15,19 15-2 0,-8 0 0 16,-5-4 10-16,-8-1-10 16,6 6-5-16,2 6-1 15,2 2 5-15,-3 2-1 0,-2 4-17 16,-2 0 14-16,-9 0 5 15,1 2 1-15,-2-1 5 16,2 6-2-16,1 3-3 16,4 2-1-16,4 4 0 15,4 0-1 1,7 0 0-16,6 0 1 0,1-4 0 0,4 0 11 16,-2 0-10-1,-3-1 4 1,-1 0-5-16,-3-1 1 15,1-1 8-15,-6 2-9 16,-2-1 0-16,1-1-1 16,-1 0 4-16,1 0-3 15,1-1 0-15,5 3 1 16,3-1-2-16,2 3 1 16,-1 2 0-16,3 1 7 15,-2 0-6-15,-1 1 9 0,-3 13-10 16,-5 7-3-16,-4 5-4 15,-2 3 7-15,-6 6 0 16,0 3 4-16,6 2 2 16,1 4-5-16,3 0-1 15,-1 4-12-15,0 2 11 16,-1-1-4-16,3 1 5 16,5-2-3-16,9 2 4 15,8 4-1-15,2 5 0 0,11 0-5 16,1 5-2-16,3 5-1 15,0 1-1 1,-1 4 8-16,-2 2-5 0,-2 5 5 16,-2 5 1-16,1 0-21 15,-2 0 20-15,1 0-17 16,4-3 18-16,1-1-2 16,0-2-15-16,0-1-3 15,4 1 8-15,0 4-4 16,0 2 10-16,-1 4-5 15,1 3 11-15,2 1-1 0,3-2 1 16,2-4 0-16,1 1 0 16,5-3 2-16,5 0 11 15,2 0-13-15,4 3 8 16,5 1 7-16,-1 2-14 16,3 2-1-16,0-2 1 15,0-2 7-15,0 1-13 16,8-3 5-16,-2 14 0 15,5 21 23-15,3 19 1 0,3 6-8 16,6-5 8-16,4-7-13 16,2-8 13-1,6 3-24-15,3-5 1 0,2-8 12 16,3-3-7-16,-4-9-4 16,1 0 5-16,3 1 13 15,-7-17 20-15,-5-14-22 16,-6-16-2-16,1-4 8 0,2 10-24 15,9 11 9 1,-2 9 0-16,-1-4-8 0,-1-2 18 16,-2-5-18-16,3-3 14 15,1-4 17-15,3-6-20 32,5-2 19-32,-1-4-10 0,3-7-10 15,1 1 5-15,1-2-16 16,2 2 0-16,0-2 2 15,0 4 4-15,2 0-6 16,1 1 0-16,2 1 0 16,-4-4 0-16,0 0-6 15,-4 2 3-15,-1-6 3 16,-3 0 0-16,1 0 1 0,-6-6 8 16,3 5-9-1,2-5 9-15,-1 2-8 0,3 0-1 16,1 4 16-16,2-2-15 15,-2-2 14-15,-1-2-7 16,-2 0-7-16,1-1 23 16,-4-3 20-16,1-4-19 15,3 2 16-15,1-2-10 16,4 4-1-16,0 0-12 16,6-4-3-16,2 4 5 0,0 2-20 15,2-6 2-15,-6 0 14 16,4 3-8-16,2-3 13 15,3-2 0-15,3 2-8 16,5-2 11-16,5-2-12 16,1-2 6-16,8-4-3 15,2-4-14-15,1 2 11 16,5 0-6-16,-1-6-5 16,-3 0 3-16,-5-2-4 0,-8-2-5 15,-6-2 5 1,-3-6 1-16,0-2 9 0,0 0-9 15,4 0 7 1,0 0-8-16,5 0 0 0,1 0-1 16,4-2 0-16,-2-6 1 15,4-2 11-15,-2 2-11 16,2-2 1-16,-6 2-1 16,1-4-8-1,0 2 6-15,0 2 1 0,-3-2 1 16,0 2 2-16,-1 2-2 0,-3-6 0 15,-4 2 0-15,-5-2 0 16,-4 2-1-16,-5-2 0 16,-7 2 1-16,-4-4 0 15,-1 2 1 1,-4 2 6-16,1-4-7 0,-1 2-1 0,3 2-1 31,0-2 2-31,2 2 0 0,0 2-1 0,-4-1 1 16,1 4 0-16,-2-3 0 15,-2 2-3-15,0 2 3 16,1-5 0-16,1 1 0 16,3 3 5-16,5-9-5 15,1 1 1 1,0-1 3-16,5 0-4 0,-1-4-1 16,0 2 1-16,-1 2-11 15,0 4 10-15,0-4 2 16,-3 6-1-16,3-4 0 15,0 2-2-15,-2-4-16 0,-1 0-25 32,-2-2 20-32,1 2 14 15,-3-4-6-15,-3 0 15 16,0 0 0-16,-2-2-10 16,-4 0 10-16,1 2 0 15,-3-3 0-15,-6 3 4 16,0-1-4-16,-1-2 0 15,-1-1 7-15,-4-2-7 0,3 2 0 16,2-8-1-16,1-2-15 16,-3 0-8-16,3-8-3 15,-4 4 9-15,-1-2 18 16,2 4-8-16,-4 4 8 16,-1-2 0-16,-1 5 1 15,-1 1 8-15,-2 0 1 16,-2-2 2-16,0-8 2 15,0-12-14-15,-4-2 1 16,-3-12-1-16,-2 0 6 16,0-1-5-16,0 3-1 0,-10 8 2 15,-3 0 16-15,-5 8-18 16,1 2 8-16,-2-4-8 16,-2-2-4-1,-6-6 3-15,-2-7 1 0,-4-9 0 16,-6-8 5-16,1-2-4 15,1-2-2-15,-1 3 1 16,5 3 0-16,4 6-6 16,0 0 6-16,2-2-22 15,0-3 21-15,0-1-8 16,-2-6 9-16,-4-4 0 0,-1 0 6 16,-1-1-5-16,2 5-1 15,1 4 0 1,1 4-2-16,0 6 2 0,0 3 0 15,0 5-6-15,-3 2 5 16,1 6-8-16,0 2 3 16,-2 6-12-16,2 3 10 15,4 9-16-15,1 5 12 0,1 2-16 16,2 1 8-16,1 2 14 16,1 0 0-16,-1 2 6 15,2 0-7-15,-3 0 7 16,3 0 0-16,-5 0-1 15,1 0-29 1,-1-1 5-16,2-1-8 0,3 1 19 16,4-4 7-16,4 2-1 15,4-6-5-15,3 1 5 16,4 2 0-16,3 0 7 16,0 0 0-16,0 2 1 0,8-4 13 15,0 0-12-15,1-2-1 16,0-2 8-1,-2-2-7-15,-5-3 15 0,0 3-10 16,0 5 1-16,-2-2 16 16,0 3-22-16,0 0 7 15,3 0-8-15,1-2 2 16,2-4 1-16,4-2-3 16,1-6 0-1,3 0-2-15,-4-5 10 0,3 4-9 16,1 0 1-16,1 5 0 0,-1 0-6 15,1 2 6-15,4-2 0 16,-2-3-1-16,1 0 2 16,3-5-1-16,-4-3 0 15,3-1 1 1,0 0-2-16,-2 0-2 16,2 6 3-16,-3 2-3 0,2 3 9 15,1 2-6 1,-3 2 0-16,2-1 0 0,-2 2 1 0,1-4-1 31,-3 0 0-31,3-6-1 0,-5-2 7 0,1 0-2 31,-5 0-3-31,-5 2 0 16,-2 5 13-16,-2 6-12 16,0 6 16-16,0 3 12 15,0 6-23-15,0 0 20 16,0 0-9-16,0-2-7 0,0 0 8 15,0-4-18 1,0-2 5-16,-4-4 26 0,0-2-22 16,-3-4 14-16,-1-1-3 15,-4-3-13-15,1 0 7 16,-1-2-15-16,2-4-6 16,1-6 4-16,2-4-59 0,7-27-77 15,0 13-428-15,16 8-358 0</inkml:trace>
  <inkml:trace contextRef="#ctx0" brushRef="#br0" timeOffset="38072.49">10455 8704 791 0,'0'0'211'16,"0"0"-46"-16,0 0 28 16,0 0-25-16,43-116-30 0,-43 90 1 15,0 4 5 1,0 0 24-16,0 4-26 0,0 0-18 16,-6 0-54-16,-4 0-20 15,2-2 8-15,-3 0-28 16,-3-3 16-16,-6 1-2 15,-4 3 14-15,-5 2-36 16,-5 3-11-16,-5 6-10 16,-4 8 0-16,-4 0-1 15,-4 0 0-15,-5 15 2 16,-4 3-1-16,-1 2 14 0,-1 2-14 16,0 1 12-1,2 6-3-15,-3 3-10 0,3 6-2 16,2 4 2-16,0 6 0 15,5 4 6-15,6 1-5 16,3 1 0-16,3-4 8 16,3-2-9-16,3-2 0 15,-1 0 7-15,1-4 8 16,-1 1 9-16,0-3-8 0,2 0 0 16,1-2 5-16,2-2-20 15,-5 2 10-15,3-2-4 16,-4 0-1-16,-3 2 11 15,1 3-17-15,-1-2 1 16,0 1 5-16,5 3 0 16,4-1-4-16,2 2-2 15,4-2 0-15,2 2-1 16,1 0 2-16,-2-2-1 16,0 3 3-16,-6-4-2 0,-1 4-1 15,2-1 11-15,-2 0-4 16,2 4 14-16,4 0-13 15,1 2-8 1,4 2 13-16,2 1-13 0,3 1 7 16,1-2-7-16,3-2 1 15,-1-2 9-15,-1 0-10 16,1-2 6-16,-5 3 18 16,2-2-15-16,-3 2 9 15,0-1-12-15,1 2-5 16,1 0 5-16,3 2-5 0,1 2 0 15,-1 0 13-15,0 1-13 16,-1-3 7-16,1 2 0 16,-1-2-8-16,3 0 18 15,-2 2-16-15,2-2 14 16,2 1 10-16,0 1-20 0,0 0 10 31,2-2-10-31,3 2-5 0,0-2 23 0,2 2-15 16,2 1 3-16,0 3 16 15,0 0-18-15,4 2 17 16,7 2-25-16,3-2 5 31,-4 3-10-31,3-1 3 16,1 2 0-16,-3 2 12 16,1 2-10-16,1-3 4 15,0 1-6-15,1-4 1 16,3-2 2-16,3 0 3 0,3-4 7 15,1-2 6-15,0-4-18 16,1 1 11-16,0-5 8 16,-1-2 7-16,1-2 18 15,-1-2-24-15,-2-2 4 16,1 0 7-16,-1-2-31 16,0 0 21-16,1 3-13 15,-1-1-9-15,1 2 17 16,-2 2-17-16,0-2 0 15,-1-2 5-15,-1-2 1 16,0-2-6-16,0-4 0 16,-1-2 0-16,3 1 4 0,-2-4-4 15,2 1 0-15,-3-3 4 16,-1-3 2-16,1-4 0 16,2 0 0-16,0-2 2 15,7 0 23-15,0 2-19 16,6-2-4-16,3 0 14 15,3 0-22-15,4-2 12 0,2-2-11 16,0-2-1-16,1 0 21 16,-2-2-21-16,-1-2 0 15,1-2 16-15,-1-2-16 16,1 0 23-16,6 0-1 16,0-2-10-1,6-12 6-15,2-4-10 0,2-4-8 16,1-2 6-16,-3-2 5 15,-3 0-4-15,-6 0-7 16,-2 0 1-16,-5-5 6 16,-2-2-7-16,-1-7-1 0,0-13 1 15,1-11 0-15,1-8 1 16,-1-8-1-16,-5-3 8 16,-4 3-13-16,-4 2 5 15,-4 2 0 1,-4-1 10-16,0-2-9 0,1-18 12 15,-1-21-13-15,4-24 2 16,-6 11-11-16,-1 27 7 0,-7 25 2 16,0 21-9-16,0-25 17 15,0-30-8-15,-1-29 0 16,0-3 1-16,-6 9 9 16,-2 9-10-1,0 15 0-15,-10-2 4 0,-7 1-3 16,-5 1 0-16,-1 2-1 15,1 2 0 1,2 2 0-16,5-5 0 0,3-3-1 0,6-2-7 16,1 16 10-1,3 17-3-15,-2 21 1 0,-1 8-11 32,-2-6 11-32,1-5-18 0,-5 1 3 15,-1 6 14-15,-1 4 1 16,-3 2 3-16,-1 0-3 15,-6-4-10-15,-1-2 9 16,-3-10-24-16,-2-5-2 16,-3-7 6-16,3-2-14 15,4 4 23-15,0 5-3 16,0 11-10-16,-2 10 1 16,0 6-17-16,1 6-5 15,0 2 2-15,-3-1 2 0,2 3 11 16,0 3-1-16,0 1 2 15,2 3-16-15,-2 7-55 16,1 10-74-16,-25 12-84 16,8 14-330-16,-5 13-112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02:49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11414 7975 1016 0,'0'0'398'15,"0"0"-42"-15,0 0-90 16,0 0 234-16,0 0-258 16,0 0-21-16,113-98 3 15,-103 88-62-15,-6 1-24 16,-2 1-50-16,0 0-2 16,-2 0-13-16,0-2-49 15,0-4 2-15,0-8-26 0,-10-10 7 16,-2-16-8-16,-3-28 1 15,5-49 0-15,10-69-2 16,2-49 8-16,35-27-12 16,18 9-12-16,17 46-57 15,9 45 38-15,-4 50-1 16,-15 39 17-16,-13 27 9 16,-6 10-60-16,1 0 23 0,3-4-38 15,-5-2-42-15,-11 5 35 16,-13 5 8-16,-13 7 13 15,-5 0-24-15,-3 9-26 16,-21 4 64-16,-7 12-7 16,-5 8 35-16,-4 0 23 15,-1 10 8-15,4 11 0 16,6-3 21-16,4-3-14 16,12-5 56-16,3-3 11 15,12-7-18-15,0 0 33 16,2 0-56-16,25-14 27 0,6-7 15 15,12-3-59-15,2 0 11 16,2 4-24-16,-5 6 3 16,-3 6-6-16,-6 8 0 15,-6 0 0-15,-4 20 12 16,-3 14-11-16,-4 10 29 16,-5 9 5-16,-1 5-2 15,-6 0 6-15,-6 0-34 16,0 0-3-16,0-2-4 0,0 16-71 15,0-14-175 1,0-14-647-16</inkml:trace>
  <inkml:trace contextRef="#ctx0" brushRef="#br0" timeOffset="625.01">12788 4638 1440 0,'0'0'772'0,"0"0"-300"16,0 0-180-16,0 0-30 16,-2-117-60-16,4 103-47 15,5 10-26-15,-2 4-63 16,4 21-47-16,2 25 25 0,5 22-22 16,-1 14-10-1,3 8 15-15,-1-1-27 16,-1-13-20-16,-3-14-103 15,-1-18-137-15,-3-22-56 0,-7-20-218 16,-2-28 148-16,0-18-304 16,0-6-125-16</inkml:trace>
  <inkml:trace contextRef="#ctx0" brushRef="#br0" timeOffset="1504.61">12878 4566 1192 0,'0'0'655'0,"0"0"-88"15,0 0-65 1,0 0-247-16,0 0-65 0,0 0-45 15,0 0-56-15,51-91-52 16,-7 91-14-16,1 0-13 16,0 0-10-1,-6 17-7-15,-8 2-55 0,-10 9 7 16,-12 7-8-16,-9 5 9 16,0 4-3-16,-22 0-3 15,-5 0 32 1,-2-6 9-16,7-8 19 0,1-10 11 15,12-8-10-15,5-6 8 16,4-3 14-16,0-3-17 0,21 0 28 16,10 0 11-1,11 0-20-15,5 0-8 0,-1 0-17 16,2 0-8 0,-7 5 7-16,-9 13-22 0,-10 7 7 15,-11 3-17 1,-11 2-9-16,0 4 20 0,-27-2-47 15,-8-2-5-15,-5-4 25 16,-3-6 40-16,5-8 9 16,9-8 18-16,10-4 6 0,11-2 22 15,8-20-22 1,6-8-6-16,27-8 5 16,11-10-14-16,12-6 18 15,2-7-20 1,2-1-6-16,-9 0 14 0,-10 4-6 15,-12 4 22-15,-16 10 29 0,-11 8-4 0,-2 9 17 32,-9 8-20-17,-13 10-17-15,-3 9 3 0,-2 0-38 16,8 18-1-16,2 10-1 16,15 7-14-16,2-1 14 15,10-4-6-15,18-6 7 16,6-8 0-16,2-8 3 15,1-8-3-15,3 0 0 16,-4-10 0-16,0-8 2 16,-5 0-2-16,-9 4 0 15,-6 4 5-15,-7 6-4 0,-5 4-1 16,-2 0 0-16,2 24-1 16,6 8-1-16,-1 8 2 15,7 4 0-15,1-4-7 16,3-8-22-16,5-11-8 15,-1-11 11-15,1-10 5 16,-1-9 14-16,-1-21 7 16,-6-10 0-16,-1-4 0 15,-7-6 8-15,-5 2-8 16,-4 4 0-16,0 10 0 16,0 8 20-16,0 12 11 0,0 14 10 15,0 0-29-15,0 18 3 16,14 14-15-16,3 8 0 15,6 2-16-15,6-4-8 16,4-8-141-16,17-20-127 16,-8-8-230-16,-9-2-226 0</inkml:trace>
  <inkml:trace contextRef="#ctx0" brushRef="#br0" timeOffset="1670.24">14130 4124 2008 0,'0'0'841'16,"0"0"-674"-16,0 0-167 15,0 0-91-15,0 0-609 16,0 0-1152-16</inkml:trace>
  <inkml:trace contextRef="#ctx0" brushRef="#br0" timeOffset="2802.18">14698 4557 1991 0,'0'0'718'0,"0"0"-464"16,0 0-32-16,0 0-141 15,27-126 10-15,-27 96 0 16,-11 2-34-16,-16 10 17 15,-6 10-34-15,-7 8-26 0,-3 8 9 16,1 24-22 0,4 15 15-16,9 7-16 15,11 4 0-15,12-4 0 0,6-8 0 16,4-12 0-16,23-16 2 16,6-18-1-16,9-4 14 15,3-32-9 1,-1-16 0-16,-6-12 6 0,-9-8-12 15,-13-9 0-15,-16-19 31 16,-4-25-13 0,-27 9 21-16,-5 18-23 0,-3 24-4 15,10 42 47-15,3 16-16 0,6 16-23 32,8 42-7-32,12 60-2 0,23 36-11 15,18-3 0-15,1-29 0 16,0-38 0-16,-2-26-33 15,11 0-35-15,14-6 5 16,9-7-27-16,3-19 42 16,-1-10 9-16,-2-17-1 15,-8-20 4-15,-10-13-14 0,-14-8 35 16,-11-11 9 0,-15 1 12-16,-11 0 0 0,-5 10 11 15,-15 15 34-15,-20 24 24 16,-7 19-27-16,-2 15-27 15,-1 29-21-15,10 15 3 16,10 5-4-16,12-4 1 16,13-6-21-16,0-10-31 15,13-14-22-15,14-16 27 16,2-14 46-16,0 0 2 16,0-23 18-16,-2-12-11 0,-3 1 13 15,-2 0 42-15,-4 4-23 16,-5 10 7-16,-3 8 13 15,-4 10-15-15,3 2-12 16,3 14-27-16,5 22-5 16,5 16 11-16,5 17-12 15,2 25-1-15,-3 22-5 16,-3-6 6-16,-5-9-17 16,-12-15-5-16,-6-18 2 15,0 4 10-15,0 2-14 16,-6-12 6-16,-17-12 9 0,-6-15 9 15,-6-15 14 1,-3-18 0-16,-3-2-2 0,6-40 13 16,4-37-25-16,18-43 0 15,13-30-1-15,35-11 2 16,19 31 0-16,6 37-1 16,-7 38-1-16,3 6 1 15,11-3-17-15,9-6 3 0,1 0 13 31,-7 6 2-31,-17 4 7 0,-10 4-7 16,-14-1 8-16,-14 1-7 16,-9 0-2-16,-6 0 0 0,0 4 0 15,-8 4 1 1,-19 10 10-16,-6 10-11 16,-7 14-16-16,-7 4 15 0,-4 32-18 15,4 20 10-15,5 12 9 16,15 7 1-16,16-5 18 15,11-6-10-15,17-12 9 0,28-12 6 16,18-14-22-16,12-16 13 16,10-8-3-1,2-12-12-15,-3-22 0 0,-10-12-51 16,1-44-140-16,-19 8-372 16,-14 3-1158-1</inkml:trace>
  <inkml:trace contextRef="#ctx0" brushRef="#br0" timeOffset="2928.85">16670 3774 2326 0,'0'0'707'0,"0"0"-560"16,0 0-147 0,0 0-145-16,0 0-972 15</inkml:trace>
  <inkml:trace contextRef="#ctx0" brushRef="#br0" timeOffset="3295.61">13270 5440 1967 0,'0'0'715'0,"0"0"-424"0,0 0 200 16,145-34-238-16,-14-4-115 15,61-20-45-15,42-13-4 16,24-9-58-16,14-6-3 15,-6 0-28-15,-2-2 0 16,-19 3 0-16,-31 9 0 16,-60 20 0-16,-58 18 0 15,-45 18 0-15,-28 10-21 16,-17 6 1-16,-6 4-49 16,-41 20-81-16,-13 14-404 15,-9 4-493-15</inkml:trace>
  <inkml:trace contextRef="#ctx0" brushRef="#br0" timeOffset="3658.16">13216 5763 1602 0,'0'0'713'0,"0"0"-479"16,0 0 285-16,154-46-264 16,-18-7-104-16,60-20-7 15,43-18-15 1,21-3-78-16,6-2 0 0,-13 7-33 16,-8 5-18-16,-18 8 23 15,-34 12-23-15,-53 17-9 16,-51 18 3-16,-38 13-24 15,-24 6 29-15,-7 1 0 16,-6 5 1-16,-6 3-17 16,-3 1 8-16,-1 0-198 0,10 0-109 15,-1 0-325-15,-3 0-535 0</inkml:trace>
  <inkml:trace contextRef="#ctx0" brushRef="#br0" timeOffset="3800.98">16152 4756 2126 0,'0'0'0'16,"0"0"-643"-16</inkml:trace>
  <inkml:trace contextRef="#ctx0" brushRef="#br0" timeOffset="9993.42">8132 16820 1542 0,'0'0'545'15,"0"0"-226"-15,0 0 187 0,0 0-242 0,0 0-76 16,0 0-90 0,13 0-23-16,-1 10-18 0,7 8-15 15,10 4-14-15,8 4-20 16,9-2-2-16,5-4-3 15,12-10-3-15,6-10 0 16,9-4 0-16,4-28-1 0,7-12-6 16,7-4-2-1,2-2 9-15,3 1 0 0,-4 7 0 16,-3 6 1-16,-7 14-1 16,-7 10 0-16,-8 12 0 15,-8 0-1-15,-6 22 0 16,-7 4 1-16,-2 6-4 15,3-5 4-15,1-5 5 16,9-4-4 0,6-13 3-16,7-5-4 0,5 0 0 15,2-14-1-15,3-12 0 0,-4 2 1 16,-8-2-1 0,-6 0 1-16,-9 4 1 0,-5 8-1 15,-4 0 0-15,-2 2 9 31,-1 6-9-31,2-2 11 16,-2 4-11-16,19-2-8 16,-12-2-173-16,-8-6-611 0</inkml:trace>
  <inkml:trace contextRef="#ctx0" brushRef="#br0" timeOffset="13458.54">12501 18071 1480 0,'0'0'719'0,"0"0"-486"16,0 0 9-16,0 0-6 15,0 0-91-15,0 0-90 16,0 0-23-16,36 0 14 16,-9 14-7-16,4-6-13 15,9 2-14-15,5-6 0 0,11-4-5 16,6-4-1-16,7-14-6 16,6-14-49-16,1 0 20 15,2-8-2-15,-6 0 1 16,-6 4 16-16,-5 1 13 15,-11 13 1-15,-5 8 0 16,-3 14 0-16,-6 0 8 16,-1 8 10-16,4 20 2 15,1 7 1-15,2 1-8 16,5 0-11-16,1-4-1 16,4-6-1-16,0-12 0 0,1-10 1 15,0-4 1 1,1-8 13-16,-3-16 1 0,-2-10 4 15,-4-6-2-15,-3-1-3 16,-7 5 3-16,-1 4 2 16,-7 10-5-16,-3 8 11 15,-1 14-1-15,2 0-1 16,-2 6 0-16,6 16-7 0,5 9-2 16,4-4-5-16,2-4-8 15,6-5 5-15,2-10-1 16,-2-8 5-16,1 0-2 15,-3-12-9-15,-3-8 8 16,-1-6-7-16,0 3 1 16,-2 5 7-16,-2 4-8 15,-3 6 0-15,-2 8-1 16,-2 0 1-16,0 8-1 0,0 10 6 16,3 5 9-16,1-1 8 15,7-3-5-15,2-2 3 16,3-7-3-16,3-10-17 15,2 0 10-15,-3 0-11 16,-3-14 0 0,-6-4 2-16,-5-4-2 0,-6-1-6 15,-7 5 6-15,-5 4-23 16,-5 2-19-16,-1 2 5 16,-5 2-17-16,2-6-77 0,4 6-186 15,-6-6-623-15</inkml:trace>
  <inkml:trace contextRef="#ctx0" brushRef="#br0" timeOffset="14433.13">18341 17776 1818 0,'0'0'667'15,"0"0"-331"-15,0 0-34 16,0 0-40-16,0 0-98 15,0 0-79-15,0 0 2 16,11-8-3-16,18 2-34 16,13-2-19-16,12-2-16 15,13-2-14-15,9-2-1 16,1-4-56-16,2 4-122 16,-2-2-188-16,-21 2-413 0,-25 4-525 15</inkml:trace>
  <inkml:trace contextRef="#ctx0" brushRef="#br0" timeOffset="14605.67">18223 17959 2092 0,'0'0'588'16,"0"0"-421"-16,0 0 16 0,123-53-65 15,-42 26-76 1,11-4-21-16,1-1-21 15,-6 6-83-15,-4-6-193 0,-27 10-406 16,-23 4-707-16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07:0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6426 5613 1377 0,'0'0'292'0,"0"0"-17"15,0 0 82-15,0 0-46 0,0 0-116 16,0 0-77-16,-32-32 0 16,32 32-27-16,0 0 8 15,0 0 12-15,0 0-18 16,20 0-18-16,21 5-15 15,19 0-12 1,42-5-24-16,50 0-15 0,59-7-3 16,21-11 0-16,6-2-6 0,-13 2 0 15,-26 8 4-15,-8 0-4 16,-20 6-27-16,-39 0-15 16,-38 2-7-16,-36 2 11 31,-23 0-17-31,1 0-38 0,-9 0 8 0,0 0 17 15,-12 0-29 1,-3 0-39-16,1 2-182 0,-3 4-260 16,0-2-285-16</inkml:trace>
  <inkml:trace contextRef="#ctx0" brushRef="#br0" timeOffset="459.58">6694 5789 75 0,'0'0'1570'0,"0"0"-1166"32,0 0 80-32,0 0-220 15,0 0-140-15,0 0-85 16,0 0 13-16,228 0-13 16,-41 0-18-16,32 0 4 15,10 0-8-15,-11-6-10 0,-26-2 7 16,-16 2-14-16,-36 4 6 15,-40 0-6-15,-35 0 0 16,-24 2 6-16,-6-2 30 16,-10 0 59-16,-6 2 30 15,-12 0 18-15,-4 0-43 16,-3 0-55-16,2 0-32 16,3 0-13-16,5 0-93 15,19-6-199-15,0-2-430 16,-2-4-1337-16</inkml:trace>
  <inkml:trace contextRef="#ctx0" brushRef="#br0" timeOffset="601.91">9402 5761 1918 0,'0'0'0'0,"0"0"-478"0</inkml:trace>
  <inkml:trace contextRef="#ctx0" brushRef="#br0" timeOffset="2958.68">14760 5715 1549 0,'0'0'712'15,"0"0"-492"1,0 0 1-16,0 0 26 15,0 0-90-15,0 0-28 0,0 0 11 16,43 0-15-16,-21 0-44 16,7-2-27-16,6-4-11 15,12-4-19-15,7-2-4 16,6-6-10-16,-2-3-10 16,-7-1-1-16,-8 2-89 15,-14 2-88-15,-29 9-80 16,0 2-311-16,-27 7-301 0</inkml:trace>
  <inkml:trace contextRef="#ctx0" brushRef="#br0" timeOffset="3133.9">14602 5899 1857 0,'0'0'587'15,"0"0"-267"-15,0 0-92 16,0 0-21-16,0 0-68 15,125 0-79-15,-67-12-17 16,4-2-43-16,27-12-179 16,-18 2-399-16,-12 2-380 0</inkml:trace>
  <inkml:trace contextRef="#ctx0" brushRef="#br0" timeOffset="3300.84">15447 5837 2013 0,'0'0'321'15,"0"0"-257"-15,0 0-64 32,0 0-683-32</inkml:trace>
  <inkml:trace contextRef="#ctx0" brushRef="#br0" timeOffset="5071.1">1608 6306 1768 0,'0'0'377'16,"0"0"-156"-16,0 0-105 15,0 0-68-15,0 0-17 0,0 0 51 16,0 0-34-16,100 76 17 16,-84-49 14-16,-1-1-24 15,-3 2 1-15,-1-2-17 16,-3-4-8-16,-2-6 3 15,0-4-26-15,-2-8 4 16,3-2 7-16,9-2 25 16,9-8 100-16,14-24 46 15,15-14-85-15,13-14-56 16,4-11-34-16,2 1-5 0,-3 2-10 16,-10 12 0-16,-9 10 6 15,-11 12 3-15,-8 9 30 16,-11 10 11-16,-5 4-17 15,-5 5-8-15,-1 4-15 16,-4 0-9-16,3 2-2 16,2 0-2-1,0 0-24-15,2 0-76 0,1 0-124 16,-5 0-434-16,-5 0-848 0</inkml:trace>
  <inkml:trace contextRef="#ctx0" brushRef="#br0" timeOffset="8604.29">166 7796 1756 0,'0'0'593'16,"0"0"-298"-16,0 0 49 15,0 0-79-15,0 0-93 16,0 0 3-16,0 0-67 16,0-40-73-16,0 40-23 0,0 0-12 15,10 20-11-15,11 8 11 16,4 6 0-16,0 2-41 16,-1-3-10-16,-1-8-11 15,-1-7 49-15,-2-10-4 16,7-8 17-16,6-5 2 15,11-27 8-15,14-15 10 16,11-13-5-16,10-8-14 0,1-6 5 16,2 2-6-1,-8 7 0-15,-14 13 5 0,-13 12-4 16,-16 12-1-16,-13 12 5 16,-9 8-5-16,-5 6-2 15,-4 2-169-15,0 0-211 16,0 8-433-16,-4 0-517 0</inkml:trace>
  <inkml:trace contextRef="#ctx0" brushRef="#br0" timeOffset="10273.79">12826 8711 42 0,'0'0'1132'16,"0"0"-776"-16,0 0-18 15,0 0 29-15,0 0-44 16,0 0-17-16,-6-107-25 16,6 93-28-16,0 2-68 0,0 4-64 15,0 6-38-15,2 2-44 16,5 0-39-16,4 14-1 15,6 17-1-15,6 6-13 16,6 9-33-16,4 1-36 16,3-7-30-16,2-10 8 15,4-10 40-15,5-12 45 0,2-8 20 32,5-6 1-32,-1-22 12 0,4-12-6 15,1-6 12 1,-4-7 24-16,0 3-8 15,-10 2 8-15,-3 10-9 0,-10 12-4 0,-2 12 7 32,-5 14-14-32,5 0-5 15,0 20-6-15,4 12-10 0,3 6 0 0,0 0-1 16,4 0-41-16,2-7-26 16,3-9-11-16,1-12 16 15,4-10 37-15,3 0 7 16,2-25 18-16,1-8 0 0,2-6 0 15,-2-3 13-15,-2 4-13 16,-8 4 18-16,-3 10 18 16,-5 8-1-16,-5 12 8 15,-2 4-8-15,0 8-7 16,-1 16-4-16,3 4-12 16,0 2-12-16,3-2 2 15,1-6-1-15,4-6-2 16,-1-10-21-1,4-6-15-15,3-4 29 0,0-22 7 0,4-6 1 16,1-8-1-16,0 0 2 31,0 0-1-31,-5 4 0 16,-11 9 0-16,-7 12-2 16,-10 12 5-16,-3 3-3 15,-3 7 29-15,3 17-16 16,-1 0 10-16,6 2-19 15,1-4-2-15,3-6-3 16,-1-8 2-16,5-6 4 0,2-2 10 16,5-6-14-16,2-14 19 15,4-4 11-15,0 0-4 16,-1 2 5-16,-6 2-19 16,-1 6 2-16,-5 4 7 15,-7 3-21-15,0 3 6 16,-4 4-7-16,3 0 0 15,-4 0-6-15,3 0-71 16,9 0-119-16,-2 0-180 16,-5 0-745-16</inkml:trace>
  <inkml:trace contextRef="#ctx0" brushRef="#br0" timeOffset="10400.79">16320 8378 2167 0,'0'0'560'16,"0"0"-524"-16,0 0-36 0,0 0-804 15</inkml:trace>
  <inkml:trace contextRef="#ctx0" brushRef="#br0" timeOffset="15095.15">10403 11564 548 0,'0'0'1267'0,"0"0"-944"16,0 0-133-16,0 0 26 15,0 0-87-15,0 0-83 16,0 0-1-16,0 0 9 15,0 4-20-15,10 10-1 16,9 4 46-16,2 6 1 16,6 6 3-16,0 2-45 0,2 0-11 15,0-2-9 1,2-5-6-16,0-4-3 0,5-6 10 16,1-9 23-16,4-6 13 15,3 0 10-15,1-21 2 16,0-4-19-16,0-8-4 15,-8 1-19-15,-3 2-13 16,-5 6 0-16,-5 6-12 16,-4 10-1-16,-2 8 0 15,1 0-7-15,4 6 8 0,4 14 0 16,4 4-1-16,5 2-18 16,-1-4-41-16,4-4 15 15,-4-10 19-15,1-5 21 16,-3-3 5-16,0-8 6 15,3-17 1-15,-1-3 7 16,0 0-2 0,-4 2 9-16,-3 8 10 0,-3 6-8 15,-1 6-5-15,1 6-6 0,2 0-3 16,4 14-5 0,5 8-4-16,1 0-1 0,3 0-5 15,3-6-4 1,-3-4 1-16,0-9-3 0,-6-3 10 15,-3 0 2-15,-5-7-8 16,-3-7 8-16,-5-4 6 16,-3 4 7-16,-3 0 8 15,-6 6 3-15,-4 2 3 16,0 4-17-16,-2 2-10 16,0 0-9-16,0 0-75 0,0 0-132 31,0-4-432-31,0-4-1025 0</inkml:trace>
  <inkml:trace contextRef="#ctx0" brushRef="#br0" timeOffset="16771.32">17592 11524 1560 0,'0'0'647'0,"0"0"-367"15,0 0-15-15,0 0-23 0,0 0-97 16,0 0-84-16,0 0-7 16,58-14-15-16,-44 14-25 15,-1 0 5-15,0 0-19 16,1 6 0-16,1 8 6 15,5 6-6-15,1 4 0 16,6 4 0-16,-1-2 0 16,7-1 1-16,5-6 5 15,7-5-5-15,11-11-1 0,6-3 1 16,9-7-1-16,5-17 14 16,-1-6-13-16,4-4 10 15,-8-2-3-15,-4 0 4 16,-5 4 4-16,-8 6-16 15,-7 8 0-15,-7 9 2 16,-7 9-2-16,-2 3 0 16,-2 23 0-16,0 6 0 15,2 6-1-15,5 0 0 16,2-2-5-16,7-8 5 16,3-12 2-16,10-10-1 0,7-6 1 15,4-16 0-15,5-16 11 16,1-6-12-16,-1-2 20 15,-3 0 11 1,-6 6-1-16,-10 10 17 0,-8 7-26 16,-9 12 3-16,-9 5-8 15,-7 4-14-15,-2 18 10 16,-5 2 0-16,4 2-3 0,1-4-2 16,7-4-6-1,6-6 9 1,7-10-10-16,10-2 0 0,4-10 7 0,5-12-6 15,3-4-1-15,-4 0 12 16,-2 3-12-16,-10 8 6 16,-3 3-6-16,-10 6 0 15,-6 6 0 1,-4 0-1-16,-4 0 1 16,-1 1 0-1,0 10 1-15,2-4-1 16,3 0 0-16,1-3-5 0,4-4 4 15,1 0-5-15,3 0-65 16,13-20-106-16,-10 0-363 16,-4-1-515-16</inkml:trace>
  <inkml:trace contextRef="#ctx0" brushRef="#br0" timeOffset="16897.87">20959 11418 1822 0,'0'0'540'0,"0"0"-432"16,0 0-108-16,0 0-592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07:41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12147 7676 1302 0,'0'0'698'16,"0"0"-351"-16,0 0-76 15,0 0-87-15,0 0-93 16,0 0-37-16,36 30 27 16,-3-6-2-16,11 6-17 15,10 2-8-15,9-4-9 16,10-8 1-16,9-10-13 16,27-10-21-16,28-22 19 0,21-34 1 15,-11-2-19-15,-29 2 5 16,-38 13-18-1,-22 14 9-15,4 0-8 0,3 1-1 16,5 5-1-16,-8 9 0 16,-3 11 0-16,3 3 0 15,8 6 1-15,1 14 0 16,8 3 1-16,2-5-1 16,4-6 0-16,2-10-1 0,3-2 1 15,-3-13 9-15,-1-16-3 16,-3-7 0-16,-7-4 0 15,-9-3-5-15,-9 3 6 32,-10 6-7-32,-8 10 0 0,-6 10 3 15,0 14-3-15,-1 0-6 0,7 22-2 16,9 12 8-16,6 8 2 16,13-2-2-1,3-5 1-15,4-12 10 0,3-10-11 16,-2-13 0-16,-4 0 1 15,-6-14 0-15,-1-11 18 0,-1-3 20 16,1-2-6-16,4 0-12 16,1 4-13-16,1 6-2 15,-1 8-6-15,-3 10 0 32,-1 2 0-32,-2 2 0 15,-4 12 10-15,1 2 7 16,-7-4 19-16,-2-4 3 0,-6-4 3 15,-3-2-11-15,-1-2 10 16,-1 0-35-16,-1 0-5 16,0-6-1-16,-1-2-80 15,9-4-139-15,-11 2-411 16,-8 2-378-16</inkml:trace>
  <inkml:trace contextRef="#ctx0" brushRef="#br0" timeOffset="99.74">17166 7419 1618 0,'0'0'0'0,"0"0"-878"0</inkml:trace>
  <inkml:trace contextRef="#ctx0" brushRef="#br0" timeOffset="1865.47">22400 7596 1704 0,'0'0'729'15,"0"0"-459"-15,0 0 65 16,0 0-97-16,0 0-118 16,0 0-59-16,0 0-4 15,0 6-24-15,0-2-6 16,2 4 0-16,21 6 12 15,12 0 60-15,23 0-36 0,38-8-15 16,51-6-6 0,47-16-25-16,16-16-10 0,-9-4-6 15,-26 5-1-15,-32 13 0 16,-27 9 0-16,-27 4-23 16,-26 5 5-16,-17 0-16 15,5 0 20-15,-2 0 8 16,2 6 6-16,-13-2 0 15,-7 0 0-15,-8 0 0 16,-3-2 0-16,-7 1 0 16,-1-3-42-16,-6 0-265 0,-3 0-498 0</inkml:trace>
  <inkml:trace contextRef="#ctx0" brushRef="#br0" timeOffset="3025.13">4211 9214 1575 0,'0'0'245'15,"0"0"-166"-15,0 0 93 16,0 0 56-16,0 0-117 15,0 0-50-15,0 0 45 0,6 0 35 0,-6 0 40 32,0 0-34-32,0 0-74 0,0 0-45 0,0 0-19 15,0 0 3-15,0 0-12 16,5 0-16-16,-3 0-184 16,2-6-453-16</inkml:trace>
  <inkml:trace contextRef="#ctx0" brushRef="#br0" timeOffset="4157.39">11726 9244 1570 0,'0'0'549'0,"0"0"-179"0,0 0 105 16,0 0-276-16,0 0-53 16,0 0-34-16,0 0 0 15,-6-6-8-15,6 4-37 16,0 0-17-16,10-4-19 15,24-4-22-15,48-10 9 16,68-6-18-16,70-6 0 16,30 0-6-16,-15 10 2 15,-54 5-13-15,-76 12-91 16,-45 1-85-16,-24 1-39 0,-14 3-51 16,-13 0 1-16,-9 0 75 15,-60 0-10-15,-11 8-150 16,-8 2-634-16</inkml:trace>
  <inkml:trace contextRef="#ctx0" brushRef="#br0" timeOffset="4492.89">11579 9296 1527 0,'0'0'555'0,"0"0"-310"16,0 0-24-16,0 0-5 15,0 0-8-15,185-22-83 16,-48 2-9-16,54-4-49 16,15 0-9-16,-5 0-19 15,-28 6-27-15,-52 4 11 16,-34 4-5-16,-29 3 3 16,-21 4 19-16,-5-1-11 15,-8 0 11-15,-8 1-16 16,-9 3-10-16,-7 0 16 15,0 0-21-15,0 0-9 0,0 0-1 16,0 0-75-16,2 0-44 16,2 0 24-16,10 7-127 15,-3-1-316-15,2-5-352 16</inkml:trace>
  <inkml:trace contextRef="#ctx0" brushRef="#br0" timeOffset="4665.88">13584 9254 2155 0,'0'0'679'0,"0"0"-528"16,0 0-151-16,0 0-67 0,0 0-711 0</inkml:trace>
  <inkml:trace contextRef="#ctx0" brushRef="#br0" timeOffset="5467.91">15988 8653 1610 0,'0'0'674'0,"0"0"-355"16,0 0 46-16,0 0-80 15,0 0-85-15,0 0-92 16,0 0 12-16,176-13-49 0,-51 4-53 31,35-2-11-31,-6 1-7 16,-29 6 0-16,-43 0-106 15,-33 2-119-15,-6 0-227 16,-14-1-92-16,-29 3 33 16,-31 0 181-16,-21 0-906 0</inkml:trace>
  <inkml:trace contextRef="#ctx0" brushRef="#br0" timeOffset="5659.42">15877 8863 1607 0,'0'0'556'16,"0"0"-304"-16,0 0 65 16,0 0-99-16,0 0-52 0,225-24-31 15,-73-2-71 1,14-4-28-16,-6 2-36 0,-17 4-27 16,-31 0-240-16,-34 6-402 15,-25 4-349-15</inkml:trace>
  <inkml:trace contextRef="#ctx0" brushRef="#br0" timeOffset="5803.38">17648 8863 1861 0,'0'0'781'15,"0"0"-493"-15,0 0-189 16,0 0-99-16,0 0-447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08:55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9443 1270 0,'0'0'616'0,"0"0"-303"16,0 0-81-16,0 0-24 16,0 0-56-16,0 0-46 0,0-15 14 15,0 15-30-15,7 3-8 16,9 10 32-16,6 6-48 16,2 1-24-16,5 2 3 15,2-2-27-15,4-2 0 16,0-6-3-16,5-6-14 15,4-6 23 1,3 0-7-16,5-22-8 0,3-6 15 16,1-7-23-16,-1 2 9 0,1 3-4 15,-2 5-6 1,-5 11 15-16,-2 10-6 0,-3 4-1 16,1 11 13-16,-1 16-15 15,-4 5 6-15,3 0-12 16,-3 1 1-16,-3-9 5 15,1-6-5-15,3-10-1 16,1-6 13-16,1-2-13 0,3-4 9 16,1-14-2-16,0-2-7 15,0-1 8 1,-1 3-8-16,-1 3-4 0,1 3 3 31,0 6 2-31,-2 2 6 0,-2 4-7 0,3 0 1 16,-1 0 15-16,-1 10-16 15,-3-2 0-15,-3-2 15 0,-1-1-1 16,-5-1 16-16,-2-1-15 16,-6-3-8-16,-7 0 8 31,-3 0-15-31,-7 0 0 0,-2 0-6 0,1 0 6 31,-5 1-39-31,0 4-210 16,0-3-565-16</inkml:trace>
  <inkml:trace contextRef="#ctx0" brushRef="#br0" timeOffset="7935.95">12929 9565 191 0,'0'0'1450'0,"0"0"-913"0,0 0-324 16,0 0 38-16,0 0-87 16,0 0-117-16,40-10-1 15,-20 18 14-15,7 10-3 16,2 2 10-16,7 4-27 15,1 0-8-15,5-2-10 16,1-2-22-16,4-8 7 16,2-8 4-16,5-4-11 15,6 0 25-15,2-22-16 0,7-8-1 16,2-4-4 0,2-6-3-16,1 3-2 0,0 4 2 15,-2 11 0-15,-4 9 22 16,1 13-22-16,-2 0 19 15,-3 21-11-15,1 8-8 16,-5 2-1-16,-2-1 0 16,0-8 1-16,-4-8 11 15,4-8-12-15,0-6 12 16,4 0 13-16,3-18-7 16,4-8 19-16,2-4-17 0,1 0-20 15,-3-1 18-15,-5 8-18 16,-8 6 1-16,-8 9 16 15,-7 8-16-15,-8 0 16 16,-1 15-6-16,-1 10-11 16,0 4 31-16,2-1-16 15,5 0 24-15,4-8 24 16,3-6-15-16,5-8 2 16,-2-6-14-1,4 0-23-15,-2-6 13 0,-3-12-26 0,-5-2 6 16,-8-3 0-1,-7 5-6-15,-14 7-37 0,-13 11-125 16,-9 0-294 0,-15 0-932-16</inkml:trace>
  <inkml:trace contextRef="#ctx0" brushRef="#br0" timeOffset="22368.15">21598 9878 508 0,'0'0'757'0,"0"0"-544"16,0 0-15-16,0 0 67 15,0 0 29 1,0 0 7-16,16-64 19 0,-16 61-69 15,0 3-56-15,0 0-78 16,0 0-42 0,0 0-27-16,2 0-21 0,5 3-6 15,4 4-2-15,7 8-5 0,4-1-5 16,10 1-9 0,3 0 0-16,11-8 0 0,8-2 0 15,8-5 9 1,10 0-3-16,6-20 1 0,2-6-4 15,8-6-3-15,0-4 0 16,3-3 0-16,1-1 0 31,-5 6 1-31,-7 8 1 16,-13 12 4-16,-11 10 0 16,-12 4-5-16,-9 6 9 0,1 16-9 15,0 4 0-15,2 0 5 16,6-2-6-16,6-4 1 15,8-8 0-15,8-8-1 16,5-4 0-16,3-4 1 16,4-16-1-16,-4-6 12 15,-1-2-11-15,-6 2 6 16,-7 2 4-16,-6 8-11 16,-8 10 9-16,-3 6 0 15,-8 0 0-15,-1 12 4 0,-1 8-11 16,3 0 7-16,4-4 0 15,2-2-9-15,7-8 6 16,5-6 3-16,-1 0 28 16,3-12 4-16,-5-12-19 15,-4-4 10-15,-7 0-20 16,-7 0-6-16,-8 6-1 16,-7 6-5-16,-7 6-13 15,-11 10-70-15,0 0-170 16,0 0-647-16</inkml:trace>
  <inkml:trace contextRef="#ctx0" brushRef="#br0" timeOffset="42833.51">1795 11332 1151 0,'0'0'324'16,"0"0"-118"-16,0 0 0 31,0 0-26-31,0 0-12 16,0 0-16-16,-2-51 10 15,8 43-15-15,4 2-23 16,3 4-43-16,-1 2-18 16,3 0-39-16,1 0-5 15,1 16-1-15,3 10-1 16,2 4 12-16,-2 5-23 16,3-2-5-16,-6-1 9 15,1-3-2-15,1-7-8 0,-4-10 1 16,3-8 0-16,4-4 19 15,9-8 1-15,12-28 28 16,13-14 5-16,15-17-39 16,9-9-4-16,8-6-11 15,2 0 9-15,-10 8-9 16,-11 13 0-16,-17 15 0 16,-17 16 4-16,-14 12 2 15,-13 10-6-15,-6 6 6 0,1 2-5 16,-3 0 3-16,0 0-4 15,0 0-16-15,4 0 15 16,0 8-17-16,8 5-57 16,13 10-70-16,-4-3-345 15,2-4-355-15</inkml:trace>
  <inkml:trace contextRef="#ctx0" brushRef="#br0" timeOffset="44731.33">19774 12643 1543 0,'0'0'518'16,"0"0"-288"-16,0 0 73 15,0 0-128-15,0 0-87 0,0 0 15 16,18 18 15-16,6-18 35 16,12 0-14-16,12 0-22 15,19 0 3 1,32-20-63-16,32-6-8 0,-6 2-31 15,-11 2-17 1,-23 8 6-16,-36 6-7 16,-1 0-9-16,-9 4-16 15,-21 4-91-15,-20 0-77 16,-11 6-157-16,-22 10-206 0,-4 0-226 0</inkml:trace>
  <inkml:trace contextRef="#ctx0" brushRef="#br0" timeOffset="45006.91">19736 12823 1450 0,'0'0'546'16,"0"0"-244"-16,0 0 62 16,0 0-140-16,0 0-51 0,122-14-25 0,-57 4-34 31,10 0-20-31,10-1-38 0,7 0-26 15,3-1 10-15,-1 0-23 16,-5 0-8-16,-15 2-4 0,-17 2-4 16,-18 4 7-1,-15 2-8-15,-13 0 0 0,-8 2 0 16,-3 0-11-16,0 0-65 0,4 0-147 31,0 0-134-15,5 0-516-16</inkml:trace>
  <inkml:trace contextRef="#ctx0" brushRef="#br0" timeOffset="45159.83">21596 12677 1423 0,'0'0'0'15</inkml:trace>
  <inkml:trace contextRef="#ctx0" brushRef="#br0" timeOffset="46201.37">2954 13975 958 0,'0'0'914'15,"0"0"-729"-15,0 0-27 0,0 0 65 16,0 0-56-16,0 0-103 16,0 0-43-16,-23-21 1 15,23 21 30-15,0 0 29 16,9 0 22-16,16 0-13 16,10 0-34-16,15 0-5 15,10 0-13-15,11 0-22 16,5-6 2-16,-1-2-18 15,0 0-1 1,-13 2-38-16,-9 2-66 0,-15 0-89 16,-25 4-118-16,-11 0-217 0,-2 0-87 0</inkml:trace>
  <inkml:trace contextRef="#ctx0" brushRef="#br0" timeOffset="46502.4">2858 14151 1452 0,'0'0'611'16,"0"0"-398"-16,0 0 76 16,0 0-6-16,0 0-144 15,0 0-86-15,0 0-42 16,161-42 3-16,-88 24-14 15,9-2 0-15,8-3-9 16,-3 4-44-16,-8 1 20 16,-13 4-30-16,-22 6-37 15,-19 5 43-15,-19 3-20 16,-6 0 27-16,-8 0 16 0,-15 11 4 16,3-1-20-16,4-1-144 15,5-3-273-15,9-6-321 0</inkml:trace>
  <inkml:trace contextRef="#ctx0" brushRef="#br0" timeOffset="47873.98">11583 13611 1892 0,'0'0'587'0,"0"0"-335"15,0 0 82-15,0 0-89 16,0 0-100-16,116 47-79 16,-82-18-12-16,3 10 0 0,1-3-36 15,5 2-8-15,1-4-8 32,5-4-2-32,7-10 0 0,9-12 0 15,6-8 0-15,7 0 13 16,10-20-7-16,4-12 3 15,4-2 5 1,-2-6-4-16,-3 4 13 0,-9 4-8 16,-8 7-14-16,-7 10 19 15,-9 8-19-15,-7 7 8 0,-8 4-7 16,-8 21-1-16,1 7-1 16,-1 6 0-16,3 2 1 15,9 0 11-15,9-2-11 16,8-8 5-16,12-10 3 15,9-8-9-15,2-10-1 16,4-2-8-16,-4-16 9 16,-3-14 0-16,-8-8 1 15,-5 0 11-15,-8 0-7 16,-10 6-4-16,-6 8 11 0,-7 12 0 16,-4 6-11-1,-3 6 15-15,3 2-15 16,4 16 6-16,5 2-7 0,4 2 1 15,10-6-2-15,7-4 1 16,9-8 0-16,8-4 4 16,8 0-4-16,5-12 8 15,4-12 2 1,2-6-8-16,-1-5 2 0,-7 2 4 16,-8 2 11-16,-10 5 20 0,-11 8-1 15,-9 8-2 1,-12 6-6-16,-6 4-24 0,-2 0 13 15,-5 6-19-15,2 8 0 16,3 2 0-16,4 1 0 16,3-3 0-16,3-3 3 15,5-4-3-15,5-6 0 16,4-1-48-16,29-19-129 31,-15-13-446-31,-3-7-1492 0</inkml:trace>
  <inkml:trace contextRef="#ctx0" brushRef="#br0" timeOffset="48001.88">16717 13495 2174 0,'0'0'253'0,"0"0"-253"0,0 0-520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15:33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15917 10058 1778 0,'0'0'959'16,"0"0"-702"-16,0 0 56 0,0 0-61 31,147 132-111-31,-118-78-87 16,-9 3-17-16,-12-1 14 0,-5-4 0 15,-3-8 8-15,0-12-8 16,9-20-8-16,24-12 7 16,41-30-50-16,56-50 0 15,51-42 0-15,33-19 0 16,0-1 0-16,-17 24 0 15,-55 39 0-15,-37 29 0 16,-36 24 0-16,-23 12 0 16,-5 2 0-16,-8 6 0 0,-12 6-45 15,-15 2-219-15,-6 12-747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21:27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 6385 1166 0,'0'0'690'0,"0"0"-506"16,0 0 37-1,0 0-61-15,0 0-41 0,0 0 2 16,-4 56-9 0,10-20 14-16,0 8-1 0,-2 4-10 15,0 8-16-15,1 4-54 16,-3 7-20-16,2-1-19 15,-4 2-6-15,0-6 0 16,0-8-15-16,0-12-75 0,-2-18-36 16,-7-14-179-1,-5-10-458-15</inkml:trace>
  <inkml:trace contextRef="#ctx0" brushRef="#br0" timeOffset="413.57">760 6410 1205 0,'0'0'521'15,"0"0"-434"-15,0 0 195 16,0 0-79-16,0 0-100 16,0 0 17-1,15-119 44-15,-7 96-5 0,6-3-17 16,-3-4-19-16,5 0-6 15,-1 0-35-15,3 0-21 16,2 4-5 0,0 4-37-16,3 5 1 0,-1 6-20 0,-2 7-5 15,2 4 4 1,-1 0-9 0,-4 19 10-16,-1 12 11 15,-7 7-11-15,-7 10-9 16,-2 8 9-16,-9 6 0 15,-20 2 21-15,-6 1-12 16,-6-5 2-16,-1-10 19 16,6-10-30-16,5-10 1 15,9-10-1-15,9-12-69 0,8-8-152 16,5 0-556-16,0-8-796 16</inkml:trace>
  <inkml:trace contextRef="#ctx0" brushRef="#br0" timeOffset="1808.07">1098 6890 428 0,'0'0'1367'0,"0"0"-1085"16,0 0 39-16,0 0-41 15,0 0-134-15,0 0-34 16,0 0-22-16,-27-111 1 16,42 89-28-16,8 3-14 15,2 2-5-15,4 7-17 0,0 4 8 16,2 6-33-16,0 0-2 15,0 24 0-15,-2 7-6 16,-5 6-51-16,-6 8 6 16,-11-1 2-16,-7 0 35 15,0-8-2 1,-5-6 2-16,-5-12 14 0,0-10 0 16,6-8 22-16,-1-2 43 15,5-22-28-15,0-10-10 0,0-4-3 16,12-4-23-16,12 2-1 15,9 1-7 1,6 7 6-16,-1 8 0 0,-1 12-13 16,-3 8 5-1,-8 4-24-15,-3 14 21 16,-10 15 12-16,-7 4 0 0,0 6 11 16,-4 1-10-16,0-2-1 15,0-2 3-15,2-6-3 0,5-6-2 16,1-8-4-16,1-4 12 15,4-8-6 1,7-4 0-16,3 0 1 0,8-18 1 16,1-6-2-1,-5-4-35-15,-5 0-1 16,-13 0 29-16,-11 4 7 0,-2 4 9 16,-27 2 7-1,-9 6 13-15,-9 2-29 0,1 6 1 16,1 4 8-16,9 0-7 0,9 0 2 15,12 0 5-15,11 0 11 16,4 0-20-16,6 0-26 16,21-7 26-1,11-4 6-15,7-6-5 0,5-1 6 16,2 0-7-16,-6 4-6 16,-7 6 5-1,-10 7-20-15,-10 1-6 16,-2 1 20-1,-11 20 7-15,0 4 6 0,-3 5 0 16,-1 1-5-16,0-1 0 0,0-2-1 16,6-4-7-1,2-4 7-15,6-6 0 16,4-6 9-16,7-8-9 16,0 0 0-16,-5-8-7 15,-5-12-23-15,-8-4 21 16,-9-2 9-16,0-2 21 15,-26 2 18-15,-10-1-12 16,-6 4 9-16,0 2-14 0,3 10-22 16,8 2 0-16,11 5 7 15,12 4-7-15,8 0 0 16,2 0-30-16,29 0-2 16,9-12-26-16,14-10-88 15,8-12-61-15,3-10-254 16,-3-4 172-16,-11 0 122 15,-11 6 132-15,-20 8 35 16,-11 10 277-16,-9 10 110 16,0 3 68-16,-9 8-244 15,-2 0-60-15,4 3-34 0,3 0-41 16,4 3-34-16,0 21-24 0,0 13-6 16,2 14 18-16,13 27 9 15,6 30-6-15,1 33 12 16,-2 11-27-16,-2-1-1 15,-3-17-10 1,-3-34-6-16,-1-22-2 0,-1-19 1 16,4-11-12-16,7-4 0 0,3-6-33 15,7-12 4 1,0-20 7-16,2-6-2 0,-2-34 21 16,-6-18-2-1,-5-11-5-15,-13-11 14 0,-7-4-19 16,-17-4 0-16,-31 0 26 15,-20 4-19-15,-17 9 20 32,-13 17 21-32,0 16 18 15,9 18 51-15,15 14-30 16,27 4-19-16,25 0-41 16,22 6-8-16,18-2-131 0,64-10-147 15,-2-20-534-15,-1-10-754 16</inkml:trace>
  <inkml:trace contextRef="#ctx0" brushRef="#br0" timeOffset="1949.32">2646 6447 1903 0,'0'0'1037'15,"0"0"-814"-15,0 0-148 0,0 0-75 16,0 0-1228-16</inkml:trace>
  <inkml:trace contextRef="#ctx0" brushRef="#br0" timeOffset="2071.02">2842 6932 2593 0,'0'0'663'0,"0"0"-456"15,0 0-177-15,0 0-30 16,0 0-849-16</inkml:trace>
  <inkml:trace contextRef="#ctx0" brushRef="#br0" timeOffset="2248.88">2856 6653 522 0,'0'0'2283'0,"0"0"-1633"16,0 0-492-16,0 0-68 0,0 0-90 16,169-106-305-16,-124 86-716 0</inkml:trace>
  <inkml:trace contextRef="#ctx0" brushRef="#br0" timeOffset="2740.62">1165 7690 1699 0,'0'0'682'15,"0"0"-384"-15,0 0 212 16,0 0-262-16,0 0-110 0,0 0 6 16,0 0-37-16,-69 2-41 15,64-2-32-15,0 0-17 16,1 0 8-16,-4 0-23 16,-1 0-1-16,-1 0 10 15,-3 2-11-15,2-2-9 31,0 2-6-31,2-2 3 0,5 0 3 0,4 2 6 0,13-2-30 16,58 0 12-16,72 0 21 31,73-18 1-31,40-14-1 16,1-4 6-16,-41-1-13 16,-72 12-2-16,-47 7-30 15,-45 7 24-15,-27 7 15 16,-11 2 0-16,-8 2 85 0,-6 0 37 15,0 0-50-15,0 0-72 16,0 0 0-16,0-5-3 16,13-3-535-16,10-2-1145 0</inkml:trace>
  <inkml:trace contextRef="#ctx0" brushRef="#br0" timeOffset="3279.91">5082 6336 1545 0,'0'0'658'0,"0"0"-308"0,0 0 187 16,0 0-236-16,0 0-163 15,0 0-99-15,0 0 9 16,-7 136-17-16,7-47-14 15,0 5-10-15,5-2-6 16,1-10 7-16,0-13-8 16,2-19-36-16,-4-18-66 0,-4-32-134 15,0 0-95 1,-12-24-585-16</inkml:trace>
  <inkml:trace contextRef="#ctx0" brushRef="#br0" timeOffset="3640.56">5024 6483 1500 0,'0'0'1002'0,"0"0"-509"16,0 0-250-16,0 0 16 0,0 0-42 31,0 0-121-31,140 136-28 0,-85-82-13 0,3 0-46 32,3 1 16-32,-3-3-25 0,-5-8 0 0,-6-6-16 15,-7-10-64-15,-8-12-31 16,-11-12-48-16,-7-4-7 15,-10-14 68-15,-4-24 46 32,-2-14 43-32,-20-15 9 15,-9-9-2-15,-3-2 2 16,1 0 40-16,2 8 47 0,4 11 54 16,7 13 13-16,7 16-17 0,4 10-22 15,5 12-46-15,1 7-22 16,3 1-47-1,0 15 9-15,0 25-6 0,13 17 4 16,6 15 6 0,2 10-13-16,4 4-11 0,0 0 11 15,-1-4-95-15,1 5-176 16,-10-25-426-16,-2-20-876 0</inkml:trace>
  <inkml:trace contextRef="#ctx0" brushRef="#br0" timeOffset="4005.54">5882 6757 1735 0,'0'0'715'16,"0"0"-390"-16,0 0-36 0,0 0-116 15,0 0-57-15,0 0-23 16,0 0-19-1,106 79-17-15,-86-79-30 16,1 0-3-16,-4-14 2 0,-3-6-25 16,-7-4 12-16,-5-2-13 15,-2-2 0-15,-7-1 1 0,-17 7 0 32,-6 8 5-32,-3 10 16 0,-4 4-5 15,1 12 2-15,5 23-8 16,6 8-10-16,7 12 26 15,11 1-16-15,7-2 5 16,7-2 14-16,26-12-30 16,17-14 0-16,12-16-12 15,13-10-78-15,4-12-111 16,12-36-271-16,-20 4-185 16,-17 4-353-16</inkml:trace>
  <inkml:trace contextRef="#ctx0" brushRef="#br0" timeOffset="4348.09">6661 6653 793 0,'0'0'1139'16,"0"0"-770"-16,0 0 168 15,0 0-305-15,0 0-94 0,0 0 11 16,0 0-38-16,-77-38-34 15,50 56-1-15,0 8-7 16,2 8 17-16,4 7-5 16,2 0-20-16,5 4 7 15,12-3-44-15,2-4-5 16,0-8 2-16,23-6-7 16,8-8-16-16,7-10 2 15,7-6-39-15,5-6 15 16,4-16-94-16,0-6-68 0,-5-2-65 15,0-2-117-15,-14 8-306 16,-10 8-303-16</inkml:trace>
  <inkml:trace contextRef="#ctx0" brushRef="#br0" timeOffset="4848.55">7047 6820 1315 0,'0'0'803'0,"0"0"-338"32,0 0-105-32,0 0-107 0,0 0-99 0,0 0-31 15,0 0-57-15,71-9-18 16,-46-17-24-16,-3-3-18 16,-4-2 15-1,-12 1-21-15,-6 2 8 0,0 4 31 16,-6 2-2-16,-19 4 7 15,-4 8-10-15,-5 10-8 0,-3 0 13 16,-1 14-38-16,3 16 5 16,4 12 8-16,10 3-4 15,10 2 23-15,11-3-3 16,2-5-3-16,28-7-4 16,11-12-23-16,11-12-2 15,8-8-17 1,5 0-58-16,1-22-86 0,-3-8-188 31,-3 0-176-31,5-13 13 16,-14 11-23-16,-9 6-401 0</inkml:trace>
  <inkml:trace contextRef="#ctx0" brushRef="#br0" timeOffset="5007.46">7916 6663 1967 0,'0'0'1026'0,"0"0"-686"16,0 0-1-16,0 0-296 16,0 0-43-16,0 0-267 0,0 0-812 0</inkml:trace>
  <inkml:trace contextRef="#ctx0" brushRef="#br0" timeOffset="5436.17">5254 7656 2415 0,'0'0'483'16,"0"0"-129"-16,0 0 109 16,0 0-309-16,0 0-73 15,0 0-49-15,0 0 16 0,110-16-26 16,-14 2-20-16,51-6-2 16,65-8 14-16,38-4-14 15,11 1 28-15,-12 4-28 16,-30 6 0-16,-19 1 0 15,-31 6-14-15,-44 4 14 16,-43 4-15-16,-39 2 10 16,-24 2 5-16,-5 0 17 15,-7 2 0-15,-3 0-17 16,-4 0 0-16,0 0 0 16,0 0 0-16,2-2 0 0,6-4 0 15,0-2-293 1,1 0-1501-16</inkml:trace>
  <inkml:trace contextRef="#ctx0" brushRef="#br0" timeOffset="6700.52">8967 6302 1247 0,'0'0'1033'15,"0"0"-705"-15,0 0-50 16,0 0-2-16,0 0-166 0,0 0-86 15,0 0 26-15,0 28-23 16,0-24-21-16,0-4 27 16,0 0-21-16,0 0 32 15,0-4 10-15,0-10-32 16,-10-2 4-16,-13 2-26 16,-8 6 0-16,-5 8 31 0,-4 0-14 31,-7 28 8-31,3 18-16 15,3 19 2-15,8 11 28 16,16 8-8-16,15 4-4 0,2-1 24 0,35-11-49 31,21-12 19-31,19-16-17 16,10-20 10-16,7-18-28 0,-5-10 10 16,-12-14-22-16,-15-16 20 15,-16-2 5-15,-17-2 1 16,-13 4 18-16,-14 2 15 15,0 6 31-15,0 5-17 0,-14 10-22 16,-1 7 22-16,-1 0-47 0,3 20-1 16,1 14 0-1,8 6-7 1,4 0 1-16,0-6-8 16,25-10-12-16,10-12 0 15,8-12-33-15,1 0 6 16,-6-28-53-16,-13-6 11 15,-14-4 90-15,-11-1-1 16,-9 6 7-16,-27 2 25 0,-8 9-19 16,-5 10 9-16,7 10-15 15,11 2 0-15,10 2-1 16,19 14 0-16,2-2 1 16,15-1 33-16,22-8-18 15,9-5 24-15,12 0-21 16,4-14-17-16,1-8 17 15,-3 3-18-15,-9 0 0 16,-7 7 0-16,-6 8 8 0,-7 4 8 16,-4 10 2-16,-2 20-12 15,-5 11-4-15,-5 7-2 16,-1 2-12 0,-7-4-26-16,-1-8-26 0,-4-10 46 15,1-12 16-15,-3-12 2 16,2-4 26-16,-2-14 12 15,2-18-22-15,5-8 20 16,2-2-21-16,4-1 12 16,3 7-16-16,3 8 1 15,4 10-9-15,2 9-3 16,4 9-15-16,0 0 14 0,0 19-4 16,0 9 5-16,-6 2 0 15,-2 2-39-15,-5-1-33 16,-7-5-119-16,-3 2-261 15,-4-6-400-15,-2-8-563 0</inkml:trace>
  <inkml:trace contextRef="#ctx0" brushRef="#br0" timeOffset="7173.83">10494 6814 1597 0,'0'0'501'16,"0"0"-181"-16,0 0 27 15,27-127-142-15,-27 99-42 16,0 4 17-16,-21 10-20 16,-5 8-22-16,-8 6-63 15,-3 6-24-15,-4 26-23 0,1 12-17 16,9 12 10-16,8 2-14 16,15-1 5-16,8-11-4 15,4-10-8-15,27-16-21 16,8-14 15-16,5-6 0 15,-2-18 0-15,1-18 7 16,-10-10-1-16,-8-8 18 16,-10-7-10-16,-9-7 26 15,-6-8 17-15,0-2-18 16,-4-4 20-16,-13 3-26 16,-6 13 0-16,3 18 32 15,7 18-59-15,1 22 0 0,6 8 0 31,6 28 0-31,0 24 0 0,0 14 0 0,11 11 0 16,11 3 0 0,9-4 0-16,3-10 0 15,2-10 0-15,0-13-36 0,-3-17-77 16,0-22-140-16,-8-4-303 16,-10-4-486-16</inkml:trace>
  <inkml:trace contextRef="#ctx0" brushRef="#br0" timeOffset="7473.52">10658 5988 2218 0,'0'0'777'32,"0"0"-479"-32,0 0-56 0,0 0-101 0,-10 130-78 15,10-76-39-15,0-4-23 16,6-8-1-16,1-10-9 31,-3-10-45-31,0-13 0 0,2-9 4 0,0-3 50 0,5-27 15 31,5-12-7-31,1-10 34 16,6-2-18-16,-1 1 6 16,-2 14 13-16,-2 10-19 15,-5 20 6-15,-1 9-10 16,1 9-19-16,3 27 17 15,1 13-18-15,1 9-88 16,2 30-220-16,-4-16-465 16,-3-9-353-16</inkml:trace>
  <inkml:trace contextRef="#ctx0" brushRef="#br0" timeOffset="7607.02">11282 6663 2160 0,'0'0'916'0,"0"0"-559"0,0 0-36 16,0 0-240-16,0 0-81 16,0 0-357-16,0 0-949 0</inkml:trace>
  <inkml:trace contextRef="#ctx0" brushRef="#br0" timeOffset="8000.06">9484 7361 1345 0,'0'0'1281'0,"0"0"-778"16,0 0-163-16,0 0-43 16,0 0-141-16,0 0-116 15,0 0-20-15,204-36 18 0,-4 12-37 16,43-6 8-16,12-4-9 16,-16 0-62-16,-45 3 9 15,-49 9-35-15,-47 7 29 16,-40 2 59-16,-29 8 0 15,-9-2 18-15,-9 6 97 16,-5-2 13-16,-6 1-61 16,0 2-67-16,0 0 0 15,0 0 0-15,0-2-224 16,0-1-994-16</inkml:trace>
  <inkml:trace contextRef="#ctx0" brushRef="#br0" timeOffset="8181.82">11851 6888 1967 0,'0'0'1420'0,"0"0"-1367"16,0 0-53-16,0 0-664 0</inkml:trace>
  <inkml:trace contextRef="#ctx0" brushRef="#br0" timeOffset="12472.23">3540 8310 563 0,'0'0'136'0,"0"0"-120"15,0 0 13-15,0 0 15 0,0 0 40 16,0 0 22 0,-23-65 12-16,23 63 49 0,0 1-64 15,0 1-60-15,0-3-5 16,0 2-38-16,0-2 6 16,0 1-6-16,0-2 8 15,7 0 37-15,0 2-2 16,0-1-35-16,-3 0-8 15,-2 3-13-15,-2-2 13 16,0 2 19-16,0 0 38 16,0 0 86-16,5 0 22 15,-1-6 5-15,3-2-12 16,4-6-59-16,0-4-54 0,1-2-11 16,-6-2-24-16,-6 2 39 15,0 4 39-15,-4 4-6 16,-23 10 49-16,-4 2-37 15,-9 2-43-15,-1 22-2 16,-1 10-47-16,7 6 17 16,6 4-19-16,10 2 1 15,13 1-9-15,6-7 8 16,6-4-19-16,26-6 11 16,11-4-20-16,9-4 28 0,9 0 4 15,3 2-3-15,2 6 0 16,-9 4-1-16,-6 8 0 15,-13 9 22-15,-16 4-22 16,-17 2 21-16,-5 3-9 16,-27-6-10-16,-19-4 25 15,-10-8-27-15,-7-12 0 16,-3-10 15-16,1-9-7 16,5-11 1-16,8 0 13 15,15-12 5-15,10-5 53 16,13 3-13-16,10 0 2 0,4 4-32 15,2 2-37-15,22 4-6 16,12 0-3-16,11 2-4 16,11 0-2-16,11-4-82 15,10-4-52-15,0-6 28 16,0-8 18-16,-11-4 33 16,-10-4 45-16,-18-6 25 15,-15 0 31-15,-14 0 26 16,-11 1 67-16,0 9 18 15,0 9 5-15,-2 6 20 16,-5 13-42-16,1 0-50 16,1 13-54-16,3 19-21 0,2 12-5 15,0 6 4-15,0 0 2 16,13-4-7-16,12-8 6 16,6-12-7-16,2-10-5 15,7-16-17-15,-2 0 26 16,0-24 2-16,-6-12 2 15,-9-8 11-15,-7-2 2 16,-9 3-5-16,-5 10-2 16,-2 11-7-16,0 8 0 0,0 10 44 15,0 4-34-15,0 1-10 16,10 20-21-16,5 8 21 16,5 4 5-16,9-3-5 15,5-6-8-15,1-8 7 16,5-10 0-16,0-6 1 15,-2-8 7-15,-4-20 2 16,-10-10-3-16,-9-7-6 16,-8-6 0-16,-7-2 12 15,0-1 9-15,-2 6 29 16,-9 10 1-16,0 10 15 16,2 14 9-16,2 10-36 0,3 4-39 15,4 24-3-15,0 26 3 16,0 35 11-16,0 35-10 15,11 30 11-15,7 6-12 16,-1-11-6-16,-3-35 5 16,-3-36 1-16,-3-21-8 15,-2-12 7-15,0-2-31 16,-2-5 9-16,-1-7 10 16,-3-16-40-16,0-11-14 15,0-11-47-15,-15-28-185 0,-2-17-14 16,-3-30-185-16,3-35-2 15,5 7 123-15,6 10-212 16,3 17 420 0,3 27 169-16,0 0 308 0,0 0 70 15,0 14 101-15,5 11-161 16,4 12-10-16,6 6-120 16,10 9-85-16,11 8-34 15,8 0-38-15,10 10-7 16,-1 16-24-16,-3 9-16 15,-13 1-111-15,-14 2-27 0,-17-2 72 16,-6-2 82-16,-22-2 38 16,-20-4 10-16,-8-4 22 15,1-4 29 1,5-6 32-16,11-6 6 0,12-6-30 16,15-2-44-16,6 0-63 15,8-12-9 1,26-10 3-16,11-10-37 0,6-10-105 15,6-8-44-15,-3-6 27 16,-4-5 30-16,-13 5 120 16,-12 6 15-16,-12 10 137 15,-11 8 66-15,-2 10 34 0,0 8-44 16,-2 6-19 0,-5 8-57-16,1 0-54 0,2 14-10 15,1 26-44-15,3 34-9 16,0 32 15-16,13 27-9 15,12 7-4 1,2-24-2-16,-6-27 0 0,-4-29 8 16,-7-6-8-16,4 6 0 31,-5 1-2-31,0 1-22 0,-5-16-3 16,-4-16-45-1,0-16 6-15,0-14-22 0,-2 0-38 16,-13-26-132-16,-6-18-58 15,2-15-181-15,-8-31 172 16,0-26 46-16,2 2 44 16,7 14 95-16,5 15 114 15,7 29 26-15,4 0 164 16,2 2 74-16,0 12 78 16,6 11-40-16,19 9-55 0,6 7-46 0,11 9-72 15,3 6-39-15,1 0-40 16,-4 24-24-16,-5 8 0 15,-16 10 0-15,-11 2 6 16,-10 2 14-16,-14-2-7 16,-19-2-1-16,-7-8 20 15,-1-6-14-15,8-11 30 16,9-8 3-16,14-9 2 16,10 0-3-16,2-9-50 15,32-18-2 1,13-5-43-16,15-8-130 0,5-6-52 15,2 2-6-15,-9 4 39 16,-13 6 126-16,-13 9 68 0,-16 14 106 16,-14 4 186-16,-4 7-5 15,0 0-46-15,0 11-87 16,-7 10-104 0,-2 14-25-16,3 5-24 0,6 4-1 15,0 0 2 1,0-8-2-16,18-8-1 0,8-10-15 15,5-11 5-15,6-7 11 16,-2-13 14-16,-4-17-8 16,-6-10 0-16,-8-8 0 15,-13-4-6-15,-4-6 0 0,-8 0 1 16,-23 1-7-16,-5 9-3 16,-7 14-23-16,3 18 31 15,5 16-20-15,8 16 20 16,10 29-9-16,14 9-13 15,3 1 22-15,18-4-16 16,20-11-2 0,11-20 18-16,5-16 2 0,1-4 52 15,5-32-1-15,0-15-35 16,0-4 13-16,-6-2-9 0,-5 9 0 16,-9 8 31-1,-6 12-40-15,-3 14 12 0,-4 8-24 16,2 2 0-16,0 14-1 15,0 16 1-15,-6 8-13 16,-4 6 12-16,-11 5-58 16,-8-5 31-16,0-2 5 15,-17-8 22-15,-10-8 0 16,-6-8 1-16,-5-10 0 16,2-8 20-16,2 0-19 15,7 0 12 1,12-6-13-16,7-2 1 0,8 2-2 15,0 6-18-15,19 0-2 16,10 0 13-16,10 0 8 16,5 2-1-16,2 4 1 0,4-4 0 15,3-2 0-15,3 0 0 16,1-16 0 0,-1-12-1-16,-2-10 2 0,-7-6-1 15,-11-6 0-15,-9-3 1 16,-12-1 12-16,-11 2-13 15,-4 6 0-15,0 8 22 16,-17 12-16-16,-6 14 45 16,-2 12-3-16,1 14-18 15,2 28-5 1,2 14-25-16,7 10 0 0,8 2 3 0,5-3 17 16,11-13 5-16,25-16-16 15,18-18 3-15,12-18-22 16,12-10 10-16,2-28-69 15,-7-9-81-15,-12-12-138 16,-23 13-292 0,-25 11-506-16</inkml:trace>
  <inkml:trace contextRef="#ctx0" brushRef="#br0" timeOffset="13439.53">8932 7947 1377 0,'0'0'583'16,"0"0"-225"-16,0 0 210 16,0 0-290-16,0 0-60 15,0 0-99-15,0 0-46 16,-83-80-1-16,41 80-30 16,-12 5 12-16,-6 26-15 0,-7 13-12 15,-4 16 18-15,7 12-36 16,8 8 11-16,14 4-1 15,20 2-17-15,19-5 23 16,6-7-14-16,34-8-11 16,19-14 0-16,11-14-27 15,8-14 15-15,4-16-11 16,-4-8-26-16,-10-5 5 16,-14-22-56-16,-18-7-4 15,-21-6 13-15,-12 0 16 16,-16 0 18-16,-26 4-9 15,-5 8 17-15,-6 6 49 0,1 10 0 16,7 6 6-16,10 6 11 16,10 0-4-16,10 0 17 15,9 0-13-15,6 0-16 16,0 0-1-16,0 0 7 16,15 0 14-16,3 0 23 15,1 0-43-15,4 0 17 16,2 0-16-16,1 0 5 15,3 0 10-15,0 0-17 16,0-4 13-16,-2-4-13 0,-7 2 9 16,-6 2-9-16,-10 0 29 15,-2 4 55-15,-2 0 70 16,0 0-35-16,0 0-38 16,0 0-14-16,0 0-55 15,0 0 1-15,0 0-13 16,0 0-2-16,0 0 2 15,0 5 11-15,0 16-10 16,0 13 23-16,0 10-17 16,4 10 7-16,7 8-14 15,1 4-2-15,1-1 1 16,-1-5 1-16,-2-6 0 0,-1-8 3 16,-2-10 14-16,0-12-29 15,-5-6 12-15,0-10-50 16,7-8-97-16,0 0-341 15,-2-16-443-15</inkml:trace>
  <inkml:trace contextRef="#ctx0" brushRef="#br0" timeOffset="13741.73">9659 7900 1587 0,'0'0'800'0,"0"0"-269"16,0 0-182-16,0 0-112 15,-123 85-123-15,82 5-6 16,8 28-48-16,8 25-30 15,14-13 19-15,11-28-43 16,3-35 15-16,26-24-21 16,13-3-27-16,16-3-42 15,40-23-210-15,-14-14-338 16,-10-2-530-16</inkml:trace>
  <inkml:trace contextRef="#ctx0" brushRef="#br0" timeOffset="14071.64">9883 8141 2006 0,'0'0'768'0,"0"0"-235"15,0 0-194-15,0 0-152 16,0 0-167-16,0 0 10 16,0 0 16-16,21 137-37 15,2-68 12-15,4 4-21 16,2-3 0-16,2-10-9 15,1-14 3-15,-3-16-24 16,-2-18 3-16,-7-12 27 0,-5-14 5 16,-1-24 8-16,-5-14 13 15,-1-8 32-15,-1-10-49 16,-2-6 20-16,1 1-16 16,3 7-2-16,-2 12-4 15,-3 18-7-15,1 18-12 16,-1 18 5-16,1 2-70 15,3 46-44-15,3 4-244 16,1 2-716-16</inkml:trace>
  <inkml:trace contextRef="#ctx0" brushRef="#br0" timeOffset="14307.87">10558 8544 2397 0,'0'0'730'0,"0"0"-446"16,0 0 9-16,0 0-178 16,0 0-35-16,0 0-1 15,-2 124-44-15,-9-70 1 16,-5 0-20-16,0-1-16 16,3-11-76-16,11-14-125 15,2-12-317-15,0-16-450 0</inkml:trace>
  <inkml:trace contextRef="#ctx0" brushRef="#br0" timeOffset="14514.3">10946 8101 1463 0,'0'0'1259'15,"0"0"-782"-15,0 0-266 16,0 0-53-16,0 0-106 15,145-26-52-15,-81 14-78 16,3-2-166-16,-7-9-280 0,-19 5-156 16,-22 5-362-16</inkml:trace>
  <inkml:trace contextRef="#ctx0" brushRef="#br0" timeOffset="14813.45">11018 8061 1280 0,'0'0'752'15,"0"0"-262"-15,0 0-31 16,0 0-235-16,0 0-37 0,0 0-68 0,0 0-43 16,-19 28-10-16,15-2-16 15,0 8-16-15,-3 10-17 16,0 6-17-16,-2 4-11 16,3 3 11-16,-1-3 0 15,3-4 24-15,4-8-2 16,0-6 11-16,0-10-6 15,17-6-27-15,10-7 0 16,8-10 0-16,11-3 9 16,4 0 19-16,4-10-14 15,-5-8-14-15,-5 0-14 16,-6 2-55-16,-9 2-37 0,-8 0-88 31,-11-2-108-31,-3 4-312 0,-7 0-368 0</inkml:trace>
  <inkml:trace contextRef="#ctx0" brushRef="#br0" timeOffset="14971.64">10977 8376 1113 0,'0'0'1034'0,"0"0"-456"16,0 0-106-16,0 0-178 0,0 0-138 15,0 0-104-15,0 0-8 16,58-30-44-16,-4 22-28 15,39-15-210 1,-8 1-397-16,-10 0-341 0</inkml:trace>
  <inkml:trace contextRef="#ctx0" brushRef="#br0" timeOffset="15301.98">11590 7758 1077 0,'0'0'1165'31,"0"0"-458"-31,0 0-395 16,0 0-11-16,0 0-109 15,0 0-108-15,122-2-24 16,-79 28-3-16,-1 8-36 15,0 10 16-15,-1 6-29 16,-4 8-7-16,-5 7 21 16,-8-1-12-16,-9 4-10 0,-7-2 0 15,-8-1-8 1,0-5 1-16,-14-4-20 0,-11-4-33 16,-8-8-14-16,-3-6-148 15,-22 0-78-15,10-12-261 16,3-8-266-16</inkml:trace>
  <inkml:trace contextRef="#ctx0" brushRef="#br0" timeOffset="16239.76">13042 7766 1505 0,'0'0'678'15,"0"0"-296"-15,0 0 111 16,0 0-281-16,0 0-117 0,0 0-36 16,0 137 35-1,5-69-43-15,8 2-25 0,3-2 10 16,6-10-36-16,5-10 1 15,2-16-1-15,4-14 23 16,1-13-17-16,4-5 24 16,-2-21 15-16,-5-17 13 15,-2-12-28-15,-8-10-3 16,-4-4 15-16,-11 2-28 16,-6 5 14-16,0 13-7 15,-6 16-21-15,-17 14 19 16,0 14-19-16,2 4 0 15,0 28-9-15,9 10 8 16,9 5 1-16,3 1-9 0,22-4 9 16,21-6-12-16,15-6 2 15,6-8 4-15,1-2-2 16,-7-4-10-16,-14 0 17 16,-15 4-22-16,-18 2 23 15,-11 4-4 1,0 4 4-16,-17 1 0 0,-12-1 0 15,-5-4 1 1,-1-4-2-16,-6-8-59 16,-17-16-146-16,10-14-159 0,-2-14-833 0</inkml:trace>
  <inkml:trace contextRef="#ctx0" brushRef="#br0" timeOffset="16412.09">12967 7435 2293 0,'0'0'724'0,"0"0"-363"15,0 0-66-15,0 0-136 16,0 0-114-16,0 0-45 0,0 0-73 16,160 68-522-16,-104-43-922 0</inkml:trace>
  <inkml:trace contextRef="#ctx0" brushRef="#br0" timeOffset="17403.74">14834 8001 1468 0,'0'0'595'0,"0"0"-316"15,0 0 76-15,0 0-23 16,7-102-134-16,-7 80-92 16,-7 1-6-16,-13 5-14 15,-5 4-16-15,-6 8-5 16,-7 4-22-16,-6 8-8 15,-1 27-25-15,3 12 1 16,4 11 6-16,14 7-16 16,14-5-2-16,10-4 0 15,8-12-17-15,25-12 18 0,7-14 0 16,4-16 25-16,-1-2 17 16,-3-14-29-16,-5-18 19 15,-8-10-14-15,-7-6 25 16,-4-6 19-16,-5 0-40 15,-4 6 2-15,-1 9-9 16,-4 16-14-16,1 14-2 16,1 9-19-16,3 13-21 15,4 24 41-15,7 12 14 16,4 7 1-16,7 0-15 16,4-4-6-16,6-12-14 0,1-12-10 15,-3-16 21-15,1-12 9 16,-5 0 2-16,-4-26 11 15,-4-8 5-15,-5-8-12 16,-4-4 11-16,-2 0-8 16,-4 4-8-16,-1 10 13 15,-2 11-8 1,0 13-6-16,-1 8 0 0,3 4-25 16,7 27 17-16,-1 7 2 15,3 6 6-15,0 4-3 0,0-6 3 16,-5-6-19-16,-1-10 13 15,-4-7-21-15,-1-14 21 16,-3-5 0-16,-1 0 6 16,4-22 30-16,1-10-29 15,5-10 6-15,5-4-1 16,3 0 5-16,0 4-19 16,0 8 8-16,-1 12-4 15,-3 11-5-15,0 11 9 16,-2 4 0-16,3 25 8 15,0 9 0-15,-1 4 1 0,2 2-9 16,-2-4-11 0,3-6 4-16,-3-10 1 0,2-6-33 15,12-18-68-15,-4 0-259 16,-3-2-433-16</inkml:trace>
  <inkml:trace contextRef="#ctx0" brushRef="#br0" timeOffset="17912.66">16699 7515 844 0,'0'0'713'16,"0"0"-363"-16,0 0-43 15,0 0 153-15,0 0-113 16,0 0-94-16,0 0-18 15,9-30-75-15,6 24-62 16,14-2-11-16,13 0-60 16,16-2-27-16,9 0 14 15,1 0-14-15,-6 2-77 16,-16 4-137-16,-19 4-99 0,-25 0-217 16,-33 10-19-16,-23 11 166 15,-4-3-467-15</inkml:trace>
  <inkml:trace contextRef="#ctx0" brushRef="#br0" timeOffset="18211.75">16752 7517 1238 0,'0'0'371'0,"0"0"-27"16,0 0 124-16,0 0-160 15,0 0-10-15,0 0-47 16,0 0-34-16,-22-14-44 16,20 14-106-16,2 0-38 15,0 7-20-15,0 16 3 16,0 14-12-16,0 13 9 0,-2 10-2 15,2 8 46-15,-3 2-37 16,1 0-7-16,2-4 12 16,0-7-15-16,0-9 36 15,2-8-18-15,14-10 3 16,6-10-9-16,7-8-18 16,9-8 0-16,9-6 3 15,7 0-3-15,4-8 0 16,-8-12-22-16,-2-6-71 15,-17-2-99-15,-27-16-167 16,-4 8-320-16,-6 4-174 0</inkml:trace>
  <inkml:trace contextRef="#ctx0" brushRef="#br0" timeOffset="18377.25">16746 7913 770 0,'0'0'1419'0,"0"0"-857"15,0 0-282-15,0 0 7 16,0 0-115-16,0 0-85 16,118-53-18-16,-61 39-69 15,32-8-31-15,-12 4-471 0,-13 2-883 16</inkml:trace>
  <inkml:trace contextRef="#ctx0" brushRef="#br0" timeOffset="19409.18">17374 7774 1894 0,'0'0'646'16,"0"0"-134"-16,0 0-49 15,0 0-260-15,0 0-124 16,0 0-50-16,0 0-7 0,-11 6-8 16,11 24 47-1,9 9-28-15,5 2-7 0,3 4-26 16,1-8-5-16,4-4-16 15,0-9-30-15,1-12-9 16,-4-8 8-16,-1-4 22 16,3-6 30-16,-6-20 0 15,3-6-5-15,-5-4 5 16,1-5-1-16,-3 4 1 16,-3 4 16-16,0 9-10 15,-6 12 24-15,0 12 9 16,3 0-32-16,1 24-7 15,7 14 15-15,5 6 2 0,11 2-7 16,7-3-10-16,7-13-45 16,7-18-58-16,4-12-82 15,-5-10 58-15,-4-30 41 16,-12-14 46-16,-13-10 40 16,-11-7 0-16,-7-3 48 15,-2-4 34-15,0-2-34 16,-2 5 12-16,-9 13-6 15,-1 16 30-15,4 16 27 16,1 18-37-16,1 12-13 16,-2 4-49-16,4 30-1 0,0 14-22 15,2 12 11-15,2 11 0 16,0 5 20-16,4-2-19 16,14-2 8-16,4-8-9 15,4-7-9-15,4-11-9 16,3-12-28-16,0-10-4 15,4-10 29-15,0-8-12 16,1-6 33-16,0-2 5 16,-3-20 1-16,-2-9 11 15,-4-9-8-15,-6-7 0 0,-9-7 43 16,-8-5-35 0,-6 1-7-16,0 10 3 0,-4 12-12 15,-12 14 21-15,1 20-21 16,-3 2 5-16,3 34-12 15,-1 18-1-15,7 12 7 16,9 0 0-16,0-6-38 16,27-11 4-16,17-18-26 15,12-16-20-15,6-13 65 16,3-5 1-16,-7-25 14 16,-5-10 16-16,-13-2-14 15,-9-2 40-15,-8 2-8 16,-6 4-5-1,-5 10 20-15,-1 10-28 0,-3 10 0 0,4 8-21 16,5 4-4-16,6 22-2 16,6 12 6-16,4 6-14 15,-1 4-26-15,-3-2-74 16,-9-7-3-16,-9-9 4 16,-9-10 19-16,-2-11 92 15,0-6 2-15,-2-3 17 16,-5 0 56-16,5-12 20 15,2-15-1-15,0-5-23 16,24-5-57-16,14-8-3 0,9-1-9 16,9 4-14-16,2 4 13 15,-5 4-62-15,-13 12-192 32,-25 12-557-32</inkml:trace>
  <inkml:trace contextRef="#ctx0" brushRef="#br0" timeOffset="21244.45">13100 4389 370 0,'0'0'322'15,"0"0"-75"-15,0 0-20 0,0 0-9 32,0 0-32-32,0 0 35 15,0 0-12-15,0-8-14 16,0 8-17-16,0 0-61 15,0 0-13-15,0 0 14 16,0 0-42-16,0 0-33 0,0 0-16 16,0 0-10-16,0 0 5 15,0 0-15-15,0 0 8 16,0 0 8-16,0 0-16 16,0 0 4-16,0 0 7 15,0 0-6-15,-2 0 10 16,0 0-11-16,0 0-4 15,0 4-4-15,-1 4-3 16,1 2 0-16,0 4 1 16,0 3 0-16,0 1 16 15,0 0-16-15,-1 1 7 16,1-2-5-16,-1 1-3 16,1-4-1-16,2-2 0 0,0-2 1 15,0 0 6-15,0-5-6 16,0 0 1-16,0-3 2 15,-2 0-3-15,2-2-1 16,0 2 1-16,0-2 0 16,0 2 8-16,0-2-8 15,0 0 7-15,0 0 4 16,0 0-10-16,0 0 11 16,0 0-12-16,0-4 0 15,0-6-1-15,0-3 2 16,2-2 3-16,3-3 10 0,2 0-13 15,1-4-2 1,-1 1 1-16,2 3 0 0,-2 3 6 16,2-2-5-16,-3 5 7 15,0 2 11-15,2 2-18 16,-4 2 12-16,1 0-11 16,-3 4 7-16,0 0 28 15,0 2-23-15,0 0 7 16,0 0 8-16,3 0-28 15,4 0 16-15,0 0 0 16,2 2-16-16,0 10 17 16,-2 4-18-16,0 2 10 0,0 4 7 15,-2 4-16-15,-3 0 23 16,3 1-24-16,-3-1 1 16,1-2 2-16,0-2-3 15,-1-2 2-15,2-2 15 16,-1-4-16-16,1-2 5 15,-1-4-6-15,2-4-8 16,4-4 1-16,3 0 10 16,5-2-9-16,8-30-54 15,-5 0-418-15,-9 2-632 0</inkml:trace>
  <inkml:trace contextRef="#ctx0" brushRef="#br0" timeOffset="22903.19">20130 7369 1317 0,'0'0'498'16,"0"0"-354"-16,0 0 168 15,0 0-80-15,0 0-105 16,0 0-6-16,69-106 37 15,-69 90-15-15,0 0-3 0,-18 6-5 16,-13 7-17-16,-11 3-31 16,-14 15-72-16,-9 25 3 15,-3 18 33-15,-4 28-5 16,17 0 13-16,12 7-19 16,21 3 4-16,22-18-18 15,9 4-25-15,33-13-2 16,18-19-18-16,14-18 19 15,6-18-1-15,0-14-15 16,-11-10-7-16,-19-20-4 16,-24-8 2-16,-21-2 25 0,-5-5 6 15,-37 3-5-15,-9 4 10 16,-5 6-5-16,-2 12-6 16,5 8 0-16,13 10-18 15,8 2 17-15,14 0-18 16,8 10 10-16,5 4 1 15,0-2 4-15,20-4 4 16,7-6 27-16,2-2-17 16,5 0 10-16,-3-2-7 15,0-8 2-15,-4-2 30 16,-3 2-30-16,-2 2 14 0,-2 6-13 16,-1 2-15-16,-4 6 17 15,-1 22-17 1,-4 12 10-16,-3 14 25 0,-7 11-21 15,0 3 12-15,-4 2 0 16,-15-4-27-16,2-4 0 16,1-10-5-16,10-10-7 15,6-13-22-15,8-29-205 16,19-4-355-16,2-24-394 0</inkml:trace>
  <inkml:trace contextRef="#ctx0" brushRef="#br0" timeOffset="23841.33">20529 7792 1960 0,'0'0'746'15,"0"0"-377"-15,0 0 115 16,0 0-270-16,0 0-101 16,0 0-22-16,-22-108-31 15,22 94-28-15,0 2-5 16,4 4-27-16,14 6 0 15,6 2 0-15,9 2 0 16,10 20 0-16,1 8 0 16,2 8 0-16,-9 6 0 0,-12 0 0 15,-16-2-8-15,-9-2-2 16,-11-3-16-16,-23-7 25 16,-9-4 1-16,2-12 0 15,1-8 0-15,9-6 6 16,12-8 0-16,15-21 27 15,4-8-33-15,19-12 0 16,27-1 0-16,12-2-11 16,8 8 10-16,3 8-25 15,-4 12-10-15,-7 10 23 16,-11 10-31-16,-12 4 29 16,-6 0-19-16,-4 0-19 0,-3 8 32 31,-2-2-16-31,0-4 26 0,-4-2-2 0,-8 0 26 15,0-6-11-15,-8-8 10 16,0-4-3-16,-6 4 33 16,-11 2-8-16,-5 6 10 15,-3 6 16-15,1 8-45 16,-3 24-4-16,0 14-11 16,7 6 0-16,5 2-15 15,11-4 15-15,4-7 0 0,0-15-11 16,13-10-2-16,7-14 12 15,4-4-7-15,2-12 8 16,1-20 17 0,-2-4-16-16,0-3-1 0,-6 5 9 15,-3 8 1-15,-3 8-13 16,-1 12 3 0,-1 6-1-16,5 0-13 15,1 10 10-15,8 10 4 16,2 0-1-16,0 0-1 0,-1-8-16 15,-4-6-30-15,-6-6-1 16,-3 0 47-16,-7-24-7 16,-2-8 9-16,-4-8 16 15,0-4-10-15,0-4-1 16,0-2 7-16,0-1 12 16,0 9 13-16,0 10-17 15,0 10 14-15,0 14 47 16,0 8-81-16,0 12 0 15,0 29 0-15,0 17 0 0,4 32 0 16,13 32 0 0,6 24 0-16,1-7 0 0,-4-27 0 15,-8-36 0-15,-6-21 0 16,-2 1 0-16,-1-2 0 16,-1-6-62-16,-2-18-14 15,0-20-10 1,0-10-79-16,0-14-115 0,-9-58-269 15,5 3-98-15,-3-4-105 0</inkml:trace>
  <inkml:trace contextRef="#ctx0" brushRef="#br0" timeOffset="24408.15">21523 7606 327 0,'0'0'1561'0,"0"0"-845"16,0 0-243-16,0 0-257 15,0 0-143-15,0 0-13 16,137 9-29-16,-94 22-22 15,-5 3-9-15,-11 4-105 16,-16 2-35-16,-11 0-6 16,-18-2 12-16,-22-2 64 15,-9-5 64-15,0-9 6 16,9-8 94-16,11-10 21 16,17-4 26-16,12-11-5 15,18-18-48-15,34-14-43 0,17-9-45 16,14-12-25-16,8-6-22 15,0-7-60-15,-13 0 33 16,-16-6 28 0,-22 1 29-16,-24 4 17 0,-16 4 9 15,-9 10 5-15,-24 15 31 16,-6 21 21-16,0 22 1 16,-1 10-9-16,4 54-17 15,10 41 61-15,16 37 16 16,10 10-2-16,10-19-26 15,14-35-62-15,-2-38 1 0,2-12-14 16,6-2-14-16,-1-4 23 16,0-8-24-1,-7-15 8-15,-5-13 11 0,-5-4-13 16,-3-24 12-16,-1-8-18 16,-1-9 1-16,0-1 14 15,2 0-15 1,2 6 10-16,7 10-10 0,-1 7-1 15,8 16-5-15,2 7-2 16,2 2-9-16,0 26 17 0,-2 8 0 16,-6 8 18-1,0 0-18-15,-7 0-48 0,-6-8-16 16,1-6-79 0,5-12-164-16,-3-9-192 0,4-8-409 0</inkml:trace>
  <inkml:trace contextRef="#ctx0" brushRef="#br0" timeOffset="24550.47">22922 7858 1300 0,'0'0'1276'0,"0"0"-743"16,0 0-73-16,0 0-214 16,0 0-96-1,0 0-150-15,0 0-3 0,4-28-655 0</inkml:trace>
  <inkml:trace contextRef="#ctx0" brushRef="#br0" timeOffset="45003.32">2266 9882 1780 0,'0'0'862'15,"0"0"-803"-15,0 0-8 16,0 0 22-16,0 0-41 15,-12 120-20-15,12-104-11 16,-4-8 51-16,-1-6 59 16,-1-2 76-16,-6 0-17 15,-3-10-92-15,-3-10-27 16,-2 0-4-16,0-2-23 16,2 6-5-16,5 4-8 0,4 3 26 15,4 8 7-15,5 1-44 16,0 0-3-16,0 0-14 15,12 0 2-15,10 1 15 16,12 4 1-16,5-5 5 16,6 0 4-16,0-5-10 15,-6-8-19-15,-5-1-5 16,-14 2-15-16,-9 0 19 16,-9 5 20-16,-2 2 18 15,0 3 18-15,-6 2 4 16,-7 0-13-16,1 0-13 0,3 22-14 15,3 14-6-15,4 16 4 16,2 12 2-16,0 10 0 16,19 10-1-16,6 3 0 15,2 1 0-15,0-4 1 16,-5-4 1-16,-5-5 0 16,-10-7 1-16,-7-10 5 15,0-6-6-15,-13-12 0 16,-16-10 7-16,-7-12-7 15,-3-18 17-15,-7 0-9 16,0-34-4-16,1-14-5 16,7-8-15-16,12-3 14 15,13 4-8-15,13 5 0 0,6 3 8 16,30 5-8-16,17-2 8 16,12 2 0-16,6-4-8 15,1 2 9-15,-3 3-33 16,-13 4 5-16,-12 2 20 15,-15 5 8-15,-14 2 11 16,-8 4 8-16,-7 2 26 16,0 4-6-16,0 4-10 15,-4 6 11-15,-4 6 19 16,4 2-13-16,2 8-23 16,0 26-17-16,2 16-6 15,0 17 0-15,0 9 0 0,13 4 0 16,5-2 0-16,0-4 0 15,0-7 1-15,2-12 7 16,-5-15-8-16,-1-11-1 16,-3-13 1-16,-3-14-8 15,0-2 7-15,0-16-6 16,3-20 7-16,3-9 11 16,-3-3-10-16,0 6-1 15,-2 8 0-15,-2 12-1 16,-3 10 1-16,-2 12 0 15,5 0-11-15,2 12 5 0,4 16 6 16,6 8 18-16,0 6-13 16,1 3-5-16,1-5-6 15,-4-6-3-15,-1-10 0 16,-3-10 8-16,-1-8-25 16,-1-6 16-16,-1 0-11 15,4-24 8-15,-1-6 13 16,3-4 0-16,-3-2 0 15,-2 5 6-15,-1 9 12 16,-4 8 14-16,-2 6-1 16,-1 7-19-16,1 1-9 15,3 0 3-15,6 13-6 16,2 10 22-16,8 0-21 0,-3 2-2 16,3-5-10-1,-6-4-19-15,1-9 13 0,-3-7-1 16,4 0-6-16,-2-11 14 15,-1-19-2-15,-1-6 12 16,-1-3 0-16,-3 1 1 0,-5 8 8 16,0 8 15-1,-2 12 5-15,-2 8 13 0,5 2-26 16,-1 14-8 0,10 18 19-16,1 6-21 15,8 5 9-15,4-2-15 0,2-6 1 16,7-11 10-16,3-12-10 15,5-12-2-15,1-4 0 16,2-28-12-16,-6-11 12 16,-10-8 1-16,-9-10 0 15,-10-5 8-15,-12-2-8 16,-2 6 1-16,-5 12 0 16,-13 14 0-16,-3 15 36 0,-6 19-37 15,2 2 0-15,-2 21 0 16,5 15 0-16,7 6 0 15,8 2 0-15,7 0 0 32,2-6 0-32,24-6 0 0,8-6 0 0,8-8 0 15,5-8 0-15,4-4 0 16,-1-6 0-16,-6 0 0 16,-4 4 0-16,-9 2 0 15,-9 6 0-15,-10 8 0 16,-10 5 0-16,-2 7 0 15,-11 4 0-15,-16 4 0 0,-9-2 0 16,-4-2 0-16,3-6 0 16,3-10 0-16,5-12 0 15,11-20-24-15,7-20-285 16,9-8-987-16</inkml:trace>
  <inkml:trace contextRef="#ctx0" brushRef="#br0" timeOffset="45845.18">5957 9761 2208 0,'0'0'481'0,"0"0"-133"16,-138-1 143-16,74 19-298 0,1 14-98 15,3 14-22-15,6 12-23 16,12 14-14-16,9 8-14 16,15 4-8-16,14-1 11 15,4-9-17-15,22-12 1 16,22-18 0-16,16-16-9 16,17-20-14-16,9-8-17 0,3-16-44 15,-2-18-36-15,-14-8-12 16,-19-2 37-16,-25 0 47 15,-27 6 39-15,-8 6 26 0,-42 8 43 16,-11 7 1-16,-13 12-13 16,-1 5-21-16,6 0-12 15,9 7-7-15,15 9-16 16,20 2-1 0,13-1 0-16,10-6 0 0,16-2 0 15,26-7 9-15,12-2 15 16,10-7-11-16,1-12-13 15,-3-3 0-15,-8 1 1 16,-14 10-1-16,-11 2 11 16,-13 9 29-16,-7 2 16 15,-7 27 3-15,-2 11-59 16,0 12 0-16,0 12 0 0,0 6 0 16,0 4 0-16,0 1 0 15,0-6 0-15,0-4 0 16,0-9 0-16,6-10 0 15,12-14 0-15,0-12-41 16,0-16-744-16</inkml:trace>
  <inkml:trace contextRef="#ctx0" brushRef="#br0" timeOffset="47013.1">7352 9968 1940 0,'0'0'780'0,"0"0"-410"15,0 0 144-15,-126-2-320 0,89 28-71 16,6 16-72 0,5 12-20-16,6 12-5 0,11 5-16 15,9-3 1-15,4-8-11 16,34-14 0-16,16-14 5 16,10-20-5-16,11-12-1 15,2-4 0-15,-6-26-18 16,-11-8 10-16,-11-6 3 15,-15-2 5-15,-13 0 1 16,-11 5 1-16,-10 7 28 0,0 12 19 16,0 15-48-16,-4 7 0 15,-8 9 0-15,1 27 0 16,5 13 0-16,3 5 0 16,3 0 0-16,3-6 0 15,20-12 0-15,8-14 0 16,6-14 0-16,-2-8-11 15,-3-8-11-15,-11-18-7 16,-7-8 14-16,-14-4 15 16,0-2-3-16,-16 1 3 15,-10 6 0-15,-3 4 1 0,2 7 19 16,7 8 6-16,9 6 7 16,7 5-33-16,4 0 0 15,0 3 0 1,15 0 0-16,18 0 0 0,12 0 0 15,8 0 0-15,7 0 0 16,3 3 0-16,-3 15 0 16,-4 7 0-16,-9 5 0 15,-12 6 0-15,-10 3 0 16,-12-3 0-16,-13-6 0 16,0-6 0-16,0-8 0 15,-2-8 0-15,-7-8 0 16,2 0 0-16,3-26 0 0,4-12 0 15,0-10 0-15,2-2 0 16,20 0 0-16,5 5 0 16,4 13 0-16,3 10 0 15,-3 14 0-15,0 8 0 16,0 10 0-16,-4 22 0 16,0 11 0-16,0 2 0 15,0 2 0-15,2-9-36 16,4-12-140-16,3-16-196 15,-1-10-271-15,0-24-133 16,-1-24-39-16,-5-12 102 16,-7-15 713-16,-9-5 527 0,-8-6 38 15,-5-2 34-15,0 8-61 16,0 13-72-16,-3 21-123 16,-3 20-56-16,4 22-81 15,2 4-206-15,0 36 0 16,0 22 0-16,16 14 0 15,3 11 0-15,2 3 0 16,-2-2 0-16,-1-6 0 16,-5-12 0-16,-3-11 0 0,-6-19-98 15,-4-22-451-15,-2-12-354 16,-12-2-452-16</inkml:trace>
  <inkml:trace contextRef="#ctx0" brushRef="#br0" timeOffset="47170.94">8776 10066 1759 0,'0'0'1086'0,"0"0"-394"16,0 0-336 0,0 0-153-16,0 0-203 0,0 0 0 15,0 0 0-15,138-84 0 16,-83 72 0-16,12 0-14 16,-15 2-698-16,-15 8-1815 0</inkml:trace>
  <inkml:trace contextRef="#ctx0" brushRef="#br0" timeOffset="48470.92">9489 10235 1430 0,'0'0'488'15,"0"0"-203"-15,0 0 95 0,0 0-69 16,0 0-83-16,0 0-29 16,0 0 51-16,0-85-62 15,-9 66-76-15,-16-2-32 16,-4 9-29-16,-8 6-17 15,-6 6-17-15,-1 6-11 0,0 24-6 16,3 10 0-16,12 9-6 16,11-1 4-16,14-2-5 15,4-8 7-15,22-8-1 32,19-12 1-32,7-10-10 0,4-8-14 15,-1-4 6-15,-7-20 1 16,-10-6 17-16,-12-6 0 0,-11-2 6 15,-9 0 24-15,-2 3-1 16,0 7-14-16,-4 12 1 16,-5 13 10-16,3 3-26 15,-2 19 0-15,4 20 0 16,4 7 0-16,0 2 0 16,2-2 0-16,21-8 0 15,6-10-8-15,8-14-23 16,6-12-13-16,1-2 10 15,-2-14 13-15,-5-16 13 16,-8-6 1-16,-8-2 7 16,-5-1 1-16,-5 3 24 15,-2 7 5 1,-2 4-7-16,-2 14 8 0,-3 8 12 0,2 3-43 16,0 14 0-16,5 18 0 15,3 8 0-15,3 3 0 16,5-5 0-16,1-6 0 15,2-10-17-15,2-12-49 16,0-10 11-16,-3 0 17 16,0-22 16-16,-4-10 22 15,0-6 0-15,0-4 0 16,0-2 27-16,-3 5 5 0,-1 7 1 16,-3 10 6-16,0 12 1 15,-2 10-13-15,2 4-27 16,5 24 0-16,-1 8 0 15,3 7 0-15,0 0 0 16,0 0 0-16,-5-11-3 16,-1-8-29-16,-4-12 4 15,-4-10-5-15,3-2 24 16,-3-14-1-16,6-16 10 16,-1-6 0-16,6-4-2 15,3-3 2 1,4 6 1-16,5 1 0 0,-1 9 16 0,1 7-8 15,-2 12 13-15,-3 8-1 16,-1 0 2-16,-4 22 0 16,1 12-23-16,2 5 0 15,-2 4 0-15,2 0 0 16,0-7 0-16,4-6 0 16,5-14 0-16,3-12 0 15,3-4-29-15,-2-18-10 16,-1-14 21-16,-8-10 6 15,-6-6 12-15,-9-2 1 16,-5-3 13-16,-4 5 17 16,0 8-1-16,0 10-8 0,-10 10-22 31,-4 12 0-31,1 8 0 0,-3 0 0 0,3 16 0 16,-1 10 0-16,7 4 0 15,5 2 0-15,2 0 0 16,9-4 0-16,18-1 0 15,11-4 0-15,4-5 0 16,5-4 0 0,0 3 0-16,-5-2 0 0,-9 6 0 15,-8 1 0-15,-13 6 0 0,-12 0 0 16,0 2 0-16,-14-2 0 16,-17-4 0-16,-9-4 0 15,-8-4 0-15,-4-6 0 16,-9-6-26-16,-1-4-73 15,-31-20-193-15,14-16-310 16,10-8-490-16</inkml:trace>
  <inkml:trace contextRef="#ctx0" brushRef="#br0" timeOffset="48644.64">9877 9647 2704 0,'0'0'881'0,"0"0"-631"0,0 0 11 16,0 0-261-16,0 0 0 15,0 0 0-15,0 0-3 16,115 50-539 0,-101-30-1228-16</inkml:trace>
  <inkml:trace contextRef="#ctx0" brushRef="#br0" timeOffset="49501.54">13205 10070 1023 0,'0'0'1010'16,"0"0"-651"-16,0 0-50 15,0 0-4-15,0 0-145 16,0 0-94-16,0 0 16 15,-26-96 36-15,12 80-8 16,-4 2-19-16,-6 4-13 16,-5 4-9-16,-7 6-25 15,-6 0-19-15,-5 14-10 16,-1 16-13-16,2 12 5 0,9 10 10 16,10 4 1-16,16 4-2 15,11 1 1-15,2-11-8 16,27-10-9-16,9-14 9 15,8-16-9-15,2-10 6 16,-2-10 5-16,-3-24-1 16,-10-10-8-16,-10-4 11 15,-8-3-4-15,-9 4-7 16,-4 6 46-16,-2 9-12 0,0 14-36 16,0 10 0-16,0 8 0 15,0 12 0-15,10 22 0 16,1 10 0-16,5 11 0 15,3-1 0-15,4-2 0 16,1-6 0-16,3-10 0 16,2-10 0-16,13-18 0 15,-6-8-252-15,-5 0-745 0</inkml:trace>
  <inkml:trace contextRef="#ctx0" brushRef="#br0" timeOffset="51271.39">15132 9531 1243 0,'0'0'540'16,"0"0"-191"-16,0 0 126 15,0 0-159-15,0 0-72 16,0 0-50-16,0 0-14 15,-24-70-49-15,-10 70-53 16,-12 0-38-16,-8 14-13 16,0 12 8-16,2 8-22 15,11 2-7-15,13 2 8 16,14-6-10-16,14-4 2 16,4-4-1-16,27-8-4 0,10-4-1 15,5-8 8-15,4-4-8 16,-6 0-12-16,-9 0-12 15,-10 0 6-15,-12 4 5 16,-13 4-8-16,0 6-6 16,-24 10 26-16,-16 8 1 15,-11 8 9-15,-7 7 9 16,0 3-6-16,2 2 6 16,12 2-17-16,8-2 14 15,18-5-14-15,16-6-1 16,2-9 6-16,27-10-6 0,19-9 12 15,12-13 8 1,9 0-20-16,5-18 12 0,-3-14-12 16,-7-7 1-16,-8-3 7 15,-12-2-8-15,-11-2 0 16,-11 4 9-16,-11 6 23 16,-7 10 17-16,-2 8 31 15,0 10-80-15,0 8 0 16,-9 6 0-16,-2 26 0 15,2 12 0 1,3 8 0-16,3 2 0 0,3 1 0 16,3-10 0-16,19-6 0 15,9-14 0-15,9-12 0 0,2-13 0 16,3 0 0-16,-3-18 0 16,-4-13 0-16,-9-6 0 15,-4-6 0-15,-7 1 0 16,-3 0 0-16,-3 6 0 15,-6 10 0-15,-2 10 0 0,-1 12 0 16,1 4 0 0,0 10 0-16,3 20 0 0,5 8 0 15,3 4 0-15,3 0 0 16,4-4 0-16,2-7 0 16,7-12 0-16,6-9 0 15,3-10 0-15,-1 0 0 16,2-18-9-16,-7-11-24 15,-5-11-8-15,-10-11-19 16,-5-11-13-16,-8-24-26 16,-3-24 10-16,-3 5 49 15,0 11 32 1,0 22 8-16,-7 29 23 0,-3 14 76 0,2 11 40 31,-3 18-14-31,-1 28-85 16,1 30-14-16,1 18-26 0,2 12 0 0,8 2 0 15,0 1 0 1,6-11 0-16,15-8 0 0,8-14 0 16,7-16 0-16,4-14 0 15,5-18 0-15,2-10 0 16,1-6 0-16,-1-21 0 16,-5-9 0-16,-6-5 0 0,-9-3 0 15,-11 0 0-15,-10 0 0 16,-6 2 0-16,0 8 0 31,-4 6 0-31,-14 14 0 0,-2 11 0 0,0 3 0 16,0 32 0-16,5 15 0 15,1 9 0 1,9 0 0-16,5-4 0 0,5-10 0 16,21-11 0-16,8-16 0 15,9-12 0 1,1-3 0-1,1-17 0-15,-3-11 0 0,-2-2 0 0,-5-4 0 0,-1 0 0 16,-5 0 0-16,2 6 0 16,-2 6 0-16,-2 8 0 31,-3 8 0-31,1 6 0 16,-2 4 0-16,-4 22 0 15,-3 6 0-15,-7 8 0 16,-9 4 0-16,0-2 0 15,-2-5-24-15,-14-11 6 16,0-8 6-16,6-12 12 16,4-6 24-16,4-10 6 0,2-21-30 15,2-10 0-15,21-8 0 16,8-5 0-16,9 2 0 16,25-12-84-16,-10 13-576 15,-5 11-976-15</inkml:trace>
  <inkml:trace contextRef="#ctx0" brushRef="#br0" timeOffset="51476.77">17201 9413 2386 0,'0'0'942'0,"0"0"-484"0,0 0-148 15,0 0-310-15,0 0 0 16,0 0 0-16,0 0 0 15,42 136-17-15,-32-80-545 16,0-2-1021-16</inkml:trace>
  <inkml:trace contextRef="#ctx0" brushRef="#br0" timeOffset="51847.42">17345 10181 1152 0,'0'0'1705'0,"0"0"-996"15,0 0-481-15,0 0-72 16,125-131-68-16,-74 83-52 16,3-4-22-16,-4 0-6 15,-2 4-8-15,-13 5 0 16,-12 7 0-16,-15 10 0 16,-8 8 0-1,-2 10 0-15,-22 6 0 0,-8 2 0 0,1 8-11 16,0 14-8-16,6 6 17 15,10 4-7-15,11-2 0 16,4 1 9 0,8-5 0-16,24-2 1 0,5-4-1 15,8-2 1 1,0-4-1-16,-6 0 0 0,-7-2 0 16,-12 0 0-16,-11 2 0 15,-9 2-1-15,-5 2 1 16,-26 0-6-16,-17 2 4 15,-13 0-79-15,-32-3-211 0,12-6-419 16,12-4-961-16</inkml:trace>
  <inkml:trace contextRef="#ctx0" brushRef="#br0" timeOffset="52681.75">18847 9797 1400 0,'0'0'562'16,"0"0"-188"-16,0 0 201 16,46-118-220-16,-36 98-68 15,-6 8-53-15,-2 12-63 16,0 0-33-16,-2 28-138 15,2 22 0-15,5 18 0 0,0 13 0 16,6 5 0 0,2-4 0-16,6-12 0 0,1-14 0 15,1-17 0-15,-4-20-27 16,2-16 26-16,-4-3 1 16,-1-26 6-16,-1-17 3 15,1-11-9-15,0-6 13 16,4-4-13-16,0 6 0 15,0 8 0-15,-2 16 0 16,-2 18 0-16,1 16 0 16,1 4 0-16,4 32 0 0,5 12 0 15,6 10 0 1,4 2 0-16,2-6 0 0,1-12 0 16,-2-12 0-16,-5-15-7 15,-8-15 7-15,-9-4 7 16,-7-31-7-16,-9-13 0 15,0-10 0-15,0-14 0 16,-11-4 0-16,-5-5 0 16,5 7 0-16,2 12 0 15,4 18 0-15,5 20 0 16,0 24 0-16,2 0-101 16,37 50-220-16,-6-2-440 15,3-2-439-15</inkml:trace>
  <inkml:trace contextRef="#ctx0" brushRef="#br0" timeOffset="53774.33">20177 9898 1655 0,'0'0'728'16,"0"0"-224"-16,0 0-44 16,6-129-214-16,-6 93-65 15,-21 6-70-15,-11 12-19 16,-4 14-22-16,-8 4-46 0,-2 30-18 15,-2 16-5-15,6 15 0 16,11 4 5-16,15 0-6 16,14-7 0-16,2-14 1 15,29-14-1-15,11-16-12 16,9-14 10-16,0-4-3 16,-4-26 5-16,-8-8 1 15,-12-6 0-15,-8-6 10 16,-9 0-11-16,-8 0 16 15,0 7-16-15,0 14 0 16,0 10 0-16,-2 15 0 0,-4 4 0 16,4 24 0-16,2 15 0 15,0 8 0-15,0 4 0 16,23-3 0-16,10-10 0 16,8-12 0-16,7-16-44 15,6-10-2-15,-2-2-2 16,-8-26 30-16,-9-12 7 15,-10-6 11-15,-12-8 9 16,-11-9 18-16,-2-5 20 16,0-4-13-16,-13-2-2 15,-5 6-14-15,-2 10-18 16,4 18 0-16,1 19 0 0,6 21 0 16,2 10 0-1,3 38 0-15,4 20 0 0,0 15 0 16,2 3 0-16,18-2 0 15,9-8 0-15,11-9 0 16,8-17 0-16,4-14 0 16,6-18 0-16,-2-14-18 15,-4-4-26-15,-10-10 22 16,-9-18 21-16,-8-8 1 0,-14-8 20 16,-7-13 13-1,-4-11-1-15,0-22-32 0,-7 2 0 16,-3-6 0-16,-1 5 0 15,3 29 0-15,2 8 0 16,6 26 0-16,0 26 0 31,0 16 0-31,0 52 0 0,14 9 0 0,-3 13 0 16,-1 6 0-16,0-16 0 16,-1 4 0-16,-1-11 0 15,1-15 0-15,1-14 0 16,0-14 0-16,3-14 0 15,1-14 0-15,-1-2 0 16,5-12 0-16,1-18 0 0,0-13 0 16,4-7 0-16,1-12 0 15,5-10 0-15,2-6 0 32,3-2 0-32,-3 6 0 0,0 14 0 15,-9 13 0-15,-6 21 0 16,-10 14 0-16,-6 12 0 15,0 6 0-15,-8 24 0 16,-17 12 0-16,-4 7 0 16,-4 3 0-16,-1-4 0 15,-1-4 0-15,1-8 0 16,5-4 0-16,9-8 0 16,7-3 0-16,9-10 0 15,4-3 0-15,8-2 0 0,21-2 0 16,11-1 0-16,10 1 0 15,6 3 0-15,-4 5 0 16,2 6 0-16,-8 7 0 16,-5 0 0-16,-8 6 0 15,-8-1 0-15,-5 0 0 16,0 10 0-16,-7-8-162 16,-1-4-711-16</inkml:trace>
  <inkml:trace contextRef="#ctx0" brushRef="#br0" timeOffset="54405.18">22518 9288 1938 0,'0'0'614'0,"0"0"-281"0,0 0 223 16,0 0-265-1,0 0-128-15,0 0-56 0,0 0-13 16,3-20-94-16,26 20 0 16,18 0 0-16,20 0 0 15,15 0 0-15,12 0 0 16,2 0 0-16,-13 0 0 15,-15-6 0-15,-19 2 0 16,-23 0 0-16,-15 4 0 16,-11 0 0-16,0 2 0 15,-24 24 0-15,-11 12 0 16,-8 16 0-16,-3 12 0 16,-6 9 0-16,-4 5 0 15,0 2 0-15,-4 1 0 0,-2-6 0 16,2-2 0-16,-1-7 0 15,11-10 0 1,5-10 0-16,14-16 0 0,13-12 0 16,14-12 0-16,4-8 0 15,17 0 0-15,23-20 0 16,9-6 0 0,12-2 0-16,7 2 0 0,9 4 0 15,2 2 0-15,6 8 0 16,2 2 0-16,-2 6 0 0,-7 4 0 15,-9 0 0-15,-16 0 0 16,-15 0 0-16,-15 0 0 16,-15 2 0-1,-8 0 0-15,0-2 0 0,0 0 0 16,-6 0 0-16,-12 0 0 16,2 0-272-16,3 0-1150 0</inkml:trace>
  <inkml:trace contextRef="#ctx0" brushRef="#br0" timeOffset="58640.78">24872 9440 1778 0,'0'0'485'0,"0"0"-333"16,0 0 361-16,0 0-230 16,-8-110-93-16,8 102-49 15,-2 4-4-15,0 4-44 16,-2 10-33-16,-1 25-21 16,1 16-20-16,0 16 11 15,4 9-16-15,0 6-8 16,0-2 1-16,6-6-7 0,9-9-7 15,6-13-29-15,-1-16 4 16,2-18 11-16,0-14 6 16,1-4 15-16,-1-26 10 15,0-16-9-15,-2-11 13 16,1-2-13-16,-4 5 1 16,3 11 7-16,-2 15 7 15,2 18 5-15,3 6 12 16,1 20-18-16,8 18-1 15,3 5-13-15,5 1-1 16,0-8 5-16,-2-8-5 16,-7-12-17-16,-7-13-7 15,-8-3-7-15,-9-15 5 0,-7-20-19 16,0-10 12-16,-18-12 32 16,-6-5-11-16,-5 0 12 15,0 4 4-15,6 10-3 16,6 14 16-16,9 14 39 15,8 13-20-15,3 7-18 16,28 0-18-16,14 14 1 16,13 0 9-16,9-6-10 15,1-8 6-15,-1 0-6 16,-11-18-9-16,-9-14 8 16,-18-4 0-16,-14-9 1 0,-10-4 5 15,-5-5-5-15,-7 0 12 16,-13 2 3-16,0 8-13 15,2 9 13-15,3 16 16 16,3 13-4-16,6 6 14 16,6 28-41-16,0 24 6 15,0 36 9-15,16 28-15 16,8 25 0 0,-2-11 0-16,-1-28 0 0,-8-31 0 15,0-24 0-15,0 2 0 0,0-5 0 16,3-6 0-16,-5-18 0 15,1-20 0-15,-3-2 0 16,1-34 0-16,2-16 0 16,3-10 0-1,4-6 0-15,-2 5 0 0,3 11 0 16,-2 14 0 0,2 16 0-16,0 18 0 0,3 4 0 15,6 24 0-15,0 18 0 16,4 10 0-16,3 4 0 15,-3-1 0-15,0-10 0 16,-4-4 0 0,-2-15 0-16,-7-12 0 0,-2-12 0 0,-5-2 0 15,1-22 0-15,-4-14 0 16,-3-8 0-16,-2-7 0 16,-3 7 0-16,1 6 0 15,-3 14 0-15,2 12 0 16,2 12 0-1,3 0 0-15,6 26 0 0,5 8 0 16,6 6 0-16,3-2 0 16,4-7 0-16,1-9 0 15,-1-12 0-15,-2-10-185 16,-7-31-277-16,-7-10-346 16,-8-4-407-16</inkml:trace>
  <inkml:trace contextRef="#ctx0" brushRef="#br0" timeOffset="58767.05">26478 9236 2203 0,'0'0'783'16,"0"0"-326"-16,0 0-177 15,0 0-242-15,0 0-38 16,0 0-183 0,0 0-559-16</inkml:trace>
  <inkml:trace contextRef="#ctx0" brushRef="#br0" timeOffset="59381.5">27104 9446 1872 0,'0'0'645'16,"0"0"-269"-16,0 0 165 15,0 0-313-15,0 0-63 16,0 0-50-16,0 0-46 15,-133-2-21-15,97 57-11 16,7 9-37 0,11 4 0-16,16-2 0 0,2-7 0 0,37-14 0 15,17-17 0-15,17-21 0 16,7-7 0-16,0-33-18 16,-4-17-30-16,-14-10 13 15,-18-8 28-15,-15-6-1 16,-16-9 3-1,-11-17 5-15,0 6 1 0,-13 0 0 16,-10 7 19-16,-1 27 2 16,0 8 22-16,4 26-11 15,6 26-33-15,9 28 0 16,5 58 0-16,12 43 0 16,19 15 0-16,0-15 0 0,-2-35 0 31,-11-36 0-31,0-14 0 15,-1 0 0-15,4-4 0 16,-3-8 0-16,-5-15 0 16,-5-16 0-16,0-1 0 15,0-20 0-15,5-14 0 16,1-10 0-16,6-6 0 16,4 0 0-16,1 6 0 0,4 10 0 15,-2 10 0-15,2 17 0 16,-5 7 0-16,1 19 0 15,-3 19 0-15,-4 10 0 16,-5 4 0-16,-4 0 0 16,-9-2 0-16,0-3 0 15,0-4-63-15,0-8-389 16,0-13-494-16</inkml:trace>
  <inkml:trace contextRef="#ctx0" brushRef="#br0" timeOffset="61172.09">28662 9733 2649 0,'0'0'562'0,"0"0"-279"15,0 0 28-15,37-128-190 16,-12 72-74-16,2-8-34 15,1-4-2-15,-3 1-10 0,-7 5 1 16,-7 12 5-16,-9 16-7 16,-2 16 0-16,-4 16 0 15,-19 2-7-15,-3 20 5 16,1 14 1-16,5 4 0 16,14 6 0-16,6 0 0 31,12-2 0-31,27-2 1 0,10-3 0 15,9-5 1-15,2-3 7 0,-4 0-8 16,-10-1 1-16,-13 0-1 16,-14-2 0-16,-19 2 0 0,-7 0-2 15,-31-2 2-15,-9-2 0 16,-7-2-1 0,6-8 1-16,5-8-1 0,14-6-47 31,18-6-34-31,11-24-46 15,11-14 8-15,30-12 18 16,12-14-57-16,5-8-4 16,0-6-18-16,-7-3-6 15,-11 5 107-15,-15 10 80 16,-14 10 41-16,-9 12 157 0,-2 11 25 16,0 13-11-16,-11 10-30 15,4 10-25-15,1 6-16 16,4 8-66-16,-1 28-18 15,3 21 4-15,0 16-61 16,7 12 0-16,17 5 0 16,3 1 0-16,6-9 0 15,-2-10 0-15,-2-14 0 16,-8-16 0-16,-8-14 0 16,-6-14 0-16,-5-14 0 15,-2 0 0-15,0-18 0 0,0-18 0 16,-9-6 0-1,4-6 0-15,5 2 0 0,0 4 0 16,5 4 0-16,21 9 0 16,13 5 0-16,7 6 0 15,10 4 0-15,7 2 0 16,-3 4-42-16,0 0-114 16,-6-2-62-16,-10 0-10 15,-11-2 67-15,-10-4 90 16,-12 0 71-16,-9-2 8 15,-2 2 110-15,-7 0 12 16,-15 4-2-16,-5 8-28 16,-6 4 7-16,-3 12-2 0,1 26-12 15,-1 16-32-15,7 9-35 16,6 5-26-16,13-2 0 16,10-8 0-16,0-12 0 15,27-14 0-15,8-14 0 16,7-16 0-16,-1-2 0 15,-6-18 0-15,-4-16 0 16,-9-6 0-16,-8-8 0 16,-5-4 0-16,-7 1 0 15,-2 5 0-15,0 8 0 0,0 16 0 16,0 16 0-16,0 6 0 16,0 26 0-16,0 18 0 15,2 12 0-15,8 3 0 16,0-3 0-16,3-10 0 15,3-12 0-15,2-12 0 16,0-14 0-16,2-8 0 16,-3-4 0-16,4-22-3 15,-4-8 2-15,1-8 1 16,1-4 0-16,-4-2 4 16,3 2-4-16,-1 3 0 0,1 11 0 15,3 8 0-15,-2 10 0 16,8 12 0-16,2 2 0 15,4 14 0-15,5 16 0 16,3 10 0-16,-1 6 0 16,-3 3 0-16,-5-3 0 15,-12-4 0-15,-9-4 0 16,-11-6 0-16,0-8 0 16,-20-6 0-16,-4-8 0 15,-3-8 0-15,4-2 0 16,6-14 0-16,9-20 0 0,8-14 0 15,3-16 0-15,37-31 0 16,21-37-29-16,18-28-82 16,-2 12-75-16,-17 31-94 15,-27 45 64-15,-18 34 69 16,-5 4 83-16,-8 4 64 16,-2 4 78-16,0 13 58 15,-10 13-10-15,-5 6-36 16,-1 29 3-16,1 15 72 15,6 14-27-15,2 8-33 0,7 6-3 16,0 2-102 0,7-1 0-16,13-3 0 0,7-8 0 15,4-8 0 1,-2-14 0-16,0-11 0 16,-4-16 0-16,-4-10 0 0,-3-9-3 15,-1 0-5-15,-2-10 1 16,-5-8 7-16,4-7-1 15,-3 1 0-15,-1-4 1 16,3-2 0-16,2-2 20 16,3-2-20-16,5 4 0 0,1 2 0 15,2 8 0-15,3 8 0 16,0 8 0-16,0 4 0 16,0 8 0-16,-4 22 0 15,-2 8 0-15,-8 10 0 16,-7 6 0-16,-8 2 0 15,0 1 0-15,-4-5 0 16,-18-9 0-16,-5-8 0 16,-6-9 0-16,-6-12 0 15,4-10 0-15,0-4 0 16,5-8 0-16,8-46-135 16,11 4-375-16,5-7-446 0</inkml:trace>
  <inkml:trace contextRef="#ctx0" brushRef="#br0" timeOffset="61407.8">30847 8883 1273 0,'0'0'1632'0,"0"0"-1077"15,0 0-94-15,0 0-286 16,0 0-175-16,145-44 0 0,-85 36 0 15,-6 0 0-15,-10 0 0 16,-13 2 0-16,-11 2 0 16,-9 4 0-16,-6-2 0 31,-5 2 0-31,0 0 0 0,-2 0 0 0,-12 8-203 16,-3 0-815-16</inkml:trace>
  <inkml:trace contextRef="#ctx0" brushRef="#br0" timeOffset="63569.4">2493 11973 1453 0,'0'0'820'16,"0"0"-645"-16,0 0 44 15,0 0-18-15,0 0-92 16,4-122-59-16,-4 90 32 15,0 2 12-15,-6-1 51 16,-13 3-14-16,-4 5-25 16,-2 6 16-16,-4 9-31 0,0 8-40 15,0 0-39-15,0 25-12 16,2 12-12-16,2 12 6 16,8 5 5-16,5 4-10 15,8-4 5-15,4-8 0 16,0-10-3-16,9-8 8 15,4-11 1-15,3-7-1 16,2-10 0-16,2 0 1 16,0-10 8-16,2-19 5 15,1-7 1-15,-6-6 7 0,-3-2-6 16,-5 6 1-16,-5 12 7 16,-2 8 2-16,-2 12 20 15,0 6-1-15,0 0-44 16,0 8-9-16,6 12-36 15,4 8 45-15,5 4 4 16,1 0-4-16,4-2-28 16,-2-6-25-16,0-6-14 15,-3-8 31-15,-1-6 0 16,-3-4 3-16,0 0 15 16,1-6 18-16,0-13 14 0,1-10-5 15,3-1-8-15,-3-2 14 16,3 6-15-16,-5 4 9 15,3 8 5-15,-1 10-4 16,5 4 8-16,2 0-4 16,2 16-8-16,7 10 4 15,-2 4-10-15,2 2 0 16,0-2 0-16,-4-2-25 16,-6-6-11-16,-3-6 0 15,-5-9 7-15,-4-6 29 16,-3-1 0-16,1 0 9 15,2-18 33-15,1-8-21 16,6-4-4-16,-1 0-17 0,0 6 1 16,-1 6-1-16,-1 10 1 15,-3 8-1-15,2 0-8 16,3 8 2-16,5 12 6 0,4 2 0 31,5 6-6-31,0-2-27 16,4 0-139-16,18 1-337 15,-7-8-359-15,-2-9-1073 0</inkml:trace>
  <inkml:trace contextRef="#ctx0" brushRef="#br0" timeOffset="64008.21">3835 11935 1557 0,'0'0'646'0,"0"0"-284"16,0 0 124-16,0 0-246 15,0 0-63-15,0 0-27 0,0 0-9 16,-79-90-53-16,50 90-26 16,-2 4-44-16,0 22-17 15,4 10-1-15,4 10-9 16,10 2-2-16,11-2 5 16,2-6-6-16,7-12 11 15,17-11-26-15,12-17 10 16,4-4 16-16,3-32 2 15,-4-17 10-15,-5-13-2 16,-14-8-8-16,-9-6 26 16,-11 0 8-16,0-3 10 15,-25 7 15-15,-6 8-20 16,-2 16-17-16,1 16-23 0,11 16 0 16,5 16 0-16,9 4 0 15,7 28 0-15,0 38 0 16,13 10 0-16,10 12 0 15,8 7 0-15,2-15 0 16,9 2 0-16,8-10 0 16,8-16-96-16,35-17-156 15,-10-17-477-15,-8-16-1030 0</inkml:trace>
  <inkml:trace contextRef="#ctx0" brushRef="#br0" timeOffset="64812.09">5435 11911 1452 0,'0'0'828'0,"0"0"-488"16,0 0 39-16,0 0-88 15,0 0-160-15,0 0-80 16,0 0-6-16,52-80-18 15,-25 50-4-15,-2-4-23 16,-6 0 0-16,-9 1 9 16,-10 4-3-16,0 2 15 15,-21 9-6-15,-12 6-6 0,-5 10 11 16,1 2-12-16,0 18-8 16,8 19-7-16,10 13-7 15,10 8 8-15,9 4 5 16,7-2 1-16,26-10-1 15,13-12-12-15,12-16 3 16,7-18 10-16,-1-4 10 16,-1-20 6-16,-8-16 1 15,-12-6 8-15,-11-6-7 16,-13 0 15-16,-9 0 47 16,-8 5 2-16,-2 7-14 15,0 8-20-15,0 12-3 16,0 12 6-16,0 4-51 0,0 8-32 15,2 24-4 1,11 15 36-16,5 7 6 0,2 4 1 16,2-4-7-16,1-12 0 15,-6-10-4-15,-1-14-11 16,-5-12 3-16,-4-6 3 16,2-2 9-16,-3-22 24 15,3-10-8-15,1-10-5 16,-2-2-1-16,-1 4-10 15,-1 8 0-15,2 10-1 0,-4 14 0 16,0 10 0-16,5 0-15 16,7 25-23-16,5 11 31 15,9 9 7-15,5 3 0 16,4 0-5-16,-2-4-44 16,-1-8-88-1,-3-12-81-15,5-17-131 0,-7-7-551 16,-2 0-593-16</inkml:trace>
  <inkml:trace contextRef="#ctx0" brushRef="#br0" timeOffset="65576.36">6692 11791 1582 0,'0'0'734'16,"0"0"-392"-16,0 0 119 15,0 0-304-15,0 0-55 16,0 0-3-16,0 0 25 15,-44-83-16-15,19 73 0 16,-1 2-24-16,-3 4-6 16,0 4-13-1,2 0-32-15,1 14-14 0,3 15-19 0,5 11 0 16,7 6 0-16,5 4 0 16,6-6 0-16,0-8 0 15,15-10-11-15,12-16 2 16,4-10-22-16,4-6 16 15,3-30 15 1,-1-14-6-16,-8-10 5 0,-8-11 1 16,-11-2 0-16,-10-10 6 15,0-1 2-15,-10 2-7 0,-11 6 23 16,-2 16-3-16,3 17-8 16,5 21-13-16,5 22 0 15,6 4 0-15,4 40 0 16,0 20 0-16,0 17 0 15,11 9 0-15,11 0 0 16,7-4 0-16,10-11 0 16,9-15 0-16,8-14 0 15,6-20 0-15,5-18 0 16,2-8 0-16,1-24 0 16,-8-14 0-1,-9-11 0-15,-15-6 0 16,-12-6 0-1,-12-1 0-15,-14-2 0 0,0 8 0 16,0 8 0-16,-11 14 0 16,-3 12 0-16,4 13 0 15,0 9 0-15,6 0 0 16,-1 17 0-16,3 15 0 16,2 10 0-16,0 4 0 15,11 0 0-15,18-2 0 16,10-2 0-16,7-5 0 15,10-5-20-15,0-6-25 0,-6-2-12 16,-7-5-6 0,-9-1 15-16,-17 1 21 0,-12-1 8 15,-5 0 19-15,-16 2 27 16,-17 0 6-16,-5-2 0 16,-3-4-9-16,6-6-14 0,6-6-10 15,14-2-46-15,6-16-263 16,9-4-615-16</inkml:trace>
  <inkml:trace contextRef="#ctx0" brushRef="#br0" timeOffset="66441.92">9460 11512 1714 0,'0'0'547'0,"0"0"-262"15,0 0 168-15,-29-104-239 16,4 82-3-16,-4 8-45 15,-4 7-29-15,-3 7-44 0,-2 4-44 16,3 28-32 0,2 11-17-1,4 9 0-15,8 2-6 0,8-2 5 0,9-8-8 16,4-10 7-16,0-14-13 16,17-12 15-16,6-8 0 15,4-8 1-15,0-21 13 16,-4-12 5-16,0-5-17 15,-5-4 11-15,-7 4 1 16,-7 6-5-16,-2 14 12 16,-2 12 16-16,0 11 7 0,2 3-44 15,4 25-18 1,7 17 18-16,7 8 9 0,11 4-9 16,11-4 0-1,10-14-1-15,6-13-49 0,4-22-16 16,-2-2 3-16,-11-31 15 15,-12-15 15-15,-14-9 33 16,-19-6 3-16,-4-7 39 16,-10-3 26-16,-19 0-10 15,-5 6-10-15,3 10 3 16,6 16-6-16,10 24-21 16,6 16-24-1,9 34 0-15,4 54 0 16,32 39 0-16,6 13 0 0,0-22 0 0,-6-32 0 15,-16-36 0-15,1-14 0 16,-4-5 0-16,-1-5 0 16,-3-10 0-16,-7-16 0 15,0 0 0-15,0-32 0 32,3-14 0-32,9-13 0 15,7-7 0-15,15-6 0 16,13 6 0-16,45-6-212 15,-14 18-554-15,-3 18-1436 0</inkml:trace>
  <inkml:trace contextRef="#ctx0" brushRef="#br0" timeOffset="67313.1">10970 10812 2179 0,'0'0'705'16,"0"0"-325"-16,0 0 135 15,0 0-348-15,0 0-109 16,0 0-22-16,-8 127 20 15,30-13-56-15,2 0 0 16,-2-12 0-16,1-13 0 16,2-24 0-16,4 6 0 15,6-1 0-15,1-18 0 16,4-22-3-16,3-20-62 16,-2-10 8-16,-3-26 27 15,-5-22 24-15,-10-14 6 0,-12-10 26 16,-9-8 20-1,-2-9 10-15,0 3-23 0,-11 6-33 16,-4 16 0-16,3 19 0 16,2 27 0-16,3 18 0 15,5 35 0-15,2 51 0 16,0 36 0-16,0-1 0 16,6-21 0-16,3-34 0 0,2-28 0 15,1-4 0 1,0-4 0-16,5-8 0 0,-2-20 0 15,3-2 0-15,-1-30 0 16,4-14 0-16,1-10 0 16,1-2 0-16,-4 2 0 15,1 11 0-15,-4 14 0 16,-2 16 0-16,-2 13 0 16,2 13 0-16,6 28 0 15,4 14 0-15,3 7 0 16,5 4 0-16,3-8 0 15,1-10 0-15,6-14 0 16,0-16 0-16,0-18 0 16,1-3 0-16,-7-30 0 0,-5-7 0 15,-6-10 0-15,-14-2 0 16,-7-4 0-16,-4-1 0 16,-4 3 0-16,-17 8 0 15,-3 12 0-15,2 20 0 16,-1 14 0-1,4 21 0-15,3 30 0 0,7 16 0 0,9 5 0 16,0-2 0 0,27-8 0-16,15-13 0 15,14-22 0-15,6-17-26 0,5-10-152 16,-7-14-279-16,-16-36-169 16,-15 4-114-16,-21 6-441 0</inkml:trace>
  <inkml:trace contextRef="#ctx0" brushRef="#br0" timeOffset="67477.36">10797 11225 2645 0,'0'0'726'0,"0"0"-481"16,0 0 77-16,0 0-164 15,156-26-158-15,-79 18 0 0,58-6 0 16,-20 0-126-16,-8 0-999 0</inkml:trace>
  <inkml:trace contextRef="#ctx0" brushRef="#br0" timeOffset="67937.69">13000 11139 2399 0,'0'0'819'0,"0"0"-479"15,0 0-4-15,0 0-134 16,0 0-202-16,0 0 0 16,0 0 0-16,29 114 0 15,-2-38 0-15,2 3 0 0,0-7 0 16,-2-12 0-16,-3-18 0 15,-2-20 0-15,-4-20 0 16,0-4 0 0,0-38 0-16,-3-16 0 15,3-15 0-15,1-8 0 16,0-8 0-16,1 3 0 0,5 8 0 16,0 18 0-16,10 35-221 0,-6 18-483 15,-5 5-498-15</inkml:trace>
  <inkml:trace contextRef="#ctx0" brushRef="#br0" timeOffset="68907.69">13748 11464 1839 0,'0'0'843'0,"0"0"-342"16,0 0-135-16,0 0-147 15,0 0-119-15,70-131-64 16,-48 87-19-16,-2 0-17 15,-7-2 0-15,-5 4 0 0,-8 4-12 16,0 8 12-16,-16 12-1 16,-11 12 1-16,-4 6 21 15,-3 20-20-15,3 20 0 16,6 12 8-16,12 6-8 16,13 4 17-1,0-5-17-15,32-11-1 0,17-12 1 31,13-14 0-31,9-18-1 0,2-2 6 16,-3-24 3-16,-10-12-9 16,-18-6 0-16,-15-7 7 15,-14 1 5-15,-11 0 3 16,-2 4 0-16,0 8 3 16,-10 10 9-16,-1 12-2 15,3 8-25-15,8 6 0 16,0 0 0-16,0 8 0 15,14 14 0-15,8 6 0 16,5 4 0-16,4 2 0 0,2 0 0 16,-4 0 0-16,-2 2 0 15,-9 0 0-15,-5 0 0 16,-6 0 0-16,0-1 0 16,2-5 0-16,4-8 0 15,7-6 0-15,9-12 0 16,9-4-29-16,7-14-32 15,1-22-73-15,2-10 31 16,-11-8 47-16,-8-11 22 0,-14-7 33 16,-13-8 0-16,-2-4 2 15,-12-2 3-15,-13 5 31 16,-2 15 26-16,3 16 32 16,6 22 9-16,7 16 21 15,7 12-123-15,4 18 0 16,0 28 0-16,0 14 0 15,15 13 0-15,5 4 0 0,4 2 0 16,3-3 0-16,4-10 0 16,6-10 0-16,0-13 0 15,1-13 0-15,2-12 0 16,3-11 0 0,-1-7 0-16,0 0 0 15,-2-7 0-15,-4-9 0 0,-5-4 0 16,-6-1 0-16,-8-1 0 15,-5-1 0-15,-6-4 0 16,-1-3 0-16,-5 0 0 16,0-4 0-16,0 2 0 0,0 2 0 15,0 6 0-15,-7 8 0 16,3 8 0-16,-1 8 0 16,0 0 0-16,3 10 0 15,0 18 0-15,0 8 0 16,2 4 0-16,0 0 0 15,0-4 0-15,16-2 0 16,3-8 0-16,6-5 0 16,6-10 0-16,5-7 0 0,1-4 0 15,8-5-35-15,-9-16-275 32,-11 1-706-32</inkml:trace>
  <inkml:trace contextRef="#ctx0" brushRef="#br0" timeOffset="69414.67">16100 10949 1986 0,'0'0'873'0,"0"0"-367"16,0 0-170-16,0 0-107 15,0 0-116-15,0 0-60 16,0 0-53-16,-96 108 0 16,53-46 0-16,1 4 0 15,0-2 0-15,4-10 0 16,9-10 0-16,9-13-54 16,6-15-165-16,10-16-254 0,0-11-193 15,4-14-709-15</inkml:trace>
  <inkml:trace contextRef="#ctx0" brushRef="#br0" timeOffset="69615.75">15780 11029 1415 0,'0'0'1068'0,"0"0"-385"16,0 0-351-16,0 0-60 16,0 0-62-16,0 0-94 15,77 110-116-15,-53-66 0 0,3 2 0 16,5-4 0-1,-3-3 0-15,4-10 0 16,-2-8-146-16,5-17-184 16,-10-4-260-16,-8 0-324 0</inkml:trace>
  <inkml:trace contextRef="#ctx0" brushRef="#br0" timeOffset="69843.5">14731 10949 1463 0,'0'0'1299'16,"0"0"-769"-16,0 0-256 15,0 0 8-15,130 9-117 16,-32-9-82-16,2-5-83 15,43-27-93-15,-26 1-362 16,-36 7-580-16</inkml:trace>
  <inkml:trace contextRef="#ctx0" brushRef="#br0" timeOffset="70746.12">17120 11051 846 0,'0'0'322'16,"0"0"-35"-16,0 0 9 0,0 0 46 15,0 0-63-15,0 0 37 16,25-112 17-16,-17 87-6 16,-1 5-55-1,-5 2-49-15,-2 6-53 0,0 6-87 0,0 6-83 32,0 0 0-32,0 20 0 0,0 24 0 0,0 19 0 15,0 13 0-15,8 8 0 16,13-2 0-16,8-8 0 15,9-10 0 1,5-17 0-16,-1-15 0 0,1-16 0 16,-6-16 0-1,-3 0 0 1,-8-20 0-16,-6-12 0 0,-4-11 0 0,-7-7 0 16,-5-5 0-1,-2-6 0-15,-2-3 0 16,0 2 0-16,0 6 0 15,-4 10 0-15,-5 15 0 16,3 13 0-16,3 13 0 16,1 5 0-16,2 11 0 15,0 23 0-15,0 15 0 16,15 9 0-16,6 6 0 0,4 4 0 16,0-6 0-16,7-2 0 15,1-7 0-15,-4-11 0 16,-4-6 0-16,-5-8 0 15,-7-8 0-15,-1-4 0 16,1-4-180-16,-3-6-422 16,4-4-579-16</inkml:trace>
  <inkml:trace contextRef="#ctx0" brushRef="#br0" timeOffset="71081.28">18606 10900 1905 0,'0'0'924'0,"0"0"-366"16,0 0-184-16,0 0-39 16,0 0-335-16,0 0 0 0,0 0 0 15,-104-28 0 1,52 59 0-16,-6 16 0 0,0 14 0 15,3 9 0-15,12 4 0 16,16-2 0-16,21-10 0 16,6-9 0-16,22-13 0 15,25-10 0-15,15-12 0 16,10-12 0-16,5-6 0 16,2-2 0-16,-6-18 0 15,-11-7-71-15,-14 0-145 16,-23-14-159-16,-11 9-412 0,-14 5-440 0</inkml:trace>
  <inkml:trace contextRef="#ctx0" brushRef="#br0" timeOffset="71281.69">18248 11191 2333 0,'0'0'848'16,"0"0"-535"-16,0 0 46 15,119-14-116-15,-45-2-243 0,8-6 0 16,1 2 0-16,-12 0 0 16,-15 4-20-16,-29 6-211 15,-19 6-291-15,-8 4-549 0</inkml:trace>
  <inkml:trace contextRef="#ctx0" brushRef="#br0" timeOffset="73214.66">19686 10710 1490 0,'0'0'513'31,"0"0"-198"-31,0 0 170 0,0 0-223 0,0 0-51 16,0 0-45-16,0 0 1 15,-19-38-14-15,19 38-50 16,0 0-20-16,0 0-19 0,0 16-26 15,0 12 8-15,7 8-46 16,10 10 0-16,3 8 0 31,7 6 0-31,2 4 0 16,2 4 0-16,0 3 0 16,1 1 0-16,-1 1 0 15,-2-4 0-15,-2 0 0 16,-4-5 0-16,0-6 0 15,-7-6 0-15,-5-12 0 16,-3-12 0-16,-2-8 0 16,-4-8 0-16,0-8 0 0,-2-2 0 15,2-2 0-15,-2 0 0 16,2-7 0-16,1-18 0 16,1-11 0-16,7-12 0 15,7-14 0-15,13-26 0 16,13-31 0-16,14-29 0 15,-4 11 0-15,-12 32 0 16,-15 36 0-16,-15 37 0 16,-4 8 0-16,-1 4 0 15,-3 4 0-15,-2 12 0 0,-2 4 0 16,0 0 0-16,0 0 0 16,0 0 0-16,0 0 0 15,0 0 0-15,0 0 0 16,0 0 0-16,0 0 0 15,0 0 0-15,0 0 0 16,0 2-216-16,0 0-575 0</inkml:trace>
  <inkml:trace contextRef="#ctx0" brushRef="#br0" timeOffset="76766.6">22028 11159 196 0,'0'0'885'0,"0"0"-759"16,0 0-60-16,0 0 92 16,0 0-31-16,0 0-50 15,-27-102 130-15,33 82 132 16,-2 0-16-16,0 0 39 15,-4-1-48-15,0 2-37 0,0 1-77 16,0-3-86-16,0 3-51 16,-2 3-41-16,-2 0-7 15,-4 3-6-15,4 6-9 16,2 2 0-16,0 4 0 16,-1 0-1-16,3 20 0 15,-4 40-10-15,-7 45 11 16,-7 45 30-16,-7 27-3 15,1 7 16-15,0-3-25 16,10-23-1-16,12-12-1 16,2-31-14-16,16-35-1 15,13-22 13-15,15-14-13 16,14-4 0-16,15-6 0 16,8-8 5-16,-10-16 1 0,-11-10-7 15,-20 0 2-15,-15 0 11 16,-17-1 17-16,-5-4-30 15,-3 3 0-15,0 0 0 16,-7 0 0-16,-4 2 0 16,3 0 0-16,-2 0 0 15,1 0-204 1,-4 2-251-16,4 0-276 16,-2-2-503-16</inkml:trace>
  <inkml:trace contextRef="#ctx0" brushRef="#br0" timeOffset="77481.62">22688 11444 2174 0,'0'0'713'0,"0"0"-395"16,0 0 27-16,0 0-161 15,0 0-82-15,0 0-19 32,0 0-28-32,-76-68-14 15,47 68-29-15,-4 16 7 16,1 11-8-16,6 12-4 16,8 5 10-16,9 6-16 15,9 2 5-15,0-2-1 16,24-6-2-16,8-7-6 15,8-11-5-15,-2-12 7 0,0-13-1 16,-7-1-13-16,-9-9 6 16,-9-19 9-16,-11-7 2 15,-2-5 10-15,0-4-11 16,-15-2 0-16,-3 4 8 16,3 4 4-16,-1 8-13 0,7 10 0 15,5 10 0-15,4 4 0 16,0 6 0-1,15 0 0-15,18 0 0 0,17 0 0 16,6 0 0-16,8 9 0 16,1 6 0-16,-5 5 0 15,-6 4 0-15,-12 6 0 16,-11 4 0-16,-13 8 0 16,-9 0 0-16,-9 3 0 15,0-4 0-15,-9-4 0 16,-7-7 0-16,1-12 0 0,1-10 0 15,10-8 0-15,4-11 0 16,0-28 0-16,16-17 0 16,15-17 0-1,11-9 0-15,6 0 0 0,4 6 0 16,-5 9 0-16,-9 19 0 16,-9 14 0-16,-14 14 0 15,-5 12 0-15,-8 6 0 16,-2 2 0-16,0 0 0 0,0 6 0 15,0 18 0-15,-5-1-308 16,0-5-876-16</inkml:trace>
  <inkml:trace contextRef="#ctx0" brushRef="#br0" timeOffset="79578.89">24511 11051 1172 0,'0'0'982'15,"0"0"-505"-15,0 0-11 16,0 0-171-16,0 0-121 15,0 0-66-15,0 0-9 16,0-32-22-16,0 32-25 16,0 0-23-16,0 0-11 0,0 2-18 15,0 0 0-15,0 1 0 16,0 0 0-16,0-3 11 16,0 1-5-16,0-1 9 15,0 0 1-15,0 0 2 16,0 0 24-16,0 0-3 15,0 0-39-15,0 0 0 16,0 0 0-16,0 0 0 16,0 0 0-16,0 0 0 15,0 0 0-15,0 0 0 16,0 0 0-16,0 0 0 0,0 0 0 16,0 0 0-16,0 0 0 15,0 0 0-15,0 0 0 16,0 0 0-16,0 0 0 15,0 0 0-15,0 0 0 16,0 0 0-16,0 3 0 16,-3-1 0-16,3 0 0 15,-2 2 0-15,2-2 0 16,-2-1 0-16,2-1 0 0,0 0 0 16,0 0 0-16,0 0 0 15,0 0 0-15,0 0 0 16,0 0 0-16,0 0 0 15,0 0 0-15,0 0 0 16,0 0 0 0,0 0 0-16,0 0 0 0,0-1 0 15,0-7 0-15,-4-2 0 16,-8 0 0-16,-3 3 0 16,-8 6 0-16,-8 1 0 0,-4 10 0 15,-6 17 0 1,1 14 0-16,2 7 0 0,9 6 0 31,9-2 0-31,9-2 0 0,11-6 0 0,0-9 0 16,23-7 0-16,12-12 0 15,7-9 0-15,8-7 0 16,-2 0 0 0,-1-7 0-16,-9-7 0 0,-11 2 0 0,-9 2 0 15,-9 3 0-15,-5 3 0 16,-4 4 0-16,0 0 0 15,-11 7 0-15,-11 17 0 32,-7 10 0-32,-2 10 0 15,-1 8 0-15,3 6 0 16,9 0 0-16,9 0 0 16,11-5 0-16,0-9 0 0,23-12 0 15,14-14 0-15,13-14 0 16,7-4 0-16,3-18 0 15,-2-18 0-15,-6-8 0 16,-12-9 0-16,-11-1 0 16,-9-2 0-16,-11 2 0 15,-9 6 0-15,0 10 0 16,0 14 0-16,0 10 0 16,0 10 0-16,-5 4 0 15,-1 11 0-15,1 24 0 16,0 9 0-16,5 10 0 0,0 0 0 15,0-2 0-15,3-7 0 16,12-12 0-16,6-8 0 16,0-13 0-16,2-12 0 15,2 0 0-15,-1-19 0 16,-2-10 0-16,-2-10 0 16,-4-1 0-16,-3 2 0 15,-4 4 0-15,-5 10 0 16,2 12 0-16,-4 12 0 0,0 0 0 15,4 22 0-15,1 14 0 16,7 8 0-16,5 2 0 16,6-6 0-16,6-8 0 15,5-11 0-15,-1-13 0 16,2-8 0 0,-4-8 0-16,-6-23 0 0,-6-6 0 15,-5-10 0-15,-7-5 0 16,-7-8 0-16,-2-4 0 15,0-8 0-15,-13-7 0 0,-7-1 0 16,-5 4 0-16,4 12 0 16,0 18 0-16,7 19 0 15,6 22 0 1,5 5 0-16,3 36 0 0,0 22 0 16,3 14 0-1,13 12 0-15,3 3 0 0,6-1 0 16,2-6 0-16,4-8 0 15,2-12 0-15,3-12 0 0,4-16 0 16,-2-15 0 0,4-15 0-16,-2-2 0 0,1-19 0 15,-4-17 0-15,-3-6 0 16,-5-8 0-16,-5-4 0 16,-4-4 0-16,-8-2 0 15,-6 6 0 1,-4 8 0-16,-2 13 0 0,0 17 0 15,0 16 0-15,-8 9 0 16,-6 32 0-16,1 14 0 16,2 9 0-16,3 2 0 0,8-8 0 15,0-10 0 1,19-12 0-16,8-14 0 0,8-15 0 16,3-7 0-16,5-8 0 15,-4-23 0 1,1-6 0-16,-2-10 0 0,-2-3 0 15,-2 2 0-15,-5 2 0 16,-6 10 0-16,-2 14 0 0,-1 12 0 31,-5 10 0-31,4 10 0 0,0 22 0 0,4 10 0 16,-3 6 0 0,-1 0 0-16,-5-2 0 0,-7-6 0 31,-3-10 0-31,-4-9 0 15,0-10 0-15,0-11 0 16,0 0 0-16,-2-8 0 16,-5-17 0-16,3-11 0 15,4-7 0-15,0-5 0 16,9-2 0-16,18 2 0 0,8 6 0 16,5 6 0-16,1 5 0 0,7-5-293 15,-9 8-565-15,-13 0-1306 0</inkml:trace>
  <inkml:trace contextRef="#ctx0" brushRef="#br0" timeOffset="79737.77">26680 10780 1827 0,'0'0'971'16,"0"0"-354"-16,0 0-249 15,0 0-167-15,0 0-137 16,0 0-31-16,0 0-18 15,16 72-15-15,-3-2-149 16,-3-7-411-16,-4-1-713 0</inkml:trace>
  <inkml:trace contextRef="#ctx0" brushRef="#br0" timeOffset="80135.17">26754 11632 2148 0,'0'0'728'16,"0"0"-203"-16,0 0-153 16,0 0-173-16,0 0-75 15,98-102-124-15,-62 60 0 0,4-6 0 16,3-2 0-16,-8 2 0 16,-4 6 0-16,-8 7 0 15,-12 13 0-15,-7 8 0 16,-4 12 0-16,0 2 0 15,-13 2 0-15,-5 18 0 16,0 9 0-16,2 3 0 16,6 0 0-16,7 2 0 15,3-5 0-15,11 0 0 16,23-7 0-16,13-6 0 16,6-4 0-16,0-2 0 0,-1-4 0 15,-12 0 0-15,-16 2 0 16,-13 0 0-16,-11 4 0 15,-11 4 0-15,-32 6 0 16,-14 2 0-16,-12 4 0 16,-9 1 0-16,2-2 0 15,-6-3 0-15,22-7-291 16,15-9-962-16</inkml:trace>
  <inkml:trace contextRef="#ctx0" brushRef="#br0" timeOffset="81008.78">27982 10903 1303 0,'0'0'820'15,"0"0"-447"-15,0 0 257 0,0 0-260 16,9-123-97-16,-11 97-74 16,-17 8-71-16,-2 6-128 15,-8 12 0-15,-5 0 0 0,-2 34 0 16,-4 32 0-16,7 35 0 15,10-1 0 1,17-4 0-16,6-14 0 16,20-20 0-16,20 1 0 0,16-5 0 15,11-14 0 1,6-20 0-16,3-16 0 0,-9-8 0 16,-9-14 0-16,-14-18 0 15,-11-8 0-15,-12-8 0 16,-8-2 0-16,-6-1 0 15,-5 7 0-15,-2 10 0 16,0 16 0 0,0 14 0-16,0 4 0 0,0 34 0 15,0 16 0-15,0 10 0 16,7 6 0-16,8-5 0 0,5-9 0 16,5-12 0-16,0-16 0 31,-2-16 0-31,0-8 0 15,-1-4 0-15,-1-24 0 0,-2-6 0 16,2-6 0-16,-4-7 0 16,3 1 0-16,1 4 0 15,-2 6 0-15,1 12 0 16,-1 10 0-16,-2 14 0 16,1 0 0-16,2 24 0 15,2 10 0-15,-1 11 0 16,1-1 0-16,-5 0 0 15,-3-6 0-15,-3-6 0 16,-7-8 0-16,-4-6 0 16,0-10 0-16,0-8 0 0,0 0 0 15,0-8 0-15,0-20 0 16,0-6 0-16,0-10 0 16,9-2 0-16,11 2 0 15,9 1 0-15,7 7 0 16,4 8 0-16,3 8 0 15,-3 10 0-15,-3 8 0 16,-8 2 0-16,-8 0 0 0,-11 12 0 16,-10 2-84-16,-19 0-290 15,-18-4-323 1,-4-4-480-16</inkml:trace>
  <inkml:trace contextRef="#ctx0" brushRef="#br0" timeOffset="81168.32">28568 10868 2486 0,'0'0'683'0,"0"0"-140"0,0 0-159 15,0 0-384-15,0 0 0 16,0 0 0-16,0 0-90 16,111-4-606-16,-70 26-1418 15</inkml:trace>
  <inkml:trace contextRef="#ctx0" brushRef="#br0" timeOffset="82236.84">29514 11049 2133 0,'0'0'542'0,"0"0"-173"0,0 0 116 15,0 0-338-15,0 0-60 16,0 0-40-16,0 0-4 16,-122 50 19-1,84-2-13-15,5 4-10 0,6 2 0 16,12-4-24-16,13-7-1 16,2-11-13-16,19-10 0 0,22-12-1 15,9-8-14 1,9-2-17-16,1-12 13 0,-7-12 0 15,-11-2 18-15,-8-5-1 16,-12-3 1-16,-11 0 17 16,-7-4 7-16,-4 0-2 15,0 4 20 1,0 6-42-16,0 10 0 16,0 14 0-16,-2 4 0 15,-2 20 0-15,2 20 0 16,0 8 0-16,2 2 0 0,0-3 0 15,4-10 0 1,16-10 0-16,7-14-23 16,4-13-10-16,5 0-25 0,-1-18 4 15,-1-12 36-15,-7-2 15 16,-3-6 3-16,-6 0 6 16,-2 0 18-16,-6 2 25 15,-2 4-20-15,-2 10-2 16,-3 10 27-16,-1 12-54 15,-2 0 0-15,0 26 0 0,0 10 0 16,4 4 0-16,0 0 0 16,5-4 0-16,5-8-21 15,1-10-83-15,5-8-17 16,1-10 10-16,-2 0 33 16,4-14 46-16,-5-10 14 15,1-4 18-15,0-6 35 16,-2-4 39-16,3-4 14 15,1-4 4-15,-2 4-1 16,-3 6 14-16,-3 12-105 16,-5 13 0-16,-4 11 0 0,-2 11 0 15,0 25 0-15,0 12 0 16,7 6 0-16,5-2 0 16,5-10 0-16,12-12-47 15,10-14-74 1,6-16 7-16,4 0 45 0,1-24 42 15,-8-14 27-15,-9-6 1 16,-8-6-1-16,-12-8 42 16,-5-9 4-16,-8-3-5 15,-2-6 14-15,0-2 2 16,-9 0 8-16,-9 4 6 0,-2 12-71 16,5 11 0-1,3 17 0-15,5 16 0 16,5 14 0-16,2 4 0 0,0 6 0 15,0 22 0-15,0 13 0 16,2 6 0-16,8 10 0 16,1 7 0-16,0 6 0 15,-5 4 0-15,2 0 0 0,-2-2 0 16,0-1 0-16,1-5 0 16,7-6 0-16,5-8 0 15,10-9 0 1,10-11 0-16,9-13 0 15,8-12 0-15,7-7-71 0,-1-3-154 16,7-37-147-16,-18 2-382 16,-13-2-329-16</inkml:trace>
  <inkml:trace contextRef="#ctx0" brushRef="#br0" timeOffset="82413.23">30640 10754 2392 0,'0'0'761'16,"0"0"-282"-16,0 0-143 15,0 0-208-15,127-68-128 16,-58 50 0-16,3 0 0 16,-8-3-12-16,-15-4-201 0,-20 0-323 15,-23 7-711-15</inkml:trace>
  <inkml:trace contextRef="#ctx0" brushRef="#br0" timeOffset="82580.7">30069 10465 1923 0,'0'0'1335'0,"0"0"-863"15,0 0-106-15,0 0-366 16,0 0 0-16,0 0 0 15,0 0-341-15,79-70-1210 0</inkml:trace>
  <inkml:trace contextRef="#ctx0" brushRef="#br0" timeOffset="83000.75">30921 10215 314 0,'0'0'2609'0,"0"0"-2077"16,0 0-191-16,0 0-41 16,120 21-300-16,-68 14 0 15,10 9 0-15,3 12 0 16,1 8 0-16,-3 11 0 0,-10 8 0 15,-11 8 0 1,-15 3 0-16,-14 6 0 0,-13 1 0 16,0-3 0-1,-17-2 0-15,-10-4 0 0,-2-3 0 16,-4-7 0-16,-3-6 0 16,1-6 0-16,-6-6 0 15,1-7 0-15,0-7 0 0,-1-10 0 16,2-8 0-16,5-12 0 15,5-6 0-15,7-12 0 16,7-2 0-16,15-24-102 16,0-10-605-16,10-8-1394 0</inkml:trace>
  <inkml:trace contextRef="#ctx0" brushRef="#br0" timeOffset="83144.05">31801 11379 322 0,'0'0'2713'15,"0"0"-2589"-15,0 0-124 0,0 0-588 0</inkml:trace>
  <inkml:trace contextRef="#ctx0" brushRef="#br0" timeOffset="83739.53">26857 12306 1458 0,'0'0'507'16,"0"0"-134"-16,0 0 233 0,0 0-293 0,0 0-45 16,0 0-52-16,0 0-47 15,-78-48-52-15,106 40-48 16,55-8-69-16,69-10 0 15,84-10 0-15,55-8 0 16,29-5 0-16,-2-2 0 16,-21-2 0-16,-10-1 0 15,-23 8 0 1,-29 6 0-16,-46 10 0 0,-58 10 0 0,-46 8 0 31,-38 6 0-31,-22 1 0 16,-12 4 0-16,-4 1 0 15,-9 0 0-15,0 0 0 16,-25 14-146-16,-46 23-375 16,6 0-346-16,-6-1-1517 0</inkml:trace>
  <inkml:trace contextRef="#ctx0" brushRef="#br0" timeOffset="84114.5">27505 12392 1380 0,'0'0'496'0,"0"0"-262"16,0 0 247-16,0 0-168 16,0 0-79-16,0 0-47 0,0 0-42 15,-54 2-34-15,101-2-9 16,33-8-12-16,50-16-15 15,61-14-12-15,39-10-7 16,26-12-31-16,11-5-4 16,-6 0 2-16,7-4-23 15,-16 5 1-15,-30 10-1 16,-53 16 1-16,-53 12-1 16,-49 12 0-16,-29 5 2 0,-12 6 11 15,-7 1 7-15,-9 2 3 16,-10 0-23-16,0 4 0 15,0 12 0-15,0 2 0 16,0 0-8-16,8-4-226 16,7-4-498-16,3-10-1025 0</inkml:trace>
  <inkml:trace contextRef="#ctx0" brushRef="#br0" timeOffset="84280.93">30524 11945 2552 0,'0'0'924'16,"0"0"-541"-16,0 0-146 15,0 0-237-15,0 0 0 16,0 0-490-16</inkml:trace>
  <inkml:trace contextRef="#ctx0" brushRef="#br0" timeOffset="112777.8">2310 13028 694 0,'0'0'221'16,"0"0"-10"-16,0 0 65 15,0 0-45-15,0 0-9 16,0 0 27-16,-4-6 0 16,-1 4-4-16,1 2-14 0,-1 0-62 15,-4 0-35 1,-2 0-6-16,-3 0-6 16,-3 0-24-16,-5 0-23 0,-5 0-23 15,-7 4-32-15,-1 8-11 16,-5 2-5-16,-1 0 2 15,1 0-12-15,5-2-4 16,6-2 4-16,11-6 0 16,9-2 6-16,7-2 27 15,2 0 32-15,11 0-20 16,22-2 4-16,21-10-8 0,15-6-13 16,36-4-8-16,37-6-8 15,28-2 7-15,6 4 1 16,-36 6-5-16,-47 9-9 15,-45 8-8-15,-21 3-14 16,-10 0-17-16,-11 0-5 16,-6 0 32-16,-11 7-28 15,-30 14-119-15,-42 17-175 16,10-4-314-16,3-4-184 0</inkml:trace>
  <inkml:trace contextRef="#ctx0" brushRef="#br0" timeOffset="113016.78">2501 13114 1903 0,'0'0'473'16,"0"0"26"-16,0 0-143 15,0 0-70-15,0 0-114 16,0 0-35-16,0 0-20 16,-60-90-60-16,56 90-23 0,2 30-25 15,0 36-8 1,2 44 4-16,0 35-5 0,0 11 0 15,10-11 0-15,2-35 1 16,-1-36 5-16,-2-20 0 16,0-11-6-16,4-3-66 15,-2-8-153-15,1-27-261 16,-6-5-241-16,-6-18-210 0</inkml:trace>
  <inkml:trace contextRef="#ctx0" brushRef="#br0" timeOffset="113349.1">2707 13573 1910 0,'0'0'725'0,"0"0"-388"15,0 0 211 1,0 0-342-16,0 0-124 0,0 0 31 16,0 0-55-16,143 6-29 15,-91 15-5-15,4 6-23 0,-2 8 4 31,-8 5-5-31,-10 4-20 0,-11-2 5 0,-12-4-19 16,-8-8-8 0,-5-10 31-16,0-10-2 0,0-10 13 31,-5-2 35-31,-6-28-2 16,2-12 9-16,3-10-21 15,6-4-14-15,0 2 2 16,4 8-9-16,16 7-1 15,4 15-8-15,3 10-79 16,0 14-112-16,10 8-289 0,-8 16-320 16,-2 4-307-16</inkml:trace>
  <inkml:trace contextRef="#ctx0" brushRef="#br0" timeOffset="114580.58">3758 13668 1275 0,'0'0'939'0,"0"0"-412"0,0 0-162 16,0 0-36-16,0 0-159 16,0 0-91-16,-8-127-5 15,-9 105-34-15,0 0-25 16,-5 4 2-16,-3 6-16 16,-4 6 8-16,-2 6 23 0,-3 0-31 15,1 26 19-15,2 10-18 16,4 10 4-16,12 4 4 15,5 0-9-15,10 1 1 16,2-11-1 0,23-10-1-16,11-14-1 0,2-16-5 0,4 0-3 31,-4-22 9-31,-5-12 1 0,-10-7 0 0,-7 0 17 16,-12-1-18-1,-4 5 29-15,0 9-7 0,0 10-2 16,0 14 19-1,0 4-39-15,0 10 1 0,0 24-2 16,2 9 1-16,16 4 0 16,6 0 0-16,8-7-10 0,5-14-7 15,8-16-26-15,-1-10 25 16,2-8 10-16,-5-26 10 31,-5-11-2-31,-5-5 0 16,-4-5 0-16,-2-2 19 15,-5 5-10-15,-3 8 3 16,4 12 16-16,-4 14-19 16,6 10 9-16,1 8-8 15,3 0-9-15,4 20 2 16,3 4-3-16,-3 2 0 0,-4-2-7 16,-6-4-11-16,-5-6-20 15,-5-6 4-15,-3-4 8 16,-6-4 25-16,-2 0-5 15,0-4 6-15,0-14 16 16,-18-6-15-16,-5-2 7 16,-2 2-8-16,-3 6 0 15,1 10 19-15,1 8-17 16,1 10 11-16,2 26 0 16,6 14-12-16,7 12 4 0,10 2 2 15,0 3-6-15,19-9 16 16,14-8-17-16,12-14 0 15,10-16-1-15,5-16 2 16,5-4 9-16,-3-24-10 16,-6-14 0-16,-9-10 3 15,-13-2 4-15,-12-4-7 16,-11 1 20-16,-9 5-8 16,-2 12 15-16,0 12-27 15,0 12 0-15,0 12 0 0,-2 0 0 16,2 26 0-16,0 14 0 15,0 9 0-15,4 1 0 16,12-6 0-16,6-7 0 16,3-10 0-16,4-11-8 15,0-12-32-15,0-4-11 16,-3-12 4-16,1-14 32 16,-3-6 0-16,-4-4 15 0,-1-3-1 15,-6 7 9 1,-3 6 10-16,-2 8 33 0,-2 8-5 15,-1 10 8-15,1 0-54 16,6 12 0-16,1 16 0 16,7 7 0-16,0 2 0 15,0-1 0-15,0-5-9 16,0-11-30-16,-4-8-6 16,-5-10 18-16,1-2 26 15,-4-10-14-15,3-18 14 16,1-8 0-16,3-5 2 0,3 1 21 15,-1 8 2-15,4 2 6 16,-1 10 7-16,-1 10-13 16,2 10-24-16,1 0 0 15,0 10 0-15,1 17 0 16,-3 2 0 0,-1 5 0-16,0 1 0 0,-4-6-21 15,-1-4-86-15,-6-9-125 0,-8-14-139 16,0-2-286-16,0 0-215 0</inkml:trace>
  <inkml:trace contextRef="#ctx0" brushRef="#br0" timeOffset="114739.32">5028 13040 2868 0,'0'0'778'0,"0"0"-529"16,0 0-84-16,0 0-165 16,0 0-321-16,0 0-973 0</inkml:trace>
  <inkml:trace contextRef="#ctx0" brushRef="#br0" timeOffset="115438.14">6451 13479 1815 0,'0'0'702'0,"0"0"-229"16,0 0-104-16,0 0-153 15,0 0-102-15,0 0-37 16,-102-110-43-16,56 94-5 16,-10 8-8-16,-6 8-20 0,-1 0 20 15,3 28-20-15,6 12 7 16,17 8-2-16,12 2-5 16,17-2-1-16,8-3 0 15,22-12 1-15,24-8-1 16,12-15 2-16,5-10 14 15,1-3 5-15,-4-22-19 16,-12-5 17-16,-15-5 8 0,-16 2 24 16,-8 0 18-16,-9 3-69 15,0 4 0 1,0 8 0-16,0 8 0 0,0 6 0 16,0 4 0-16,0 10 0 15,0 22 0-15,0 20 0 16,0 30 0-16,14 35 0 15,11 33 0-15,4 12 0 16,2-7 0-16,-7-19 0 16,-6-21 0-16,-7-23 0 15,-9-18 0-15,-2-22 0 0,0-8 0 16,-20-2 0-16,-9-2 0 16,-8-4 0-16,-11-18 0 15,-3-18 0-15,-2-5 0 16,-1-35 0-16,-4-41 0 15,0-35 0 1,12-31 0-16,17-7 0 0,22 28 0 16,7 34 0-16,13 30 0 15,19 8 0-15,9-5 0 0,13-5 0 32,11 0 0-32,1 14 0 0,2 12-47 0,5 15-242 15,-15 11-304 1,-16 9-441-16</inkml:trace>
  <inkml:trace contextRef="#ctx0" brushRef="#br0" timeOffset="116812.46">7241 12886 818 0,'0'0'1048'0,"0"0"-503"15,0 0-27-15,0 0-61 16,0 0-187-16,0 0-77 0,0 0-85 15,-54-54-78-15,54 123-15 16,0 42 33-16,20 33-2 16,16 9-46-16,4-29 0 15,-4-34 0-15,-5-40 0 16,3-14 0-16,3-1 0 16,7-7 0-16,6-9 0 0,-8-14 0 15,-9-5 0-15,-8-32 0 31,-9-21 0-31,-12-29 0 16,-4-36 0-16,-2-27 0 16,-16 13 0-16,1 32 0 15,5 42 0-15,5 36 0 16,1 9 0-16,4 13 0 16,2 13 0-16,0 53 0 15,10 42 0-15,22 35 0 16,-3-7 0-16,-2-28 0 15,-7-37 0-15,-9-25 0 0,2-1 0 16,1-2 0-16,-2-5 0 16,-4-16 0-16,-4-16 0 15,-2-6 0-15,-2-10 0 16,0-28 0-16,3-16 0 16,3-15 0-16,5-3 0 15,5 4 0-15,1 14 0 16,1 18 0-16,3 22 0 15,0 14 0-15,4 18 0 16,2 26 0-16,0 14 0 16,0 8 0-16,0 0 0 0,-1-5 0 15,3-11 0-15,-1-14-14 16,4-14-17-16,-1-18-1 16,-2-4 28-16,0-26 4 15,-7-17 7-15,-1-12 14 16,-8-10 9-16,-1-3-21 15,-8 6 5-15,-2 14-14 16,-2 18 0-16,0 20 0 0,0 10 0 16,0 24 0-16,4 22 0 15,5 12 0-15,7 2 0 16,3-1 0-16,8-11 0 16,2-12 0-16,5-14 0 15,6-14 0-15,0-8 0 16,2-18 0-16,1-20 0 15,-5-15 0-15,-7-11 0 16,-6-12 0-16,-12-6 0 16,-7 2 0-16,-6 7 0 0,0 19 0 15,0 18 0 1,-13 22 0-16,-3 14 0 0,-1 2 0 16,1 27 0-16,7 7 0 15,9 6 0-15,0-1 0 16,21 0 0-16,21-7 0 15,11-6 0-15,10-4 0 16,3-6 0-16,-3-2 0 16,-10-2 0-16,-13 0 0 15,-15 0 0-15,-19 6 0 0,-6 2 0 16,-18 7 0-16,-22 0 0 16,-8 2 0-16,-8-4 0 15,-18 0-45-15,14-9-260 16,11-14-608-16</inkml:trace>
  <inkml:trace contextRef="#ctx0" brushRef="#br0" timeOffset="116969.99">8575 12693 2550 0,'0'0'849'0,"0"0"-588"0,0 0-120 15,0 0-141-15,0 0-273 16,0 0-953-16</inkml:trace>
  <inkml:trace contextRef="#ctx0" brushRef="#br0" timeOffset="117148.22">7070 12956 2189 0,'0'0'1095'0,"0"0"-791"16,126 0-20-16,-32 0-143 15,35 0-87 1,33-6-54-16,-21-4-180 16,-23 0-831-16</inkml:trace>
  <inkml:trace contextRef="#ctx0" brushRef="#br0" timeOffset="117445.47">10091 13509 461 0,'0'0'134'15,"0"0"-34"-15,0 0-100 0</inkml:trace>
  <inkml:trace contextRef="#ctx0" brushRef="#br0" timeOffset="119009.02">10091 13509 570 0,'91'37'397'0,"-100"-48"-97"0,2-7-47 16,3-8 24-1,2-2 52-15,2-4 35 0,0 0 7 16,0 2-23-16,-5 6-38 15,1 4-98-15,-3 10-10 16,2 10-39 0,-1 1-163-16,-1 36 0 0,3 19 0 15,2 18 0 1,2 8 0-16,4-3 0 0,18-9 0 0,9-16 0 16,5-16 0-1,2-18-3-15,-5-18-27 0,-4-2 27 16,-4-22-6-1,-6-18 18-15,-2-10-6 0,-5-4 4 16,-2-1-7-16,-1 9 26 31,-1 10-26-31,-1 14 0 16,0 16 0-16,6 6 0 0,5 12 0 16,4 20 0-16,9 9 0 15,3-1 0-15,-1 0 0 16,-2-11 0-16,-4-8 0 15,-7-7-42-15,-4-14 3 16,-7 0-8-16,-5-26 31 16,-1-12 10-16,-1-10-20 15,-2-5 19-15,4 1 1 16,6 6 12-16,7 12 6 16,10 14 4-16,13 14 2 0,13 6 21 15,14 0-28-15,9 18-10 16,6-2 7-16,1-4-8 15,-3-6-1-15,-9-6-33 16,-13 0 1-16,-18-14 31 16,-15-10-13-16,-19-2 15 15,-6-4 7-15,-8 2-7 16,-21 0 24-16,-7 6-6 16,-1 11 1-16,-2 11 8 0,3 15-26 15,3 27 1-15,6 16-2 16,8 10 8-16,7 0 19 15,12-5-17-15,0-12-1 16,16-12-6-16,8-13-3 16,1-12-1-16,-1-14 1 15,-1 0 0-15,-6-16 9 16,-1-12-9-16,-5-11 0 16,1-1 0-16,-4-2 0 15,-1 2 0-15,-1 8 0 16,-1 12 0-16,0 10 0 0,-1 10 0 15,5 0 0-15,4 20 0 16,7 10 0-16,7 4 0 16,4 2 0-16,5-8 0 15,4-3 0-15,5-11 0 16,1-9 0-16,3-5 0 16,1-5 0-16,-4-24-11 15,-6-7-1-15,-9-12 12 0,-6-12 10 16,-11-28-4-16,-8-34 1 15,-6-29-7 1,0 11 0-16,-16 32 0 0,-1 39 0 31,-1 41 0-31,-2 8 0 0,-5 18 0 0,1 2 0 16,-3 61 0 0,12 39 0-16,9 34 0 0,6 12 0 15,19-24 0-15,5-29 0 16,1-35 0-16,-1-12 0 0,10 0 0 15,4-1 0-15,4-5 0 16,3-19 0-16,-3-13 0 16,-2-8 0-16,0-14 0 15,-2-23 0-15,-5-16 0 16,-4-25 0-16,-2-34 0 16,-14-28 0-16,-6 7 0 15,-7 31 0-15,0 35 0 16,-7 34 0-16,-6 6 0 15,-1 7 0-15,1 14 0 0,2 9 0 16,0 52 0-16,4 40 0 16,7 33 0-16,0 12 0 15,0-23 0 1,13-31 0-16,-1-32 0 0,3-12 0 16,6-2 0-1,1-4 0-15,4-6 0 0,-3-13 0 31,-1-16 0-31,-1-1 0 16,-4-26 0-16,3-18 0 16,7-26 0-16,-5-4 0 0,5-10 0 15,-1-6 0-15,-3 15 0 16,0-1 0-16,-2 16 0 16,-7 18 0-16,-3 18 0 15,-7 12 0-15,-2 12 0 16,-2 2 0-16,0 28 0 15,-11 10 0-15,-11 12 0 16,-5 2 0-16,-6-2 0 16,-1-3 0-16,1-7 0 0,6-8 0 15,8-8 0-15,7-6 0 16,12-4 0-16,0-2 0 16,14 0 0-16,21 0 0 15,12-2 0-15,11-2 0 16,8 0 0-16,4-2 0 15,-3 2 0-15,-9 2 0 16,-7 0 0-16,-11 2 0 16,-14 0 0-16,-10 4-36 15,-7-1-589-15,-7-6-905 0</inkml:trace>
  <inkml:trace contextRef="#ctx0" brushRef="#br0" timeOffset="119167.58">13290 13650 2457 0,'0'0'902'0,"0"0"-408"15,0 0-251-15,0 0-243 16,0 0 0-16,9 112 0 0,-63-56 0 16,1-6 0-16,-10-4-901 0</inkml:trace>
  <inkml:trace contextRef="#ctx0" brushRef="#br0" timeOffset="121769.92">14261 13194 1370 0,'0'0'560'15,"0"0"-216"-15,0 0 148 16,0 0-165-16,16-104-48 16,-13 92-57-16,-3 10-32 15,0 2-61-15,0 20-55 16,-3 24-50-16,-6 20 16 16,-2 15 5-16,5 5-45 15,1-4 0-15,5-12 0 16,0-18-12-16,15-15 3 15,8-21-27-15,2-14 12 16,0-9 13-16,-2-27 11 0,-3-16 0 16,-9-8 0-16,-2 0 1 15,-4 4 8-15,-3 12-9 16,3 18 1-16,3 17 18 16,10 9-18-16,7 18 19 15,11 18-14-15,8 9-6 16,5 1 15-16,4-4-15 15,-2-6-1-15,-5-10 1 16,-13-10-29-16,-6-10 14 0,-14-6-18 16,-7-4 3-16,-6-24 29 15,0-16-16-15,0-12-9 16,-13-14 7-16,-3-3-17 16,5 5 28-16,5 14 7 15,6 18 1-15,0 18 25 16,9 16-1-16,22 2 17 15,11 10 2-15,11 10-26 16,8-2-1-16,-1-8-16 16,-4-8 1-16,-10-2 3 0,-10-10-4 15,-14-18 9-15,-10-6 6 16,-12-6-14-16,0-6 11 16,-8-4-12-1,-13 0 1-15,-2 4 6 0,3 11-6 16,5 17 18-16,5 18-19 15,6 13 0-15,4 49 0 16,0 36 0-16,0 4 0 16,0-4 0-16,6-10 0 0,4-21 0 15,1 1 0 1,3-4 0-16,-1-16 0 0,-3-16 0 16,0-18 0-16,-1-14 0 15,-1-4 0-15,6-30 0 16,3-14 0-16,6-8 0 15,0 0 0-15,0 10 0 16,2 11 0-16,2 20 0 16,0 12 0-16,4 3 0 15,0 26 0-15,7 11 0 0,2 5 0 16,2 0 0-16,5-2 0 16,2-8 0-16,3-12 0 15,-4-10 0-15,-3-10 0 16,-7-6 0-16,-9-22 0 31,-11-10 0-31,-11-10 0 16,-7-6 0-16,0-4 0 15,-21 1 0-15,-3 13 0 16,-5 16 0-16,-3 24 0 0,1 8 0 16,4 42 0-16,10 23 0 15,11 7 0-15,6 4 0 16,15-8 0-16,28-16 0 15,9-14 0-15,9-24 0 16,1-16 0-16,-2-2 0 16,-4-25 0-16,-12-18 0 15,-7-5 0-15,-8-8 0 16,-10-2 0-16,-3 4 0 16,-7 7 0-16,-3 14 0 15,-1 16 0-15,-3 17 0 0,-2 6 0 0,5 34 0 16,-1 18 0-16,7 9 0 15,3 3 0-15,5-6 0 16,2-12 0-16,-2-12 0 16,-1-16 0-16,1-13 0 15,-2-11 0 1,1-8 0-16,2-27 0 0,2-9 0 16,3-8 0-16,-3 0 0 15,0 4 0-15,-2 14 0 16,-1 12 0-16,-4 14 0 0,1 8 0 15,-1 8 0-15,5 20 0 16,5 6 0-16,-1 4 0 16,3-2 0-1,2-4 0-15,6 1-59 0,-8-14-629 16,-2-5-842-16</inkml:trace>
  <inkml:trace contextRef="#ctx0" brushRef="#br0" timeOffset="123468.43">17775 12988 2198 0,'0'0'656'0,"0"0"-291"0,0 0 84 16,0 0-251-16,0 0-114 15,0 0-59-15,-9 152 10 16,32-39 10-16,1-9-39 16,9-20-6-16,-2-30 0 15,8-8 0-15,3-10 10 16,-3-22-9-16,0-14-1 15,-6-16 16-15,-4-26-16 16,-2-12 0-16,-5-10-1 16,0-2 1-16,1 4 9 15,-4 14-9-15,2 17 0 0,-1 19 0 16,2 12 0-16,2 22 0 16,8 18 0-16,5 13 0 15,4 3 0-15,3-6 0 16,3-10 0-16,-5-14 0 15,-6-16 0-15,-9-10-38 16,-13-12-26-16,-10-24 22 16,-4-12 15-16,-2-12 10 15,-14-5 17-15,1 0 11 16,7 8-11-16,8 17 34 0,8 14-1 16,25 18-9-16,15 8 18 15,15 0-18-15,13 20-4 16,6-2-20-16,1 0-9 15,-3-6 8-15,-11-8-7 16,-15-4 2-16,-21 0 6 16,-18-6 0-16,-15-10 12 15,0-6-11-15,-27 2 1 16,-6 4-3 0,-5 6 1-16,1 10 0 0,1 2 10 0,7 32-10 15,2 14 0-15,7 10 0 16,9 8 0-16,7 1 0 15,4-9 0-15,0-12 0 16,15-14 0-16,10-16 0 16,4-16 0-16,0-2 0 15,2-28 0-15,-4-10 0 16,-3-8 0-16,-2-1 0 0,-4 8 0 16,-5 6 0-1,-3 17 0-15,-2 17 0 0,-1 1 0 16,2 23 0-16,7 17 0 15,4 9 0-15,11-3 0 16,9-6 0-16,8-12 0 16,8-16 0-16,2-12 0 15,-2-8 0-15,-4-30 0 16,-12-10 0-16,-11-12 0 16,-7-24 0-16,-7-31 0 15,-6-32 0-15,-7-9 0 0,-2 26 0 16,0 40 0-16,0 48 0 15,-6 26 0-15,-5 16 0 16,-5 18 0-16,-6 62 0 31,0 52 0-31,6 29 0 0,13 1 0 0,3-32 0 16,10-41 0-16,14-27 0 16,10-14 0-16,15-6 0 0,9-8 0 15,13-12 0-15,3-22 0 16,-5-8 0-16,-7-34 0 31,-13-16 0-31,-13-27 0 16,-15-27 0-16,-11 2 0 15,-8 14 0-15,-2 18 0 16,0 34 0-16,0 9 0 16,-6 16 0-16,-2 19 0 15,2 19 0-15,-1 38 0 16,3 15 0-16,4 12 0 15,0 6 0-15,0-1 0 0,6-7 0 16,15-10 0-16,3-16 0 16,5-16 0-16,2-18 0 15,-2-14 0-15,0-8 0 16,-4-12-60-16,-5-20-264 16,-1-12-216-16,-3-16-166 15,-5-10 101-15,1-13 116 16,-3-5 489-16,-5 2 46 0,0 10 301 15,-4 9 259-15,0 15-26 16,0 14-124-16,0 12-162 16,0 10-21-16,0 12-151 15,0 4-122-15,-2 18 0 16,-2 27 0-16,-1 15 0 16,3 12 0-16,0 8 0 15,2 2 0-15,0-10 0 16,0-8 0-16,0-15 0 0,0-15 0 15,4-16 0-15,5-16 0 16,0-2 0-16,5-20 0 16,3-17-27-1,5-9-6-15,3-6 32 0,2 0-6 16,0 4 7-16,-6 10 13 16,-4 10 10-16,-9 14 9 15,-8 12-32-15,0 2 0 16,-8 12 0-16,-22 20 0 0,-7 8 0 15,-6 8 0 1,1 2 0-16,9-2 0 0,10-5 0 16,17-9 0-16,6-4 0 15,20-6 0-15,26-4 0 16,17-6 0-16,15-2 0 16,6-6 0-16,5-2 0 15,0-4 0 1,-8 0 0-16,-12 0 0 0,-18 0-12 15,-24 0-257-15,-14-2-582 0,-13-2-916 16</inkml:trace>
  <inkml:trace contextRef="#ctx0" brushRef="#br0" timeOffset="124410.83">21793 13148 332 0,'0'0'1674'16,"0"0"-983"-16,0 0-236 15,0 0 22-15,52-112-183 16,-36 88-121-16,5 4-173 16,7 8 0-16,8 12 0 15,4 0 0-15,2 22 0 16,-3 20 0-16,-13 12 0 0,-8 6 0 16,-14 3 0-16,-4-4 0 15,-2-8 0-15,-16-13 0 16,1-14 0-16,0-16 0 15,11-8 0-15,6-18 0 16,0-24 0-16,16-12 0 16,15-7 0-16,5 1 0 15,-1 10 0-15,-1 16 0 16,-3 14 0-16,-7 14 0 0,1 6 0 16,-3 8 0-1,2 14 0-15,5 2 0 0,7-2 0 16,3-6 0-16,3-6 0 15,-3-10 0-15,-5 0 0 16,-7-14 0-16,-13-14 0 16,-12-6 0-16,-2-2 0 15,-14-2 0-15,-15 8 0 16,-11 8 0-16,-7 14 0 16,-2 8 0-16,0 22 0 15,9 24 0-15,11 10 0 0,16 8 0 16,13 4 0-1,19-6 0-15,33-9 0 0,19-13 0 16,16-14 0-16,11-16 0 16,5-10 0-16,-1-6-77 15,-6-20 4 1,-15-6 23-16,-17-8 35 0,-22-4 15 16,-15-3 0-16,-18 1 32 15,-9 4 8-15,0 6 4 16,-20 10 8-16,-9 16-5 0,-7 10-47 15,-2 14 0-15,0 24 0 16,3 10 0-16,6 8 0 31,6-1 0-31,15-5 0 0,8-8 0 0,0-14 0 16,26-12 0-16,10-14 0 16,4-2 0-16,1-20 0 15,-4-10 0-15,-6-8 0 16,-2 2 0-16,-7 1 0 15,-2 8 0-15,-4 10 0 16,-7 11 0 0,0 6 0-16,-5 10 0 0,4 22 0 0,0 7 0 15,3 3 0 1,5-4 0 0,3-6 0-16,20-16-101 15,-6-8-419-15,1-8-434 0</inkml:trace>
  <inkml:trace contextRef="#ctx0" brushRef="#br0" timeOffset="125444.09">23724 13072 1659 0,'0'0'791'16,"0"0"-95"-16,0 0-175 15,0 0-320-15,0 0-66 16,0 0-75-16,0 0-27 15,-65-2-33-15,34 38 0 16,-2 12 0-16,8 9 0 0,10 1 0 16,15-4 0-1,2-8 0-15,40-12 0 0,18-18-8 16,16-16-79-16,8-8-72 16,1-28-69-16,-6-16-43 15,-17-9 31-15,-16-11 47 16,-12-4 120-16,-18-8 73 15,-12-6 5-15,-4 0 80 16,-2 7 64-16,-16 13 75 0,-2 20 86 16,2 26-51-1,5 24-32-15,3 20-227 0,4 54 0 16,6 41 0-16,0 31 0 16,9-10 0-16,7-28 0 15,-3-36 0-15,-2-27 0 16,2-5 0-16,1-6 0 15,-3-10 0-15,0-20 0 16,-2-4 0-16,0-30 0 16,4-12 0-16,5-11 0 0,5-1 0 15,1 3 0-15,2 8 0 16,1 13 0-16,0 14 0 16,-4 14 0-16,-1 2 0 15,-4 14 0-15,-2 20 0 16,-1 6 0-1,-1 6 0-15,3-2 0 0,5-3 0 16,7-9-24-16,7-12-65 16,6-12-29-16,7-8 28 0,-2-2 27 15,-4-20 54-15,-8-6 9 16,-8-8 21-16,-8-9 37 16,-5-5-8-1,-5-4-11-15,-5 0 7 0,-4 8-28 16,0 14 36-16,0 14-3 15,-11 18-12 1,-9 10-22-16,-2 32-17 16,0 16 0-16,6 10 0 0,7 4 0 15,9-3 0 1,7-9 0-16,24-14 0 0,14-16 0 0,13-20-51 31,9-10-30-31,4-16 0 0,0-20 19 0,-4-10 50 16,-4-8 12-16,-11-6 0 15,-6-9 66-15,-13 3-13 16,-8 2-5 0,-10 12 28-16,-15 14-32 15,0 18-44-15,-11 14 0 0,-20 6 0 16,-3 14 0-16,1 16 0 16,4 6 0-16,9 4 0 0,13 0 0 15,7-2 0-15,2-2 0 16,29-4 0-16,11-5 0 31,10-8 0-31,6-1 0 16,0-4 0-16,-2 1 0 15,-12-1 0-15,-8 2 0 16,-14 2 0-16,-13 2 0 16,-9 0 0-16,0 2 0 15,-27 0 0-15,-13 0 0 0,-16-4 0 16,-46-2-3-1,11-6-243-15,4-6-478 0</inkml:trace>
  <inkml:trace contextRef="#ctx0" brushRef="#br0" timeOffset="127667.13">2443 15021 1605 0,'0'0'339'16,"0"0"-151"-16,0 0 154 16,0 0-62-1,8-116-104-15,-8 92-25 0,-8 2 0 0,-9 2 8 16,-8 1-20-16,-1 6-49 16,-8 0-19-16,-1 9-20 15,-5 4-18-15,1 0-3 16,2 29-29-1,1 11 16-15,5 14-11 0,11 12 0 16,11 6 0-16,9 0-6 16,6-8-6-16,21-7 0 0,11-13 7 15,3-12-1 1,1-22 11-16,-5-10 2 16,-1-2 29-16,-7-24-9 15,-7-14-7-15,-9-13 7 16,-5-5-12-16,-8 0-2 15,0 4-4-15,0 10 3 16,-5 16 17-16,-2 12-35 16,5 16 0-16,2 4 0 0,0 30 0 15,4 20 0-15,14 8 0 16,7 5 0-16,2 1 0 16,6-6 0-16,1-8-71 15,14-10-145-15,-7-14-345 16,-8-18-677-16</inkml:trace>
  <inkml:trace contextRef="#ctx0" brushRef="#br0" timeOffset="128047.75">3540 15053 2433 0,'0'0'636'16,"0"0"-354"-16,0 0 84 16,0 0-194-16,0 0-113 15,0 0-5-15,60 112 6 16,-29-51-26-16,5 5-34 16,1-2 0-16,-1-6 0 0,0-18-12 15,-2-14-21-15,-7-20-2 16,-6-6 35-1,-3-24 1-15,-5-20 8 0,-3-12 13 16,-6-4 5-16,-4-10-6 16,0 1-21-16,0 3 0 15,0 8 0-15,0 14-24 16,2 16-161-16,23 28-414 16,-3 6-356-16,2 20-282 0</inkml:trace>
  <inkml:trace contextRef="#ctx0" brushRef="#br0" timeOffset="129513.62">4304 15342 2027 0,'0'0'524'16,"0"0"-150"-16,0 0 128 0,0 0-322 16,0 0-82-16,0 0-14 15,84-102-36-15,-68 75-14 16,-7 5 11-16,-7 3-13 0,-2 2-1 15,0 3-1-15,-6 5-19 16,-12 6 11-16,-2 3-2 31,0 3-11-31,0 24-9 16,4 8-9-16,8 11 8 16,8 2 0-16,0 2 1 15,17-6-3-15,16-8 3 16,10-12 0-16,9-12 14 0,3-12-13 15,0 0 11-15,-3-26 0 16,-10-10-12-16,-9-8 0 16,-10-2 0-16,-15-6 0 15,-8 2 0-15,0-3 0 16,-15 11 0-16,-9 6 0 16,3 14 0-16,2 18 0 15,5 4 0-15,5 4 0 16,9 22 0-16,0 6 0 15,15-4 0-15,20 2 0 16,7-7 0-16,4-4 0 0,3-2-36 16,-4-3-8-16,-7 0 10 15,-7 2 13-15,-11 4 20 16,-6 10 0-16,-6-2 1 16,-3 10 16-16,-1-6-2 15,3-2 1-15,4-2-15 16,7-16-2-16,8-10-8 15,5-2-50-15,8-24-80 16,1-16-52-16,-7-14-25 16,-6-8-14-16,-12-4 64 15,-9-11 83-15,-6-7 51 16,-6 0 33-16,-11 2 3 16,-3 16 81-16,2 12 77 0,7 23 85 15,6 21-2-15,5 10-79 16,0 18-105-16,7 24 3 15,15 21 9-15,9 11-10 16,3 8-14-16,-1 0-28 16,-4-4-20-16,-4-7 0 0,-10-13 0 15,-3-18 0 1,-6-16 0-16,-6-12 0 0,0-12-31 16,0-10-14-16,-11-20 8 15,-7-6 4-15,3-8 32 16,1 0-1-16,5 3 2 15,9 13 14-15,0 2 1 16,7 12 13-16,16 2 8 16,8 8-35-16,6 4 8 15,11 0-9-15,2 0-7 16,2 6-3-16,-1 4-61 0,-4-4-89 16,-10-3-67-16,-8-3-74 15,-8 0-189-15,-8 0 139 16,-9-7-29-1,-4 1 133-15,0-2 123 16,0 6 124-16,-9 0 115 0,3 2 119 16,-1 0 74-16,5 0-24 15,2 0-62-15,0 0-53 16,0 8 2-16,0 4-13 16,7 6-23-16,6-4-51 15,3-1-21-15,1-3-34 0,3-2-19 16,1-8-2-1,0 0-8-15,0 0-12 0,-5-8 10 16,-3-9-4-16,-5-1 6 16,-5-4 20-16,-3 2 28 15,0-8 40 1,-11 6-35-16,-10 2-13 16,0 10 22-16,-6 6-2 0,2 4 13 0,1 22-73 15,4 12 0-15,6 14 0 16,10 4 0-16,4 5 0 15,0-5 0-15,18-4 0 16,13-12 0-16,7-10 0 16,10-22 0-1,8-4 0-15,7-16-35 0,1-16-266 16,1-4-225-16,-3 0-102 16,-6 4-4-16,-7 2 43 31,-11 6 194-31,-7 6 395 15,-10 5 432-15,-6 1 149 0,-9 6 30 16,2-3-100-16,-6 5-194 16,0-1-47-16,-2 3-70 15,0 2-16-15,0 0-184 16,0 0 0-16,-4 7 0 16,-10 16 0-16,-6 12 0 15,-2 11 0-15,-3 6 0 16,0 2 0-16,2 0 0 0,4-4 0 15,3-10 0-15,5-6 0 16,3-14 0-16,1-8 0 16,-7-12-339-16,1-14-546 15,-3-4-356-15</inkml:trace>
  <inkml:trace contextRef="#ctx0" brushRef="#br0" timeOffset="129705.18">6108 15145 2134 0,'0'0'897'16,"0"0"-364"-16,0 0-229 0,0 0-76 16,0 0-228-16,0 0 0 15,0 0 0-15,63 45 0 32,-36-17 0-32,6-2 0 0,0 2 0 15,4 2 0-15,-4-8 0 0,-4-2 0 16,5-4-72-16,-11-6-516 15,-7-6-652-15</inkml:trace>
  <inkml:trace contextRef="#ctx0" brushRef="#br0" timeOffset="131932.76">7584 15151 1687 0,'0'0'477'0,"0"0"-221"16,0 0 49-16,0 0-93 15,0 0-104-15,0 0-10 16,31-116 46-16,-13 102-33 16,-3 0 0-16,1 4-2 15,-3 6-34-15,1 4 3 0,-1 0-28 16,3 10-2-1,-1 16-5-15,3 6-16 16,0 8-21-16,0 6 9 0,-1 1-15 16,-3-1 6-16,-1-2-6 15,-3-2 2-15,-2-6 10 16,1-2-12 0,-3-8 8-16,0-8 5 15,-2-4-11-15,0-6 11 16,1-4-4-16,-1-4-3 15,2 0 8-15,6 0-7 0,5-8 8 16,6-14 14 0,4-10-29-16,2-4 0 0,0-4 0 15,-2-4 0-15,-6-6 0 16,-5 2 0-16,-5-9 0 16,-7 3 0-16,-1 0 0 15,-3 4 0-15,0 6 0 16,0 0 0-16,-11 12 0 15,-2-3 0-15,-1 8 0 16,1 4 0-16,-1 5 0 16,3 2 0-16,1 6 0 0,0 6 0 15,1 2 0-15,1 2 0 16,-6 0 0-16,1 6 0 16,-3 11 0-16,-2 6 0 15,2 8 0-15,1 6 0 16,4 8 0-16,2 3 0 15,7 0 0-15,2-2 0 16,0 2 0-16,11-12 0 0,11-1 0 16,7-12 0-1,9-6 0-15,11-7 0 16,7-10 0-16,9 0 0 0,-1-23 0 16,-4-7 0-16,-8 2 0 15,-14 0-3-15,-19 12-93 16,-19 8-197-16,-9 8-495 15,-18 0-1804-15</inkml:trace>
  <inkml:trace contextRef="#ctx0" brushRef="#br0" timeOffset="133181.79">10120 14959 1891 0,'0'0'760'15,"0"0"-524"-15,0 0 112 16,0 0-18 0,0 0-144-16,0 0-95 0,0 0-32 15,69 0 7-15,-69 38 4 16,-7 8-31-16,-20 0-19 16,-8 1-20-16,-6-10-45 15,-12-6-198-15,10-13-511 0,10-14-984 0</inkml:trace>
  <inkml:trace contextRef="#ctx0" brushRef="#br0" timeOffset="134478.47">9339 15258 1362 0,'0'0'328'0,"0"0"-70"15,0 0 114-15,0 0 17 16,0 0-157-16,0 0-160 16,0 0-42-16,-48 26-23 15,25-6 2-15,5 0-5 16,3-10 2-16,3-2-6 0,6-8 39 16,4 0 42-16,-1-4 17 15,3-18-40-15,0 0-18 16,0-2-7-16,0-1-6 15,0 7-1-15,5 9 11 16,7 4-23-16,0 5-4 16,5 5-9-16,2 21 6 15,3 14 2-15,-1 6-9 16,-4 8 8-16,-8 2-8 16,-9 2 1-16,0-4 12 15,-15-4 25-15,-14-1-7 0,-5-13-5 16,3-6-26-16,6-12-1 15,12-16-53-15,20-20-102 16,22-18-383-16,13-10-348 0</inkml:trace>
  <inkml:trace contextRef="#ctx0" brushRef="#br0" timeOffset="135580.66">9990 15141 1515 0,'0'0'398'16,"0"0"-120"-16,0 0-28 15,0 0-63-15,0 0-46 0,0 0 9 16,0 0-11-16,54-32-64 0,-34 10-6 16,1-4-15-16,2-8-4 15,-3-2 27-15,-4 0-20 32,-3 4 17-32,-2 0 17 15,-2 6-14-15,-4 4-2 16,-1 8-26-16,1 0-31 15,-1 6-4-15,0-2-14 16,3 6 0-16,-5 0 0 0,3-1 0 16,-5 5 7-16,2 0-1 15,-2 0 2-15,0 0 23 16,0 9-2-16,0 5-1 16,0 8 5-16,0 0-15 15,0 4-1-15,0 6-16 16,3 8 7-16,1-4 1 15,2 6-9-15,5-4-6 16,5-2 4-16,3-4 4 0,2-6-2 16,2-12 0-16,4-1 0 15,-1-9 0-15,3-4-1 16,3 0 1-16,-1-14 0 16,-2-12 0-16,2-5 0 15,-4-15 0-15,-6-6-1 16,0-14-1-16,-8-10-14 15,-6-10 8-15,-5-5 8 16,-2 3 0-16,0 4 8 16,-2 16 2-16,-10 15-9 15,2 17 24-15,1 13-5 0,2 10 13 16,2 9-33-16,3 4 0 16,0 0 0-16,0 17 0 15,0 16 0-15,2 16 0 16,0 13 0-16,0 14 0 15,4 6 0-15,12 6 0 16,3 2 0-16,6-3 0 16,0-5 0-16,2-10 0 0,2-10 0 15,4-9 0-15,0-17 0 16,3-13 0-16,-1-6 0 0,-1-17 0 16,-1 0-128-16,-4-62-185 31,-6 7-325-31,-15-11-327 0</inkml:trace>
  <inkml:trace contextRef="#ctx0" brushRef="#br0" timeOffset="135739.67">10605 14654 1788 0,'0'0'784'15,"0"0"-515"1,0 0-14-16,0 0-82 15,183-72-115-15,-107 42-58 16,11-14-99-16,-20 12-282 16,-25 4-539-16</inkml:trace>
  <inkml:trace contextRef="#ctx0" brushRef="#br0" timeOffset="135945.67">10112 14361 2111 0,'0'0'957'0,"0"0"-577"15,0 0-126-15,0 0-254 16,0 0-26-16,0 0-798 0</inkml:trace>
  <inkml:trace contextRef="#ctx0" brushRef="#br0" timeOffset="161848">11993 14672 1211 0,'0'0'556'0,"0"0"-270"15,0 0 91 1,0 0-30 0,0 0-103-16,0 0-69 0,-92-22-38 15,73 44-44-15,-6 10-13 16,-2 16-14-16,1 15 0 15,1 9-12-15,8 8-3 16,6-4-3-16,5 0-20 16,6-9-10-16,10-13-9 15,21-14-7-15,13-16 4 16,12-16-6-16,9-8-6 16,1-18 5-16,-1-22-14 0,-5-10 14 15,-13-9-6-15,-13 1 7 16,-17 2 9-16,-7 10-8 15,-10 16 33-15,0 14 50 16,-2 16 18-16,-12 6-60 16,1 26-42-16,-1 16 0 15,7 2 0-15,7 4 0 16,0-1 0-16,9-9 0 16,18-8 0-16,6-10 0 15,10-10 0-15,3-14 0 0,4-2 0 16,-6-16 0-16,-6-16 0 15,-12-8 0-15,-10-13 0 16,-13-1 0-16,-3-2 0 16,-15 4 0-16,-15 0 0 15,-6 10 0-15,-2 14 0 16,-1 16 0-16,-3 12 0 16,1 1 0-16,3 28 0 15,7 7 0-15,8 6 0 0,10 2 0 16,11-10 0-1,2-2 0-15,20-14 0 0,16-12 0 16,15-6 0-16,7-10 0 16,4-18 0-16,3-6 0 15,-7 2 0 1,-11 2 0-16,-9 8 0 0,-9 8 0 16,-8 10 0-16,-2 4 0 15,1 12 0-15,-1 24 0 16,4 8 0-16,-3 10 0 15,2-4 0-15,-2 3 0 0,-4-13 0 16,-3-8 0-16,-2-10 0 16,-1-12 0-16,-4-6 0 15,3-4 0-15,5-10 0 16,3-24 0-16,8-11 0 16,4-5 0-16,2 0 0 15,-2 6 0-15,0 12 0 16,-4 16 0-16,-4 14 0 15,2 2 0-15,1 26 0 16,1 8 0-16,4 6 0 0,0 0 0 16,2-4 0-1,1-5 0 1,1-9 0-16,2-10 0 0,1-10 0 0,-3-2 0 16,1-14 0-16,-3-17 0 15,-4-10 0 1,-5-12 0-16,-7-15 0 0,-5-28 0 15,-10-30 0-15,-2-35 0 16,-21 17 0-16,-2 33 0 16,5 49 0-16,7 40 0 15,2 14 0-15,0 8 0 0,0 26 0 16,6 49 0-16,5 33 0 16,13 30 0-16,16-5 0 15,0-25 0-15,-4-36 0 16,0-22 0-16,1 2 0 15,8 1 0-15,4-3 0 16,-1-14 0-16,1-18 0 16,-3-9 0-16,-1-9 0 15,-3-5 0 1,-2-26 0-16,-2-10 0 0,0-12 0 0,-7-5 0 31,-3-2 0-31,-7 4 0 16,-10 8 0-16,0 12 0 15,-4 13 0-15,-17 14 0 16,-1 9 0-16,-3 0 0 16,6 22 0-16,5 10 0 15,7 4 0-15,7 0 0 0,0-6 0 16,23-4 0-16,10-8 0 16,5-8 0-16,4-6 0 0,3-4 0 15,-7 0 0-15,-5 4 0 16,-8 0 0-16,-7 10 0 15,-7 8 0 1,-7 4 0-16,-2 10 0 0,0-4 0 16,-2 0 0-16,5-1 0 0,2-9 0 31,6-8 0-31,0-10 0 0,7-4 0 0,5 0 0 16,0-12 0-16,4-12 0 15,0-11 0 1,-3-5 0-16,-2-6 0 0,-1-8 0 15,-3 0 0-15,-5 2 0 16,-3 12 0-16,-3 12 0 16,-7 20 0-16,-2 8 0 15,0 12 0-15,0 28 0 16,0 12 0-16,0 4 0 16,0 2 0-16,0-9 0 15,11-12 0-15,9-10 0 0,5-19 0 31,17-16-29-31,-7-24-580 16,-6-9-732-16</inkml:trace>
  <inkml:trace contextRef="#ctx0" brushRef="#br0" timeOffset="161981.37">14585 14520 2051 0,'0'0'1280'0,"0"0"-720"0,0 0-355 15,0 0-205-15,0 0 0 16,0 0 0-16,0 0 0 16,-50-32-203-16,53 16-1060 0</inkml:trace>
  <inkml:trace contextRef="#ctx0" brushRef="#br0" timeOffset="162181">13183 14640 1827 0,'0'0'1600'15,"0"0"-1120"-15,0 0-366 16,114-60-39-16,4 24-75 16,28-4 0-16,4 4-45 15,-43 12-622-15,-34 7-1468 0</inkml:trace>
  <inkml:trace contextRef="#ctx0" brushRef="#br0" timeOffset="163838.37">14785 14405 2464 0,'0'0'939'0,"0"0"-635"0,0 0-34 15,0 0-151-15,0 0-119 16,49 165 0-16,-15-81 0 15,1 10 0-15,5-1 0 16,-7-15 0-16,3 0 0 0,-9-10 0 16,-7-24 0-16,-7-12 0 15,-6-14 0-15,-4-18 0 16,-3 0 0-16,0-14 0 16,0-18 0-16,0-8 0 15,0-2 0-15,0 2 0 16,0 4 0-16,10 10 0 15,17 10 0 1,7 12 0-16,5 4 0 0,6 2 0 0,2 22 0 16,-4 8 0-1,-8 4 0-15,-10 0 0 0,-14 0 0 16,-11 0-11 0,-7-2-61-16,-26-7 18 0,-10-5 21 15,-8-7 26 1,2-2 6-16,3-13 1 15,11 0 20-15,14 0 35 0,19-4 10 0,2-19-27 16,29 0-38 0,23-8 0-16,18-5 0 0,12-4 0 15,3 0 0-15,-2-4 0 16,-8 4 0-16,-17 8 0 16,-16 4 0-16,-15 12 0 15,-18 10 0-15,-9 6 0 16,0 6 0-16,0 20 0 15,-11 14 0-15,4 8 0 16,3 4 0-16,4-6 0 31,0-4 0-31,19-11 0 16,8-12 0-16,6-11 0 16,6-8 0-16,-1-5 0 0,-3-22 0 15,-6-7 0-15,-4-8 0 16,-10-2 0-16,-3 0 0 15,-3 8 0-15,-5 10 0 16,0 12 0-16,0 14 0 16,2 0 0-16,0 22 0 15,7 14 0-15,5 0 0 16,9 2 0-16,4-6 0 16,7-10 0-16,2-12 0 0,3-10-104 15,-5-10-155-15,-7-24-64 16,-10-12 114-16,-9-10 96 15,-10-8 95-15,-2-12 18 16,-2-9 105-16,-16-5 67 16,-2 2 35-16,2 12 2 15,3 15-4-15,3 25-77 16,6 26-128-16,6 10 0 16,0 31 0-16,0 23 0 15,8 18 0-15,11 12 0 0,3 4 0 16,0 3 0-16,-2-11 0 15,-3-12 0-15,-3-12 0 16,-7-16 0-16,-3-16 0 16,-4-14 0-16,0-10 0 15,0-12 0-15,0-22 0 16,0-16 0-16,0-2 0 16,0 2 0-16,0 1 0 15,10 13 0-15,11 10 0 16,10 8 0-16,8 8 0 15,10 6 0-15,6 4 0 0,8 0 0 16,6 0 0-16,3 0 0 16,-6 0 0-16,-5 0 0 15,-11 0 0-15,-11 0 0 16,-16-8 0-16,-11-2 0 16,-12-6 0-16,0-2 0 15,-4-4 0-15,-21 2 0 16,-6-2 0-16,-2 10 0 15,-8 12 0-15,3 2 0 0,-2 34 0 16,5 18 0-16,6 8 0 16,11 15 0-16,13-5 0 15,5-2 0-15,32-14 0 16,23-16 0 0,19-24 0-16,15-16 0 15,11-16 0-15,5-26 0 16,-7-20 0-16,-9-6 0 15,-18-11 0-15,-19-1 0 16,-21 2 0-16,-22 6 0 16,-9 12 0-16,-18 20 0 0,-25 20 0 15,-7 20 0 1,-10 10 0-16,2 26 0 0,4 14 0 16,12 6 0-16,19 0 0 15,19-4 0-15,4-6 0 16,38-7 0-16,20-13 0 15,13-11 0-15,7-2 0 16,0-8 0-16,-10 4 0 16,-16 3 0-16,-19 6 0 15,-19 0 0-15,-14 10 0 16,-18 6 0-16,-24 2 0 0,-12 0 0 16,-4-2 0-16,2-4 0 15,10-8 0-15,13-6 0 16,17-16 0-16,16-9-15 15,24-20-758-15,10-3-1372 0</inkml:trace>
  <inkml:trace contextRef="#ctx0" brushRef="#br0" timeOffset="166400.44">19143 14692 1555 0,'0'0'862'15,"0"0"-573"-15,0 0 26 16,0 0-63-16,0 0-97 16,0 0-93-16,-42-24-26 15,31 16 10-15,-8 4 29 0,-2 2 23 16,-8 2-8-16,-8 4-20 16,2 22-19-16,-1 16-3 15,5 7-25-15,9 13-4 16,9 6-11-16,11-6-7 15,2-4 9-15,8-14-10 16,17-12 0-16,6-20 0 16,2-12 1-16,1-8 9 15,-3-32-1-15,-4-14-9 16,-7-8 11-16,-7 0-11 0,-9 4 0 16,-1 8 0-1,-3 19 0-15,0 9 0 0,0 16 0 16,0 6 0-16,0 6 0 15,7 22 0-15,6 12 0 16,7 9 0-16,7 3 0 16,7-2 0-16,3-10 0 15,-1-4 0-15,-1-10 0 16,-1-8 0-16,6 4-282 16,-8-8-517-16,-9-2-695 0</inkml:trace>
  <inkml:trace contextRef="#ctx0" brushRef="#br0" timeOffset="167005.87">21280 14664 1023 0,'0'0'631'15,"0"0"-256"-15,0 0 128 16,0 0 4-16,0 0-200 16,0 0-18-16,0 0-104 0,-67-18-89 15,26 12-23-15,-9 4-28 16,-8 2-16-16,-5 0 4 15,3 22-33-15,2 12 0 16,12 8 0-16,11 11 0 16,16-1 0-16,17 0 0 15,2-4 0-15,27-10 0 16,15-10 0-16,11-22 0 16,6-6 0-1,1-20 0-15,-5-24 0 0,-8-16 0 16,-12-9 0-16,-12-8 0 0,-17-6 0 31,-6-1 0-31,0 2 0 0,-18 2 0 0,-1 17 0 16,3 19 0-16,3 18 0 15,6 20 0 1,2 6 0 0,5 16 0-16,0 30 0 15,0 12 0-15,7 13 0 16,9 9 0-16,4 2 0 0,-1 2 0 15,4-7 0-15,-1-7 0 16,3-6 0-16,2-14 0 16,11-8-129-16,-5-14-482 15,-4-20-389-15</inkml:trace>
  <inkml:trace contextRef="#ctx0" brushRef="#br0" timeOffset="168503.86">21523 14881 2078 0,'0'0'896'0,"0"0"-580"16,0 0 10-16,0 0-188 0,0 0-22 16,0 0-58-16,0 0-35 15,56 24-2-15,-33-24-12 16,4-6 1-16,2-16-1 16,-2-8-1-16,-6-5 0 15,-9-2-7-15,-9-4-1 16,-3 1 9-16,-7 4-3 15,-15 6 25-15,-7 12 2 0,0 12-33 16,1 6 0-16,1 14 0 16,6 22 0-16,11 14 0 15,10 7 0-15,0 2 0 16,23 0 0-16,20-7 0 16,13-10 0-16,11-12 0 15,12-16 0-15,13-14 0 16,1-6 0-16,4-30 0 15,-11-10 0-15,-10-10 0 16,-18-6 0-16,-18-5 0 16,-19 3 0-16,-19 8 0 15,-2 12 0-15,-21 16 0 0,-16 20 0 16,-8 8 0-16,-6 14 0 16,2 24 0-16,7 10 0 15,10 4 0-15,14 4 0 16,16-10 0-16,2-7 0 15,14-11 0-15,14-14 0 16,8-14 0-16,2 0 0 16,-2-18 0-16,-3-10 0 15,-6-4 0-15,-5 1 0 16,-4 1 0-16,-7 4 0 0,-2 6 0 16,-3 8 0-16,-1 6 0 0,-1 6 0 15,4 2 0-15,2 28 0 16,3 14 0-16,1 16 0 15,-1 15 0 1,3 5 0-16,-5 4 0 0,1 2 0 16,-1-1 0-16,-5-3 0 31,1-4 0-31,-5-10 0 16,-2-6 0-16,0-8 0 15,0-9 0-15,-11-13 0 16,-7-6 0-16,-2-16 0 15,-2-4 0-15,-3-6 0 0,-2-4 0 16,-2-18 0-16,1-17 0 16,3-6 0-16,7-18 0 15,7-5 0-15,11-8 0 16,0-4 0-16,23 0 0 16,8 1 0-16,7 3 0 15,-1 4 0-15,-1 6 0 16,-1 3 0-16,-3 12 0 15,-8 2 0-15,-6 9 0 0,-9 0 0 16,-7 6 0-16,-2 6 0 16,-4 6 0-16,-19 8 0 15,-3 10 0-15,-1 4 0 16,3 0 0-16,4 22 0 16,11 10 0-16,9 2 0 15,0 2 0-15,27 0 0 16,13-8 0-16,8-6 0 15,6-8 0-15,-1-1 0 0,-3-9 0 16,-10 0 0-16,-11 0 0 16,-10 2 0-1,-7-1 0-15,-8 8 0 0,-2 3 0 16,-2 6 0-16,0 2 0 16,0 2 0-16,0 2 0 15,0-2 0-15,0-4 0 16,5 0 0-16,11-8 0 15,5-4 0-15,11-8 0 16,10-2 0-16,7-12 0 0,3-24 0 16,-1-4 0-16,-5-14 0 15,-8-2 0-15,-9-3 0 16,-11 1 0-16,-9 8 0 16,-9 12 0-16,0 8 0 15,-2 14 0-15,-18 10 0 16,-7 6 0-16,-2 6 0 15,0 26 0-15,3 10 0 16,1 8 0-16,12 4 0 16,5 1 0-16,8-5 0 15,8-6 0-15,19-10 0 0,10-12 0 16,8-12 0-16,8-10 0 16,5-2 0-1,5-26 0-15,-1-10 0 0,-4-4 0 16,-7-6 0-16,-11 0 0 15,-11-1 0-15,-11-1 0 16,-12 0 0-16,-6 4 0 16,0 2 0-16,-2 10 0 0,-11 8 0 15,-3 12 0 1,1 14 0-16,-3 0 0 0,0 24 0 16,0 16 0-16,5 12 0 15,5 6 0-15,8 2 0 16,0-4 0-16,4-1 0 15,20-11 0-15,12-14 0 16,6-6 0-16,10-20 0 31,0-4 0-31,2-8 0 0,13-30 0 0,-16 4-363 16,-11 2-898 0</inkml:trace>
  <inkml:trace contextRef="#ctx0" brushRef="#br0" timeOffset="169274.13">24920 14486 2092 0,'0'0'723'0,"0"0"-269"16,0 0 9-16,0 0-355 15,0 0-66-15,0 0-27 16,0 0-15-16,-102-27 12 15,71 9-12-15,2-4 0 16,4-2 8-16,5-3-2 16,7-2 31-16,9 5 16 15,4 0-13-15,0 2 3 16,2 4-43-16,13 6 0 0,5 2 0 16,5 6 0-1,2 4 0-15,4 4 0 0,2 20 0 16,1 8 0-16,1 8 0 15,-2 8 0-15,-4 1 0 16,-6 6 0-16,-8 4 0 16,-7 3 0-1,-8 4 0-15,0 2 0 0,-19 1 0 16,-10-1 0-16,-8-2 0 16,-3-8 0-16,-5-8 0 0,5-14 0 15,4-10 0-15,7-12 0 16,9-14 0-16,5 0 0 15,3-22 0-15,6-10 0 16,6-8 0-16,0-6 0 16,0 6 0-16,10 6 0 15,13 6 0-15,6 8 0 16,2 14 0-16,5 6 0 16,1 0 0-16,4 14 0 15,-1 16 0-15,0 6 0 16,3 2 0-16,-3 0 0 0,4-8 0 15,-1-6 0-15,1-16 0 16,-3-8 0-16,-8 0 0 16,-4-26 0-16,-5-10 0 15,5-38-104-15,-7 10-512 16,3-3-820-16</inkml:trace>
  <inkml:trace contextRef="#ctx0" brushRef="#br0" timeOffset="169575.51">26028 14163 1846 0,'0'0'805'0,"0"0"-141"16,0 0-136-16,0 0-275 0,0 0-253 31,0 0 0-31,0 102 0 16,0-35 0-16,2 5 0 15,12 1 0-15,1 2 0 16,1-9 0-16,-1-6 0 16,-3-8 0-16,-1-16 0 0,-5-9 0 15,-6-9 0-15,0-13 0 16,-13-5-228-16,-14-4-382 15,-4-11-429-15</inkml:trace>
  <inkml:trace contextRef="#ctx0" brushRef="#br0" timeOffset="169944.36">25796 14690 1452 0,'0'0'1090'0,"0"0"-363"16,0 0-191-16,0 0-321 15,0 0-139-15,0 0-76 16,127-88 0-16,-56 62 0 15,6-2 0-15,-2 0 0 0,-8 3 0 16,-16 6 0-16,-17 7 0 16,-14 3 0-16,-14 8 0 15,-3 1 0-15,-3 0 0 16,0 14 0-16,0 12 0 16,0 4 0-1,0 6 0-15,0 0 0 0,0 0 0 16,17-8 0-16,7-2 0 15,8-8 0-15,3-10 0 16,6-8 0-16,-1 0 0 16,-3-16 0-1,-5-8 0-15,-12-8 0 0,-7-4 0 16,-11-6 0-16,-2-4 0 0,-9-6 0 16,-20 6 0-16,-6 7 0 15,-12 17 0-15,-33 22 0 16,11 20-565-16,7 17-1072 0</inkml:trace>
  <inkml:trace contextRef="#ctx0" brushRef="#br0" timeOffset="171176.71">27372 14052 1487 0,'0'0'506'16,"0"0"11"-16,0 0 35 15,0 0-279-15,0 0 3 16,0 0-68-16,0 0-56 16,-7-58-76-1,7 80-27-15,4 19-49 0,9 15 0 16,3 16 0-16,2 8 0 16,2 6 0-16,3 0 0 15,0-5 0-15,6-7 0 0,0-14 0 16,0-14 0-16,-4-14 0 15,-4-19 0-15,-4-13-108 16,1-17-152-16,-5-29-115 16,-1-16-183-16,-4-26 195 15,-1-27 81-15,-5 9 173 16,2 14 109-16,-4 16 98 16,2 36 197-16,-2 5 197 0,3 13-119 15,-3 22-24-15,3 11-183 16,-1 35-1-1,2 16-48-15,3 10-117 0,3 8 0 16,4 0 0-16,6-7 0 16,5-7 0-16,1-14 0 15,-1-12 0-15,0-16 0 16,-10-16 0 0,-1-8 0-16,-8-6 0 15,-1-26 0 1,-3-10 0-16,0-12 0 0,0-2 0 15,2 2 0-15,1 4 0 16,2 13 0-16,0 19 0 16,-1 14 0-16,6 4 0 15,3 12 0-15,5 21 0 16,2 8 0-16,1 8 0 16,1-1 0-16,-1-2 0 15,4-6 0-15,1-10 0 16,6-10 0-16,4-12 0 0,6-8 0 15,3 0 0-15,-3-22 0 16,-1-12 0-16,-5-2 0 16,-9-9 0-16,-8 0 0 15,-5-8 0-15,-7 1 0 16,-7 4 0-16,-2 4 0 16,0 14 0-16,-19 14 0 15,-6 16 0-15,-4 10 0 16,0 30 0-16,0 10 0 15,11 11 0-15,11-3 0 16,7-2 0-16,19-8 0 16,25-12 0-16,18-10 0 0,12-20 0 15,4-6 0-15,-4-6 0 16,-14-24-30-16,-22-4-152 16,-28-8-145-16,-41-21-195 15,-25 9-306-15,-17 10-490 0</inkml:trace>
  <inkml:trace contextRef="#ctx0" brushRef="#br0" timeOffset="171341.4">27396 14275 2684 0,'0'0'555'16,"0"0"-55"-16,0 0-143 15,187 0-357 1,-60-16 0-16,23-12 0 0,-26 2-183 15,-24 0-1624-15</inkml:trace>
  <inkml:trace contextRef="#ctx0" brushRef="#br0" timeOffset="171714.81">29464 14205 2689 0,'0'0'710'0,"0"0"-206"0,0 0-311 15,0 0-193-15,0 0 0 16,0 0 0-16,17 124 0 15,-5-67 0-15,5-3 0 16,3-6 0-16,3-8 0 16,6-12 0-16,2-10 0 0,0-18 0 15,3 0 0 1,-3-16 0-16,-2-18 0 0,0-13 0 16,-3-7 0-16,-4-12 0 15,-1-4 0-15,-4 0 0 16,-1 6 0-1,-3 13 0-15,-3 26 0 0,-4 25-300 16,-2 25-683-16,-4 14-53 0</inkml:trace>
  <inkml:trace contextRef="#ctx0" brushRef="#br0" timeOffset="172413.53">29958 14508 1508 0,'0'0'668'0,"0"0"-2"16,0 0-140-16,0 0-263 15,0 0-136-15,148-49-71 16,-109 20-38-16,-5-4-3 16,-10 1-7-16,-11 0-7 15,-13 0 0-15,0 6 7 16,-8 4-7-16,-19 10 10 16,-2 10 7-16,-4 2-4 0,-1 22 8 15,7 14 17-15,7 4-6 16,13 6-27-1,7 1-5-15,5-5 4 0,24-8-5 16,12-10 0-16,7-10 0 16,4-14-13-1,-2 0 6-15,0-16-1 0,-8-12 8 16,-6-8 2-16,-5-9-2 16,-7-1 7-16,-1-2 43 0,-5 4 0 15,-3 10-50 1,-1 12 0-16,-8 14 0 0,1 8 0 15,-3 2 0 1,6 26 0-16,-2 10 0 0,1 9 0 16,5 0 0-16,1 4 0 15,3-5 0-15,4-10 0 16,5-14 0-16,4-10 0 0,2-12 0 16,0-2-18-1,-3-26-39-15,-8-16-71 0,-6-10-86 31,-7-14-8-31,-9-25-13 0,0-27 45 0,0 5 88 32,-7 15 56-32,-7 14 46 15,1 32 110-15,0 8 151 16,2 12 88-16,4 23-61 16,5 11-146-16,2 31-80 15,0 25-62-15,0 16 0 16,0 12 0-16,7 4 0 0,-1 1 0 15,3-9 0-15,5-10 0 16,1-8 0-16,3-12 0 16,-1-9 0-16,4-18 0 15,-3-5 0-15,-3-11-11 16,-1-7-203-16,-6-3-430 16,-3-6-568-16</inkml:trace>
  <inkml:trace contextRef="#ctx0" brushRef="#br0" timeOffset="172578.2">30836 14337 1714 0,'0'0'794'0,"0"0"-67"15,0 0-166-15,-15-128-375 16,25 86-72-16,24 2-114 16,9 2 0-16,7 6 0 15,4 9 0-15,2 14 0 16,-6 9-54-16,-4 0-242 15,2 23-338-15,-14 4-309 0,-8-1-449 16</inkml:trace>
  <inkml:trace contextRef="#ctx0" brushRef="#br0" timeOffset="173032.53">31288 14209 1069 0,'0'0'670'16,"0"0"-117"-16,0 0-176 16,0 0-66-16,0 0-106 15,0 0-53-15,0 0-23 16,42 54-58-16,-11-54-37 15,-2-6-10-15,-4-8-18 16,-7-6 8-16,-9-2 5 16,-9-2 31-16,0-4 14 0,-9 4-35 15,-15 6-5-15,-5 8 13 16,-7 10 16-16,-5 0 5 16,4 24-16-16,3 14 12 15,5 8-3-15,12 6-51 16,10-6 0-16,7 1 0 15,22-10 0-15,28-6 0 16,14-13-17-16,14-14-70 0,7-4-85 16,2-10-55-16,-7-16 31 15,-9-10 7-15,-11-5-31 16,-13-7 60-16,-9 0 101 16,-12 2 59-16,-5 6 79 15,-7 14 170-15,-10 4 28 16,-4 16 47-16,0 6-124 15,0 0-85-15,-12 22-58 16,-7 14-31-16,-4 8-26 16,-2 6 0-16,1 4 0 15,-3-4 0-15,5-2 0 0,0-7 0 16,3-5-39-16,9-14-209 16,3-18-313-16,7-4-318 15,0 0-1019-15</inkml:trace>
  <inkml:trace contextRef="#ctx0" brushRef="#br0" timeOffset="173238.29">31700 14125 2063 0,'0'0'715'0,"0"0"-16"16,0 0-383-16,0 0-164 16,0 0-1-16,0 0-151 15,0 0 0-15,16 114 0 31,7-74 0-31,3 4 0 0,3 1 0 0,4-5 0 16,6-4 0-16,-4-4 0 16,25-14-128-16,-11-6-364 31,-6-6-567-31</inkml:trace>
  <inkml:trace contextRef="#ctx0" brushRef="#br0" timeOffset="175379.95">2090 16230 1625 0,'0'0'540'0,"0"0"-180"15,0 0 127-15,0 0-266 0,0 0-82 0,0 0-31 31,0 0 0-31,-7 0-46 0,7 0-1 0,0 0-11 16,0 0-29-16,0 0 10 16,0 0-13-16,2 0-10 15,11 2 1 1,10 14-9-16,4 8-6 0,6 15 5 31,2 6 2-31,-1 14-1 16,-5-1 0-16,-4 0-1 15,-8-4 0-15,-1-6-17 16,-3-12 11-16,-4-6 6 0,0-11 1 16,-5-10 0-16,1 0-1 15,-3-5-9-15,0-4 10 16,0 0-8-16,0 0 7 16,4 0 0-16,2 0-3 15,5 0 4-15,8-4 1 16,5-10 5-16,8-9-5 15,1 1-1-15,1-8 0 16,-1-2 1-16,-4-4 5 16,-6 0 24-16,-7-4-2 15,-5-4 4-15,-8 0 8 0,-5 4-5 16,0-5-2-16,0 8 9 16,-9 2-11-16,-6 3-10 15,-1 10-21-15,3 4 0 16,1 4 0-16,1 6 0 15,3 0 0-15,-2 4 0 16,4 2 0-16,-3 2 0 16,0 0 0-16,2 0 0 0,3 0 0 15,-1 0 0-15,3 0 0 16,0 0 0-16,0 0 0 16,2 6 0-16,-2 6 0 15,2 6 0-15,0 0 0 16,0 4 0-16,0-4 0 15,0 4 0-15,0 0 0 16,6-4 0-16,5-4 0 16,1-1 0-16,3-3 0 0,1-2 0 15,3-7-14 1,8-1 13-16,4 0-26 0,7-14 16 16,1-4 4-16,-6-4 5 15,-6 4 1-15,-8 4-9 16,-9 6 9-16,-6 2 1 15,-4 6 6-15,0 0 24 16,0 0-27-16,0 0-3 16,0 0-113-16,0 2-398 15,0 6-587-15</inkml:trace>
  <inkml:trace contextRef="#ctx0" brushRef="#br0" timeOffset="179045.12">9094 16950 1235 0,'0'0'671'15,"0"0"-430"-15,0 0-11 16,0 0-34-16,0 0-69 16,0 0-69-16,-42-4 9 15,36 4 21-15,-4 8 22 16,1-4 23-16,1 6 11 15,-4-2 14-15,-1 2-23 0,-5 4-43 16,3 2-2 0,-3 2-30-16,0 0-32 0,4 4-4 15,1 6-22-15,3 3 4 16,2 5 9-16,6 0-15 16,2 8 12-16,0-4-5 15,0 4-5-15,0-2 29 16,0-2-17-16,8 0-2 15,4-5 6-15,4-3-11 16,6-2-1-16,3-10 3 16,2 0-8-16,0-10 10 0,2-2-11 15,0-6 1-15,0-2 17 16,-4 0-17-16,0-18 9 16,0-4-2-16,-5-6-7 15,0-8 16-15,-2-5-17 16,-1 1 0-16,-3 0 0 15,-1 4 0-15,-3 2 0 16,-2 6 0-16,-3 2 0 16,-3-2 0-16,0 6 0 15,-2 0 0-15,0 0 0 0,0 4 0 16,0 0 0 0,0 0 0-16,-7 0 0 0,-1 1 0 15,-2 3 0-15,-1 4 0 16,-1-2 0-16,-2 2 0 15,1 2 0-15,-6 2 0 16,-1 2 0-16,-2 0 0 16,-2 0 0-16,-1 4 0 15,-2 0 0-15,0 0 0 0,1 0 0 16,0 0 0 0,-8 4 0-16,7 10-96 0,5-2-684 0</inkml:trace>
  <inkml:trace contextRef="#ctx0" brushRef="#br0" timeOffset="180734.9">9310 17674 1450 0,'0'0'365'15,"0"0"-45"-15,0 0 162 16,0 0-162-16,0 0-109 16,0 0-6-16,0 0-22 15,0 0-61-15,0 0-31 16,0 0-20-16,0 0-10 16,0 8-13-16,0 14-22 0,0 6-11 15,0 8 13-15,0 8-10 16,5 5-1-16,0 5-7 15,-1-4-9-15,3-2 16 16,-3 0-17-16,2-6 0 16,2-8 3-16,-2-6 4 15,1-10-4-15,1-6-3 16,2-3 0-16,-1-8 0 16,1-1 0-16,4 0 0 0,2-1-1 15,4-22 3 1,-1-11 1-16,4-6 4 0,-3-6-7 15,-2-2 0-15,-2-2 11 16,-8 2-11-16,1 3 0 16,-4 9 0-16,-1 8 0 15,-4 2 0-15,0 12 0 16,0-2 0-16,0 6 0 16,0 2 0-16,0-2 0 15,0 2 0-15,0 4 0 16,0-2 0-16,0 6 0 0,0-4 0 15,0 4 0-15,0 0 0 16,0 0 0 0,0 0 0-16,0 10 0 0,0 10 0 15,0 8 0-15,0 4 0 16,11 8 0-16,3 0 0 16,1 1 0-16,4-5 0 15,0-2 0-15,1-10 0 16,3-2 0-16,-2-10 0 15,4-2 0-15,4-10 0 0,5 0 0 16,6-18 0-16,36-50-98 16,-12 2-565-16,-6-1-963 0</inkml:trace>
  <inkml:trace contextRef="#ctx0" brushRef="#br0" timeOffset="183837.56">9759 17191 1746 0,'0'0'618'15,"0"0"-313"-15,0 0 152 16,0 0-187-16,0 0-110 0,0 0-94 16,0 0-30-16,-17-14 9 15,17 14 3 1,0 0-12-16,0 0 2 0,0 0-16 15,3 0-13-15,15-4-9 16,38 0-135-16,-2 0-330 16,-2 0-493-16</inkml:trace>
  <inkml:trace contextRef="#ctx0" brushRef="#br0" timeOffset="184113.05">10458 17129 1277 0,'0'0'315'0,"0"0"-251"15,0 0-13-15,0 0 10 16,0 0 11-16,0 0 67 16,0 0 81-16,9-23-4 0,-5 19-30 15,5 4 5-15,7 0-90 16,7-5-62-16,5 1-16 15,32-9-23-15,-9 7-213 16,1-2-551 0</inkml:trace>
  <inkml:trace contextRef="#ctx0" brushRef="#br0" timeOffset="184266.25">11138 17097 2205 0,'0'0'479'16,"0"0"-267"-16,0 0 8 16,0 0-70-16,0 0-93 15,0 0-57-15,154-45-98 16,-104 31-358-16,0 6-259 0</inkml:trace>
  <inkml:trace contextRef="#ctx0" brushRef="#br0" timeOffset="184440.09">11777 17070 335 0,'0'0'1959'0,"0"0"-1465"16,0 0-276 0,0 0 20-16,0 0-117 0,120-44-118 15,-44 18-3-15,-9 6-227 16,-9 4-689-16</inkml:trace>
  <inkml:trace contextRef="#ctx0" brushRef="#br0" timeOffset="184613.92">12535 16990 1592 0,'0'0'600'0,"0"0"-241"15,0 0 94-15,0 0-296 16,156-10-157-16,-111-6-99 16,-6 2-692-16</inkml:trace>
  <inkml:trace contextRef="#ctx0" brushRef="#br0" timeOffset="184743">13123 16910 1833 0,'0'0'821'15,"0"0"-503"-15,0 0-28 16,0 0-221-16,0 0-69 16,143-48-504-16,-93 28-1182 0</inkml:trace>
  <inkml:trace contextRef="#ctx0" brushRef="#br0" timeOffset="185799.61">13503 16936 730 0,'0'0'769'0,"0"0"-460"0,0 0 26 16,0 0 9-16,0 0-55 16,0 0-79-1,0 0-23 1,-8 0 14-16,8 0-27 16,0 0-27-16,0 0-32 0,0 0-31 15,0 0-18-15,-2 0 0 16,2 0 4-16,0 0-70 0,0 0 0 15,0 0 0-15,8 0 0 16,21 0 0 0,16 0 0-16,13 0 0 0,16-8 0 15,10-2 0 1,10-2 0-16,6 2 0 0,4-4 0 16,-3 6 0-16,-3-4 0 15,-9 6 0-15,-13-2 0 0,-16 2 0 16,-17 2 0-16,-14 0 0 15,-16 4 0-15,-7 0 0 16,-6 0 0-16,0 0 0 16,0 0 0-16,0 0 0 15,0 0 0-15,2 0 0 16,3 0 0-16,13 0-251 16,0 0-554-16,2-4-588 0</inkml:trace>
  <inkml:trace contextRef="#ctx0" brushRef="#br0" timeOffset="187072.41">15108 16722 1069 0,'0'0'534'16,"0"0"-306"-16,0 0 72 15,0 0-69-15,0 0-118 16,0 0-40-16,0 0-9 15,-40-23 13-15,38 23 26 16,-7 0-16-16,0 0-13 16,-5 0 22-16,-3 0-9 15,1 0-6-15,-1 0 3 0,-2 0-23 16,3 0 0-16,1 0-28 16,-1 0-4-16,1 5 5 15,-3 0-8 1,1 4 14-16,-4 4 11 0,1 0 0 15,3 1 11-15,1 0-26 16,3 0-20-16,2 2 1 0,1 2-17 16,4 4 1-1,-1-4 1 1,3 0-2-16,0 0 15 0,0 0 4 0,2 0 4 16,0 0 8-16,0 0-17 15,0 4 7-15,2-4 0 16,0 4-15-16,0-4 7 15,0 4-7-15,6 5-4 16,8-5 13-16,1 2-15 16,1 2 11-16,2-4-10 0,2 0-1 15,3-4 11-15,1 0-11 16,2-4 1-16,5-2 10 16,2-6-11-1,0-2 11-15,-2-4-10 0,-2 0 0 16,-3 0 8-16,-3 0 7 15,1 0-10-15,-1-8 4 16,4-6-10-16,-1 0 0 31,0-4 0-31,3 0 0 16,0-4 0-16,-4 0 0 0,-2 0 0 16,-8-1 0-16,-1 5 0 15,-6 0 0-15,-3 4 0 16,-3-2 0-16,-2 2 0 15,0 0 0-15,0 0 0 16,0-4 0-16,0-4 0 16,-2 4 0-16,-5 0 0 15,-1-4 0-15,0 4 0 0,0 0 0 16,-1 6 0 0,-1-2 0-16,2 2 0 0,-3 2 0 15,1 2 0-15,-1-2 0 16,1-4 0-16,-2 6 0 15,-1-2 0-15,-3-2 0 16,1 2 0-16,-1-3 0 16,-2 4 0-16,-2 0 0 15,3 4 0-15,-4 1 0 16,-1 0 0-16,2-1 0 16,-2 5 0-16,1 0 0 0,0 0 0 15,-2 0 0-15,3 0 0 16,1 9 0-16,0 13 0 15,3-3-327-15,8 2-791 0</inkml:trace>
  <inkml:trace contextRef="#ctx0" brushRef="#br0" timeOffset="188480.5">15041 17700 834 0,'0'0'383'16,"0"0"-107"-16,0 0-62 16,0 0-21-16,0 0 13 15,0 0 3 1,0 0 3-16,-40-8 57 16,38 2-32-16,-2-6-64 15,1 6-13-15,1-6-10 0,2 6-28 16,0-6-41-1,0-2-29-15,2 2-29 0,13-2-13 16,6 0 2-16,1 6-4 16,2 4-8-16,-1 4 1 15,-3 0 16-15,-3 0 5 16,-1 4-14-16,-3 8 16 16,1 6-5-16,-1 4-5 15,-3 2 8-15,-2 2-4 16,-3 4 9-16,-3-2 6 15,0-2-9-15,-2 2-1 0,0-6-3 16,0 0-20-16,2-4 0 16,0-4 0-16,1-1 0 15,-1-4 0-15,3 4 0 16,-1 1 0-16,3-2 0 16,-1-2 0-16,3 0 0 15,1-2 0-15,0 2 0 16,-1-2 0-16,3 0 0 0,-2-2 0 15,3-6 0-15,1 4 0 16,-1-4 0-16,3 0 0 16,-1-4 0-16,6-10 0 15,-1-8 0-15,2-2 0 16,0-6 0-16,1-1 0 16,-1-1 0-16,-2 0 0 15,-2 2 0-15,-3-2 0 16,-1 2 0-16,-5 2 0 0,-3-2 0 15,-1 6 0-15,-3-2 0 16,-2 0 0-16,0 4 0 16,0 4 0-16,0-5 0 31,-9 4 0-31,-2-2 0 16,-3 3 0-16,4 0 0 15,-3 8 0-15,-1 2 0 16,3 2 0-16,2 2 0 0,0 0 0 15,4 4 0 1,1 0 0-16,2 0 0 0,2 0 0 16,0 0 0-16,-2 0 0 15,2 0 0-15,-2 0 0 16,-3 0 0-16,0 0 0 16,-1 4 0-16,-1 2 0 15,3 2 0-15,-1 6 0 16,3-2 0-16,0 6 0 15,2-4 0-15,0 4 0 16,0 0 0-16,4-4 0 0,9 3 0 16,1 1 0-16,-1-4 0 15,3 0 0-15,2-2 0 16,2-2 0-16,-1-6 0 16,4 0 0-16,2-4 0 15,-1 0 0-15,5 0 0 16,3 0 0-16,1-8 0 15,2-6 0-15,-1-4 0 16,-3 4 0-16,-6-2 0 16,-8 2 0-16,-3 0 0 15,-8 10 0-15,-1-5 0 0,-3 4 0 16,0 1 0-16,0-1 0 16,0 1 0-16,4 4 0 15,-2-1 0-15,0-3 0 16,0 4 0-16,-1 0 0 15,-3 0-42-15,0 0-457 16,-7 0-794-16</inkml:trace>
  <inkml:trace contextRef="#ctx0" brushRef="#br0" timeOffset="193933.27">13559 16860 416 0,'0'0'166'15,"0"0"-81"-15,0 0-26 0,0 0-14 16,0 0-12-16,0 0 14 16,-17 2 80-16,15-2 26 0,0 4 53 15,-4-4-21 1,4 0-61 0,0 0-31-16,0 0-6 0,2 0-16 15,0 0-34-15,-2 0-9 16,2 0-11-16,-2 0 16 15,-5 4 4-15,1-4-10 16,-4 4 23-16,-1 0-7 16,3-4 0-16,-4 4 38 0,1-4-9 15,2 2-6 1,0-2 11-16,5 4 11 0,-1-4 35 16,1 0-12-1,4 0-23-15,0 0-9 0,0 0-32 16,0 0 6-16,0 0 7 15,0 0-1 1,0 0 8-16,0 0 15 0,0 0-1 0,0 0-3 16,0 0-18-16,0 0 0 15,0 0-13-15,0 0-23 16,0 0 6-16,9 0 15 16,2 0-9-16,2 0 6 15,0 0-8-15,3 0-13 16,2 0 3-16,0-4-6 15,4 2 0-15,3-2-7 16,4 0-5-16,0-4 3 0,2 2-9 16,0-2 2-16,1 4 7 15,-3 0-9-15,-1 2 0 16,-4-2-6 0,3 0 6-16,-2 0 2 0,0 0 5 15,2 0 4-15,-4 2 5 16,2-2-8-16,0 0 1 15,-1 0-8-15,-2-2-1 16,3 6 7 0,-3-4-7-16,1 4 0 0,1 0 4 15,2-4-4-15,3 0-1 16,3-2 1-16,-1-2 0 0,2 4 1 16,-2-6-1-16,-4 6 0 15,-2 0 1-15,-3-1-1 16,-2 0 2-16,0 1-2 15,-2 4 0-15,0-4 0 16,0 4 0-16,-3-5 0 31,1 1 2-31,-1 3-2 0,-3-2 0 16,-1 2 0-16,-3 1 0 16,0 0 0-16,-2 0 0 15,-1 0 0-15,1 0 1 16,4 0-1-16,-2 0 2 15,3 0-2-15,1 0 0 16,-1-4 0-16,2 4 0 16,-2 0 0-16,0-5 6 15,0 1-6-15,1 4-1 16,-4-4 1-16,3 3-4 16,-3 1 2-16,-2 0 2 0,-2-5-7 15,-1 5 6-15,-1 0-8 16,-2 0 8-16,0 0 0 15,0 0-9 1,0 0 9-16,0 0-6 0,0 0 2 16,-2 0 4-16,-5 0 1 15,-2 0 0-15,2 0 0 16,-4 0 0-16,-2 0-1 16,-1 0-12-16,-3 0-11 0,-5 5-1 15,-3 0 4-15,-4-1 9 16,-5 5 3-16,-3 0 0 15,-4 4 3-15,-1-3-5 16,-2-2 4-16,-6 2 7 16,1-2-1-16,-2 2 1 15,2-6-2-15,1 4-9 16,0-6 10-16,6 6-4 16,-1-4 5-16,6 0-1 0,1 2 2 15,5-2-1-15,0 0 0 16,4 4 1-16,-2-2-2 15,4 2 1-15,2-4 0 16,0 2-1-16,3-2 2 16,-1 0-1-16,4 0 1 15,1 0-1-15,1-2 4 16,-1 2-4-16,3 0-4 16,2 0 3-16,-1 0 2 15,4-2-1-15,1 2 1 0,3-4 1 16,-1 4 5-16,0-4-7 15,3 0 0 1,0 0 0-16,2 0 0 0,0 0 9 16,0 0 3-16,0 0 3 15,0 0 7-15,0 0-14 16,0 0-8-16,0 0 2 16,6 4-2-16,8-4 1 15,4 4 0-15,4-4 0 16,5 0-1-16,4 0-9 15,5 0-2-15,1 0 10 0,6 0 1 16,1 0 0-16,6 0 0 31,6-8 0-31,1-2-2 0,3-2 2 0,2 2-1 16,1-2 1-16,-3-2 0 16,-2 0 0-16,-6 2 1 15,-11 2 8-15,-2 2 3 16,-10 2-12-16,-3 2 6 0,-6 0-5 15,-1 4 1-15,-4 0 7 16,1 0-8 0,-1 0 0-16,3 0 0 0,2 0-1 15,2 0-1 1,3 0 0 0,0 0 1-16,-6-4 0 15,1 0 0-15,-7 2 1 16,-1-2 0-16,-8 0-1 15,-1 4-1-15,-1 0 1 16,-2 0 0-16,0 0 6 16,0 0-6-16,2 0 1 0,0-4 0 15,0 4-1-15,0 0-1 16,0 0-1-16,-2 0 2 16,4-4 0-16,0 4 0 15,0 0 0-15,3-5 0 16,-1 4 0-16,-1 1-1 15,0-4-6-15,-3 4 5 16,-2 0 2-16,0 0 0 0,0 0 0 16,0 0 0-16,0 0-5 15,0 0-1-15,-10 0-3 16,2 0 3-16,-5-4 5 16,-5 4-8-16,-3 0-1 15,-6 0-8-15,-4 0-27 16,-7 0-9-16,-4 0-8 15,-5 8 17-15,-6 2 5 16,-5 2 7-16,-6 2 19 16,-4-4 13-16,-5 2-11 15,0-2 11-15,1 2 0 0,7-6 1 16,10 2 0-16,10-4 0 16,8 2 0-1,8-2 2-15,4-4-2 0,3 4-1 16,2 0 1-16,0 0-1 15,-1 2 0-15,0 2 1 16,-4-2 0-16,2 2 1 16,3-4 0-16,5 2-1 15,4-2 7-15,4-4-7 16,5 0 9-16,-1 0-8 16,3 0 5-16,-2 0-5 15,-4 4 0-15,-1-4 5 16,-4 0-5-16,2 4 20 15,0-4 18-15,3 0-7 16,1 0 4-16,0 0-2 16,3 0-11-16,2 0 1 15,0 0-6-15,0 0-6 0,0 0 7 16,0 0-13 0,10 0-6-16,13 0 0 0,13 0 0 15,9-8 0-15,9 2 0 16,8-6-5-16,5-6 5 15,2 4 0-15,4-8 1 16,-1 4 0-16,-6 0-1 16,-8 4 0-16,-13 2 0 15,-10 6 0-15,-10 2 0 16,-9 0 0-16,-5 4 0 0,-1-4 0 16,4 4-1-16,1 0-11 15,4 0-24-15,5 0-5 16,-1 0 13-16,-1-4-4 15,-4 4 16-15,-5 0 14 16,-4 0-2-16,-4 0 4 16,-5 0 10-16,0 0 8 15,0 0 3-15,0 0-10 16,2 0-10-16,-2 0 7 16,0 0-8-16,0 0-6 15,0-5-66-15,0 4-71 0,0-3-110 16,-7-5-667-16</inkml:trace>
  <inkml:trace contextRef="#ctx0" brushRef="#br0" timeOffset="197010.78">15647 16928 909 0,'0'0'353'15,"0"0"-118"-15,0 0-42 0,0 0-25 16,0 0-30-16,0 0-22 16,0 0-35-16,-6 0-6 15,1 0 1-15,-2 0 1 16,-4 0-13-16,-2 0-3 0,-5 0 10 16,3 0-1-16,1 4-1 15,1 0-10-15,7 0-30 16,0-4 1-16,4 0 25 0,2 0-10 31,-2 0 15-31,2 0 4 16,0 0 6-16,-2 0 8 15,2 0 13-15,0 0-7 16,0 0-19-16,-2 0-23 16,2 0-5-16,0 0-10 15,-3 0 12-15,3 0 5 16,0 0-10-16,0 0 8 15,0 0 6-15,0 0 0 0,0 0 6 16,0 0-15 0,0 0-12-16,0 0-7 0,11 0-20 15,12 2 12-15,10 2 8 16,12-4-11-16,10 0 1 16,13 0-4-16,11 0 2 15,29 0-8-15,27-14-2 16,28-8 2-16,4 4 6 15,-29 0-5-15,-35 10 4 16,-38 2-4-16,-15 6-1 16,0 0 0-16,-3 0 1 0,-9 0-2 15,-19 0 2-15,-9 0-1 16,-8 0 32-16,-2 0-32 16,0 0 0-1,0 0 0-15,0 0 0 0,0 0 0 16,0 0 0-16,0 0 0 15,0 0 0-15,0 0 0 16,0 0 0-16,0 0 0 16,0 0 0-16,-12 0-192 15,-9 0-1250-15</inkml:trace>
  <inkml:trace contextRef="#ctx0" brushRef="#br0" timeOffset="207038.51">14008 16194 689 0,'0'0'338'15,"0"0"-30"1,0 0-46-16,0 0 0 0,0 0 9 15,0 0-52-15,-9 0-45 16,6 0-33 0,-2 0-5-16,3 0 7 0,-2-4-17 15,2 0-35-15,-2 0-2 16,1-4 20-16,1 2-6 0,-2 2-19 0,-1-6-24 16,2 2 8-16,-1 0-2 15,0 2-6 1,-1-2-8-16,1 4 4 0,0-2-2 15,2 2-5-15,0 4-5 32,-2 0-2-32,4 0-42 15,0 2 0-15,0 18 0 16,0 8-9-16,0 12 9 16,10 0-2-16,1 4 13 15,-3 1-14-15,2 1 3 16,-3-10 0-16,-1-2-2 15,0-10-8-15,-3-4-8 0,2-6 6 16,-5-10-15-16,2-2 10 16,-2-2 12-16,0 0 5 15,0-10 11-15,0-16-11 16,0-10-11-16,-7-4 11 16,-2-10 0-16,-4 1 6 15,1 1-6-15,1 6 1 16,1 6 3-16,0 14-4 15,6 4-6-15,-1 10 6 16,1 8 7-16,4 0 8 16,0 0-14-16,0 0-1 0,0 4 0 15,0 10-6-15,0 4 0 16,0 4 6-16,13 4-39 16,16 6-134-16,-2-6-320 15,-2-4-790-15</inkml:trace>
  <inkml:trace contextRef="#ctx0" brushRef="#br0" timeOffset="208014.73">15807 16312 1543 0,'0'0'402'0,"0"0"-141"15,0 0 43-15,0 0-99 16,0 0-75-16,0 0-67 16,0 0 19-16,-19-90 29 15,32 80-8-15,3 6-32 16,1 0-29-16,4 4 1 0,1 0-7 15,0 0-14-15,-2 4 1 16,-3 10-16 0,-3 8 2-16,-9 4-8 0,-5 6-1 15,0-1 17-15,-13 5-5 16,-12 0 9-16,-2-4 18 16,-2-2 13-16,4-8 19 15,4-4-2-15,7-4-15 16,5-6-9-16,5-2-18 15,2-6-11-15,2 4 5 16,0-4-12-16,0 0 21 16,0 0 12-16,17 0-6 15,8 0-1-15,10-4-20 0,5-10-14 16,7 0 11-16,0 2-12 16,-4-2-8-16,-10 6 7 15,-8 2-4-15,-12 2 4 16,-7 4 1-16,-6 0 0 15,0 0 29-15,0 0-29 16,0 0 0-16,0 0 0 0,-4 0 0 16,2 0 0-16,2 0-8 15,0 0-178 1,0 0-768-16</inkml:trace>
  <inkml:trace contextRef="#ctx0" brushRef="#br0" timeOffset="213477.36">17575 17097 1069 0,'0'0'495'0,"0"0"-193"0,0 0 181 15,0 0-134-15,0 0-71 16,0 0-84 0,0 0-5-16,0 0-9 15,2 0-44-15,4 0-32 0,3 0-49 16,9 0-41-16,11-4 4 15,15-5-18-15,33-5-147 16,-8-4-361-16,-9 6-604 16</inkml:trace>
  <inkml:trace contextRef="#ctx0" brushRef="#br0" timeOffset="213634.94">18261 17106 1844 0,'0'0'694'0,"0"0"-527"16,0 0 52-16,0 0-71 15,0 0-148-15,180-13-206 16,-117-6-450-16,-7 7-602 0</inkml:trace>
  <inkml:trace contextRef="#ctx0" brushRef="#br0" timeOffset="213814.28">18998 17129 2324 0,'0'0'606'16,"0"0"-490"-16,0 0 66 16,0 0-182-16,150-59-76 0,-79 29-496 15,-7 10-486-15</inkml:trace>
  <inkml:trace contextRef="#ctx0" brushRef="#br0" timeOffset="213972.92">19885 17102 2706 0,'0'0'582'16,"0"0"-440"-16,0 0 79 0,0 0-221 15,0 0-117-15,134-62-765 0</inkml:trace>
  <inkml:trace contextRef="#ctx0" brushRef="#br0" timeOffset="214116.7">20819 17111 3057 0,'0'0'547'0,"0"0"-469"16,0 0-4-16,0 0-74 0,0 0-462 0,0 0-815 15</inkml:trace>
  <inkml:trace contextRef="#ctx0" brushRef="#br0" timeOffset="-170822.59">16659 11805 816 0,'0'0'217'16,"0"0"1"-16,0 0 87 15,0 0 212-15,0 0-47 16,0 0-168-16,22-52-9 16,-22 47-17-16,-2 1-60 15,2 4-83-15,0 0-83 16,0 9-26-16,5 23-24 16,16 10 0-16,8 8 7 0,4 2-6 15,8-4-1-15,3-10 0 16,4-10-23-16,-2-11 17 15,1-13-6-15,-3-4 12 16,-1-9 3-16,-5-17-3 16,-7-6 12-16,-4-4-3 15,-5 2-8-15,-4 4 23 16,-5 10-16-16,1 8-8 16,1 12 0-16,3 0 0 15,5 26-1-15,6 6 1 16,6 6-5-16,3-2 4 0,2-5 1 15,0-8 0-15,0-9 7 16,-2-10-7-16,-3-4 6 16,1-4 3-16,-2-15-8 15,-1-10 13-15,1-3-14 16,-3-4 0-16,-2 2 6 16,-5 4-5-16,-4 10 4 15,-2 12-5-15,-5 8-13 0,-2 6 12 16,5 22-15-1,2 6 14 1,2 6-5-16,4-4 14 0,3-6-5 0,5-10-2 16,-1-7 1-16,2-13 18 15,-2 0-19-15,3-9 0 16,-1-15 11-16,0-8-11 16,-2-2 10-16,1-4-2 15,-1 0-8 1,-4 6 4-16,-5 8-4 0,-5 12-1 15,-3 8 0-15,-5 4-3 16,3 4 4-16,-4 12 7 0,1 2-6 16,0 0 1-16,0-6-2 15,-2-2 0-15,1-6 6 16,-3-2 0-16,2-2 11 16,2 0-5-16,8-20-12 15,-1-2-80-15,-3-2-598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25:10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 4179 1086 0,'0'0'514'15,"0"0"-226"1,0 0 94-16,0 0-52 0,0 0-87 0,0 0-55 16,-2-8-35-16,2 8 8 15,0 0-21-15,0 0-37 16,0 0-44-16,0 0-43 15,0 2-16-15,-2 2-3 16,2 0-9-16,0 0 11 16,0-2 2-16,0-2-1 15,0 0 0-15,-2 0 10 16,0 0 28-16,-5-6-8 0,-7-12-12 16,-5-6-18-16,-6-2 0 15,-2 0-8-15,5 3 8 16,7 11 13-16,8 4 18 15,5 6-31-15,2 2-12 16,2 0-21 0,22 0-6-16,10 8 39 0,10 1 0 15,6-4 0-15,2-3 0 16,-2-2-19 0,-8 0-2-16,-7-10 13 0,-10-4-14 15,-11 0 22 1,-5 0 4-16,-5 0-3 0,-4 4 25 0,0 0-9 15,0 2-8-15,0 4 25 16,0 2-19-16,0 2 0 16,0 0-15-16,0 8-43 15,0 14 1 1,0 8 36 0,0 12 6-16,0 7-5 0,2 5 11 15,5 4-6-15,-2 2 1 0,-1 2 0 16,-4-2-2-16,0 0-6 15,0-3 2-15,0-5 4 16,-4-8-6-16,-10-6 6 16,-1-8 0-16,-3-10 1 15,-3-8 3 1,-3-6 2-16,-2-6-4 0,-1 0 9 16,-2-2-9-16,4-8-1 15,5 0 7-15,9 0-5 0,7 2 14 16,4-2-16-1,0-2-33-15,12-8-16 0,17-6-7 16,10-10-20 0,5-7-44-16,6-4 24 0,-4-6 39 15,-1-1 21 1,-9 0 36-16,-10 2 2 0,-6 6 16 16,-8 4 67-16,-6 8 17 15,-2 5 12-15,-1 11-29 16,-3 6-43-16,0 9-22 0,0 3-17 15,0 0-3-15,0 0-21 16,0 11-15-16,6 16 25 16,0 9 5-16,4 10-4 15,-3 8 3 1,-1 6 7-16,-2 2 2 16,-2 0-1-16,2-2-1 0,-2-3-16 15,0-13-13 1,2-10 7-16,3-12 5 0,1-14-13 15,2-8 0-15,1-2 30 16,4-22 30-16,3-8-16 0,-2-2 5 16,-3 0-18-1,0 3-1 1,-3 8 8-16,-4 5 25 16,-2 8 15-16,-1 3-20 15,-1 7-22-15,2 0-6 16,6 0-37-16,3 13 37 15,3 6 0-15,3 7 0 16,4 5 0-16,-3-1-27 16,2 0-44-16,-4-4 14 0,-1-8 14 15,-1-8 12-15,-3-10-5 16,5 0 25-16,1-12 11 16,0-18 12-16,1-8-3 15,3-10-3-15,-6-1-6 16,-1 1 1-16,-5 12 13 15,-2 10 26-15,-7 12 29 16,0 12 29-16,-2 2-61 0,0 14-37 16,0 18-10-16,8 8 10 15,2 6 13-15,6-2-13 16,2-5 9-16,4-11-9 16,5-8 0-16,0-14 0 15,4-6 0-15,2-2 15 16,3-22 2-16,-1-12-11 15,-1-6 19-15,-7-9 31 16,-7 1 5-16,-11 2-8 0,-5 8-10 16,-4 10 25-1,0 14-14-15,0 8-17 0,-9 8-20 16,3 0-17 0,-2 4-45-16,2 16 12 0,2 4 12 15,4 4 6-15,0 0 6 16,0-2 1-16,20-4-14 15,9-4-17-15,9-2 12 16,8-6 6-16,6-3-18 16,-3-1 13-16,-7-2 11 15,-11 4-7-15,-10 2 13 0,-17 5 9 16,-4 6-9 0,-14 5 9-16,-15 4 6 0,-11 0-6 15,-29 6-86-15,7-10-278 16,2-10-678-16</inkml:trace>
  <inkml:trace contextRef="#ctx0" brushRef="#br0" timeOffset="163.9">2916 4078 2819 0,'0'0'384'0,"0"0"-245"16,0 0-139-16,0 0-161 16,121-55-1037-16</inkml:trace>
  <inkml:trace contextRef="#ctx0" brushRef="#br0" timeOffset="721.94">4562 4393 1428 0,'0'0'1207'16,"0"0"-843"-16,0 0 186 0,0 0-313 15,0 0-135-15,0 0-102 16,0 0-10-16,-46 23 10 16,44 28 4-16,2 6-3 0,0-3 0 15,0-8 8-15,2-12-9 16,13-14-11-16,6-12 11 16,1-8 1-16,4-8 37 15,5-24 2-15,0-10-4 16,-2-8 6-16,-2-8-15 15,-6 1 3-15,-8 9-30 16,-6 10 0 0,-7 16 0-16,0 10 0 0,0 12 0 0,0 0 0 31,0 4 0-31,0 16-15 16,0 8 9-16,0 0-33 15,0 3 18-15,20-5-2 16,4-2-4-16,5-5 18 15,5-1-13-15,-1-3 13 16,0-4-2-16,-6 2 1 16,-4-1 8-16,-8 2 2 15,-11 2-28-15,-4 2-4 16,0 6 1-16,-24 4 19 0,-16 0-41 16,-7-2-91-16,-33-16-176 15,13-10-549-15,11 0-1193 0</inkml:trace>
  <inkml:trace contextRef="#ctx0" brushRef="#br0" timeOffset="897.12">4507 3860 2365 0,'0'0'764'0,"0"0"-421"0,0 0-82 16,0 0-261-16,0 0-59 15,0 0-263-15,116 20-769 0</inkml:trace>
  <inkml:trace contextRef="#ctx0" brushRef="#br0" timeOffset="2352.39">6291 4764 532 0,'0'0'1292'0,"0"0"-905"0,0 0 111 15,0 0-131-15,0 0-102 16,0 0-37-16,0 0-111 15,-19-84-51-15,19 40 0 16,0-6-7-16,0-11-29 16,0-8 15-16,0-24-8 15,-12-27-11-15,-1 5-11 16,1 17-15-16,4 24 0 16,1 38 12-16,1 12 20 15,2 8-10-15,-2 16-22 0,6 16-17 16,0 28 4-1,0 18 11-15,0 14 2 0,0 7-1 16,10 1 1-16,1-4 1 16,-1-4 0-16,6-6 0 15,5-9-1 1,-2-13-4-16,4-14-29 0,2-14 1 16,1-12-1-16,3-8 17 15,0-8 7-15,-1-24 9 0,2-10 4 16,-8-11-4-1,-4-5-2-15,-9 2 1 0,-9 4 1 32,0 8 9-32,-7 12-2 0,-13 12-6 0,-2 12 25 15,-2 8-26-15,1 0-9 16,3 18-7-16,9 8 5 16,9 4 10-16,2-2-8 15,11-4-6-15,18-6-17 16,8-6 4-16,8-6 1 15,0-6 6 1,0 0 6-16,-8 0 13 0,-5 0-5 0,-10 0 6 16,-7 0 0-16,-3 14-20 15,-3 10 11-15,-5 9 4 16,0 3 6-16,-2 0 11 16,3 0-11-1,-1-6 0-15,6-8-1 16,3-6-17-16,7-12-3 0,5-4-1 15,4-12 22-15,4-20 17 16,0-10-10-16,-4-8 5 0,-7-5 8 16,-8 3 23-16,-8 6 2 15,-6 8 9-15,0 16 0 16,0 12 11-16,0 10-61 31,0 8-4-31,0 26-7 16,0 12 7-16,0 9-1 15,0 0 1-15,14-6-3 16,6-9-3-16,9-14 5 16,4-16-1-16,5-10-4 0,7-10-4 15,-3-28 4 1,1-11 4-16,-8-9-4 0,-8 0 6 16,-10 4 6-16,-5 10 3 15,-8 12 23-15,-4 16 14 16,0 14-14-16,0 2-32 15,0 24 0-15,9 20 0 16,9 8 0-16,6 6 0 16,12-1 0-16,6-10 0 15,10-10 0-15,1-17 0 0,3-16-27 16,-3-4 12-16,-4-18 0 16,-11-17 12-16,-11-9 3 15,-9-7 0-15,-14-6 20 16,-4-3-4-16,-4 2-2 15,-17 6-4-15,-3 16-10 16,-2 14 0-16,-1 22 0 16,4 1 0-16,6 38 0 15,7 13 0-15,10 12 0 0,0 2 0 16,29-2 0-16,12-6 0 16,12-9 0-16,5-11 0 15,4-14-15-15,-2-12-98 16,-1-12-187-16,-20-8-313 15,-18-12-231-15</inkml:trace>
  <inkml:trace contextRef="#ctx0" brushRef="#br0" timeOffset="2590.58">6122 4006 2974 0,'0'0'656'16,"0"0"-542"-16,0 0 50 0,113-22-106 16,-41 8-58-16,37-4-123 15,-15 4-573-15,-12 2-1796 0</inkml:trace>
  <inkml:trace contextRef="#ctx0" brushRef="#br0" timeOffset="3957.51">9295 4542 932 0,'0'0'303'15,"0"0"-2"-15,0 0-117 16,0 0-108-16,0 0-51 16,0 0-14-16,-127-22-11 0,103 12 0 15,-1-1 1 1,0 1-1-16,4-2 17 0,5 5 98 16,3-4 186-16,7 4 156 15,6-6-118-15,0-1-33 16,3-2-78-16,17-6-90 15,9 0-57-15,4 0-41 16,3 4-5-16,0 6-10 16,-2 8-25-16,-1 4 0 0,-4 6-6 15,-5 22-12-15,0 10 12 16,-8 12-12-16,-5 4-60 16,-4 0-33-16,-7-1 29 15,0-13 47-15,0-10 26 16,0-12 9-1,0-12 1-15,2-6 31 16,7-2 64-16,4-24 33 0,3-8-98 16,4-10-23-16,5-1 2 15,-3 2-9-15,1 8 10 0,-8 9-10 16,-4 12-1 0,-2 13 0-16,-2 1-22 0,1 7-23 15,6 19 27 1,1 6 16-16,6 4-4 15,3 1 5-15,0-7-58 0,3-6 31 16,0-12 7-16,0-10 0 16,0-2 21-16,2-16 14 15,2-16 13-15,-2-10 16 0,2-6 1 16,-4-5 4 0,-3 5-23-16,-6 8-14 0,-7 14 7 15,-6 14 4 1,-5 12-22-1,0 4 0-15,0 24-12 0,0 12 11 16,0 4 1 0,0 2-1-16,2-6-5 0,13-9-27 15,6-15-3-15,5-13-3 16,0-3 23-16,3-15 15 0,-4-17-11 16,-7-11 12-1,-13-5 5-15,-5-2 2 16,-13 0 13-1,-20 6-11-15,-6 10-2 0,-3 14 28 16,4 16-26-16,7 4-9 16,17 22-12-16,14 12-8 15,12 2 1-15,34-4 5 16,19-12 2-16,17-14-49 16,7-6-80-16,-1-24 21 15,-11-16 22-15,-17-10 75 16,-22-8 23-16,-20-5 106 15,-18-5 89-15,0 4-17 16,-18 8-76-16,-5 16-9 0,8 16-19 16,2 24-42-16,6 8-32 15,5 40 0-15,2 18 0 16,0 16 0-16,0 7 0 16,11-1 0-16,9-4 0 15,-2-8 0-15,2-9 0 16,-7-17 0-16,-2-16 0 15,-6-14 0-15,-2-12 0 16,-1-8 0-16,-2 0 0 16,0-10 0-16,2-19 0 15,4-7 0-15,7-5 0 0,12-8 0 16,15 1 0-16,47-4-54 16,-9 12-428-16,0 10-928 0</inkml:trace>
  <inkml:trace contextRef="#ctx0" brushRef="#br0" timeOffset="5299.73">11532 4231 1588 0,'0'0'922'16,"0"0"-350"-16,0 0-97 15,0 0-239-15,0 0-113 16,0 0-89-16,0 0-34 0,-49 44-11 16,40 2 10-16,6 2 2 15,3-1-1-15,8-11 0 16,21-11-2-16,8-13 2 15,10-12 0 1,2-5-18-16,-5-26 18 16,-7-11 6-16,-16-4-5 0,-13-6 26 15,-8-4-13-15,-16 4 25 16,-20 4-12-16,-4 9-12 16,-5 20 0-16,1 19-15 0,6 7-14 15,6 36 13 1,13 13-14-16,15 6 6 0,4 2 3 15,27-8-7-15,17-8 2 16,12-13-14-16,8-17-7 16,-2-17 31-16,-6-1-33 15,-9-19 25-15,-12-12 7 16,-6-5 2-16,-9-2 8 16,-4 0-7-16,-5 6 25 15,-2 8 11-15,-3 10-11 16,-1 12-10-1,0 2-16-15,4 20-25 0,1 16 19 0,7 6 6 16,2 0 0-16,1-6-6 16,1-6-38-16,0-11-32 15,2-11-13 1,-3-8 13-16,1-3 68 0,-2-23 8 16,4-6 1-16,-3-4 17 15,-3 0-17-15,2 4 74 16,-4 10-9-16,1 10-31 0,-6 10-6 15,3 2-29-15,6 16 0 16,-1 12-4 0,6 6 4-16,2 0 0 0,6-3-21 15,1-12-60-15,3-9 25 16,0-10 14-16,-3-10 27 16,-4-22 6-16,-7-10 9 15,-8-10 2-15,-8-8 20 16,-6-6 35-16,0-7 9 15,0 1-15 1,-8 8-12 0,-4 14 30-16,3 24-1 0,3 26-33 15,1 10-35-15,3 42-27 16,2 20 21-16,0 13 6 16,9 5 0-16,18-6-2 15,6-8 2-15,5-16-36 16,5-12-21-16,-1-20-15 15,-5-15 36-15,-1-13 14 16,-7-9 22-16,-4-20 19 0,-5-11-7 16,-3-3 23-16,-3 1-13 15,-5 8-11-15,-3 12 3 16,-1 12-14-16,-3 10-9 16,3 2-25-16,4 26 12 0,1 6 22 15,9 2 0-15,3-2-1 16,2-6-61-16,3-10-70 0,2-11-22 15,0-7 67-15,-2-7 31 32,-5-18 47-32,-4-8 9 0,-7-1 65 15,-4 2 64-15,-5 6 25 16,-2 6-31-16,0 10-24 0,0 10-33 16,0 0-63-16,0 24-3 15,4 18 0-15,3 21-1 16,5 24-4-1,0 30-1-15,2 23 4 0,-3-9-67 0,-4-27-4 32,-5-32 11-32,-2-20-53 15,0 0 56-15,0-2-4 16,0-3 27-16,-7-22 29 16,-13-16 7-16,-7-9 105 15,-8-18-48-15,-1-20 12 16,3-13 3-16,8-9-31 15,16-6 1-15,9-4-3 16,15-2-11-16,33-2-28 16,14-1-52-16,52-29-152 15,-18 20-329-15,-9 10-700 0</inkml:trace>
  <inkml:trace contextRef="#ctx0" brushRef="#br0" timeOffset="5458.89">15622 4363 2465 0,'0'0'0'0</inkml:trace>
  <inkml:trace contextRef="#ctx0" brushRef="#br0" timeOffset="5887.51">15010 4026 760 0,'0'0'1042'0,"0"0"-739"15,0 0 52-15,-71-102 148 16,62 98-280-16,3 4-65 15,0 20-69 1,4 24 25-16,2 16 9 0,0 13-23 16,0 9 13-16,2 2-16 15,12 6-32-15,1 0-14 16,1 3-51-16,-1-1 0 16,-1-4 0-16,-1-4 0 0,-3-9 0 15,-4-9 0 1,-3-14-12-16,-3-14-102 0,-14-24-177 15,-12-12-300-15,-11-2-382 0</inkml:trace>
  <inkml:trace contextRef="#ctx0" brushRef="#br0" timeOffset="6428.56">14606 4590 1147 0,'0'0'1301'0,"0"0"-791"0,0 0-227 16,0 0-60-16,0 0-103 15,179-47-57-15,-90 28-49 16,9-6-14-16,0 0-75 16,-11-1-41-16,-18-1 25 15,-22 5 31 1,-22 4 60-16,-17 2 48 0,-8 2 99 16,0 6 19-1,-8 4-44-15,-6 4-52 0,-1 0-30 16,-1 22-40-16,0 10-4 15,7 6-2 1,5 1 1-16,4-2 5 16,0-6-7-16,18-8 7 15,4-10 1-15,-2-12 7 16,2-1 5-16,-3-7 29 16,-4-19-18-16,-1-6-1 15,-6-3-4-15,-1-1-11 16,-5 4 10-16,2 6 7 0,0 8 0 15,4 8-25-15,3 8 0 16,7 2 0-16,8 0 0 16,12 8 0-16,2 10 0 15,0 4 0-15,-4 2 0 16,-10 2-9-16,-7-1-35 16,-13-1 8-16,-4-2 2 15,-2-4 2-15,0-4 31 16,0-6 1-16,0-8 0 15,0 0 28-15,21-21 4 16,14-25 7-16,17-16-32 0,12-16-7 16,9-6-21-16,8-8-52 15,-19 21-196-15,-24 24-836 0</inkml:trace>
  <inkml:trace contextRef="#ctx0" brushRef="#br0" timeOffset="7154.65">16846 4732 763 0,'0'0'1666'0,"0"0"-928"15,0 0-271 1,0 0-209-16,0 0-129 0,0 0-95 0,60-116-22 31,-39 72 17-31,-4-7-29 0,-3 4 0 0,-6 3 0 16,-1 3 0-16,-7 15 0 16,0 10 0-16,0 12 0 15,0 4 0-15,2 18 0 16,7 19 0-16,9 6 0 15,4 5 0-15,5-5 0 16,2-9 0-16,-3-10 0 0,1-12 0 31,-2-12 0-31,-5 0 0 0,0-22 0 0,2-10 0 32,1-10 0-32,1-3 0 15,0 1 0-15,-4 6 0 0,-1 8 0 16,-6 12 0-16,-7 14 0 15,2 4 0-15,-2 18 0 16,5 14 0-16,1 8 0 16,3 2 0-16,3-3 0 0,-3-9 0 15,1-12 0 1,-5-12 0-16,0-6 0 0,0-4 0 16,2-20 0-16,3-7 0 15,2-1 0-15,2 5 0 16,3 4 0-16,0 10 0 15,2 10 0-15,4 3 0 16,2 6 0-16,3 16 0 0,-1 4-111 16,6 5-179-1,-13-9-489-15,-8-10-119 0</inkml:trace>
  <inkml:trace contextRef="#ctx0" brushRef="#br0" timeOffset="7328.64">17303 3784 2092 0,'0'0'995'0,"0"0"-509"0,0 0-300 16,0 0-186-1,0 0-129-15,118 148-551 0,-72-82-655 0</inkml:trace>
  <inkml:trace contextRef="#ctx0" brushRef="#br0" timeOffset="8032.01">18007 4514 1761 0,'0'0'791'0,"0"0"-509"0,31-107-3 16,-14 53-112-1,2-2-93-15,-4-4-39 0,-6 0-20 16,-9 4 4-16,0 5 16 15,0 11 5-15,-16 12 25 16,3 14-11-16,2 14-24 16,2 0-30-16,5 20-2 15,-1 16 2-15,3 15 0 0,2 4 12 16,0 8 35-16,11 1 1 16,14 0-32-16,6-4-1 15,9-8-15-15,5-9-17 16,3-18-15-16,4-12 5 15,-4-13 5-15,0-4 1 16,-9-27 21-16,-7-9 3 16,-8-8 25-16,-10-2 41 15,-5-2 6-15,-9 8-19 16,0 10 13-16,0 16 3 16,-2 16-45-16,-10 2-27 0,1 28-20 15,0 14 19-15,7 6-32 16,4 0-41-16,0-4 1 15,13-8 11-15,9-13 25 16,5-11 31-16,1-12 6 16,1 0 11-16,-2-12 30 15,-2-12 8-15,2-2 4 16,-2-1-16-16,4-1-4 0,4 0-6 16,0 2-19-1,1 6-8-15,-3 6 0 0,-2 8-1 16,-4 6-5-16,-6 4-6 15,-3 20-12-15,-1 10-5 16,-1 4-52-16,-5 0-39 16,-1-1-34-16,0-9-1 15,-4-10 101-15,0-10 40 16,1-8 14-16,-1 0 207 16,2-21-6-1,6-11-70-15,3-9-31 16,8-10-56-16,6-1-25 15,2 0-19-15,0 8-60 16,-2 8-118-16,-11 16-169 0,-9 8-354 16,-9 9-162-16</inkml:trace>
  <inkml:trace contextRef="#ctx0" brushRef="#br0" timeOffset="8199.44">18269 4084 2693 0,'0'0'885'0,"0"0"-639"0,0 0-132 15,195-54-114-15,-57 50-77 16,-18 4-425-16,-13 0-841 0</inkml:trace>
  <inkml:trace contextRef="#ctx0" brushRef="#br0" timeOffset="8999.34">19549 4297 2215 0,'0'0'877'15,"0"0"-549"-15,0 0 10 16,0 0-169-16,0 0-91 15,127-58-59-15,-98 60-18 16,-5 18-2-16,-6 10 1 16,-4 4 0-16,-10 0-24 15,-4 0-31-15,0-4-16 16,0-5-17-16,0-7 17 0,0-10 19 16,0-7 16-1,0-1 36-15,6-4 76 0,15-18-52 16,3-8 21-16,7-6 6 15,3-2-4-15,-1-2 10 16,1 4-20-16,-7 6-4 16,-6 8-16-16,-7 14-8 15,-3 8-8-15,-5 0-1 16,-1 26-15-16,0 10 14 16,1 4-34-16,1 2-31 0,1-6-50 15,2-6-10-15,1-10 63 16,0-11 24-16,3-9 39 15,-1 0 18-15,5-21-1 16,1-8 38-16,6-6 19 16,2-3-23-16,-3 2 3 15,1 4-12-15,-8 8 3 16,0 10-6-16,-7 10-26 16,-1 4-13-16,-2 6-8 0,2 18 5 15,0 6-3-15,2 2-27 16,5-2-9-16,4-2-5 15,7-8-5 1,6-7 2-16,7-8-13 0,4-5 18 16,1 0 29-1,-1-18-1-15,-3-4 16 0,-8-4 1 16,-6-4 0-16,-5-2 21 16,-6-4 6-16,-5-3-6 15,-7 3 3-15,-4 0 21 16,0 10 24-16,-19 11-10 15,-10 15-38-15,-7 0-21 0,-5 30-9 16,4 14 4-16,3 8 4 16,14 4-6-16,13 0 6 15,7-4-1-15,23-8 2 32,25-12-6-32,22-11-69 0,14-18-67 15,39-9-180-15,-20-17-319 16,-16-6-131-16</inkml:trace>
  <inkml:trace contextRef="#ctx0" brushRef="#br0" timeOffset="9593.7">21276 4311 1038 0,'0'0'715'0,"0"0"-445"16,0 0 119-16,0 0 81 0,0 0-200 15,0 0-99-15,0 0-90 16,-19-22-56-16,2 20-23 15,-8 2 14-15,-6 0-16 16,-4 8 0 0,-4 14 9-16,1 8 0 15,5 4 14-15,8 4 20 0,10 0-20 16,9-2-1-16,6-8-22 16,6-6 1-16,21-11-1 15,9-9-34-15,1-2 14 16,1-21 13-16,-3-15 7 0,-6-7 19 15,-8-10 22 1,-3-3 38-16,-9-8 23 0,-3-4-16 16,-4-5 10-1,-2-1 9-15,0 10-53 0,0 12-52 16,-6 18 0 0,1 20 0-16,3 14 0 0,2 16 0 15,0 30 0-15,0 16 0 0,0 16 0 16,0 3 0-16,0-1 0 15,11-8 0-15,7-12 0 16,4-11 0-16,0-13 0 16,3-17-23-16,0-11 6 15,0-8 17-15,0 0 0 16,2-19 6-16,2-10 0 16,3-4-5-1,-1-10 7-15,0-3-7 0,-2-2 7 16,-4 4 2-1,-7 12-10-15,-7 10 0 0,-5 16 0 0,-6 6 0 16,0 11 0 0,0 24 0-16,0 9 0 0,0 2 0 15,0 0 0-15,0-6-75 16,9-8-224-16,22-18-262 16,-2-10-144-1,0-4-377-15</inkml:trace>
  <inkml:trace contextRef="#ctx0" brushRef="#br0" timeOffset="9765.31">21592 3992 2129 0,'0'0'880'0,"0"0"-541"16,0 0 11-16,0 0-143 15,0 0-113-15,0 0-94 16,0 0-142-1,4-4-467-15,2 4-1020 0</inkml:trace>
  <inkml:trace contextRef="#ctx0" brushRef="#br0" timeOffset="10930.6">22327 4255 1491 0,'0'0'576'16,"0"0"-284"-1,0 0 72-15,0 0-135 0,-31-106-93 16,15 88-67-16,-4 4-35 16,0 10 20-16,-7 4-18 15,0 1 16-15,-2 26 52 16,1 5-32-16,1 8-15 0,9 2-20 15,12 0-28 1,6-4 5-16,0-8-13 0,22-10-1 16,9-12 15-16,3-8-15 15,-3 0 12-15,-2-16 18 16,-2-8 34-16,-10-6 40 16,-1-2-11-1,-7 4-18-15,-3 2 1 0,-4 10-76 16,-2 8 0-16,0 8 0 15,0 2 0-15,0 22 0 0,2 12 0 16,8 8 0-16,7 0 0 16,12-4-14-1,11-12-41-15,7-16 22 0,2-12-2 16,0-9 22-16,-9-30 2 16,-11-11 11-16,-6-8 15 15,-10-10-7-15,-6-9 16 16,-5-1-3-16,-2 2 3 15,0 10 21-15,0 16-21 0,0 20-24 16,-9 22 0-16,2 8 0 31,1 40 0-31,-1 20 0 0,5 18 0 0,2 6 0 16,0 1 0 0,9-11 0-16,15-8 0 0,10-16 0 15,6-12 0-15,7-13 0 16,1-16 0-16,6-9 0 15,-2-4 0-15,-4-22 0 16,-5-6 0-16,-8-8 0 16,-6-6 0-16,-9-2 0 0,-6 0 0 15,-10 6 0-15,-4 12 0 16,0 17 0-16,0 13 0 16,-18 14 0-16,-2 29 0 15,0 9 0-15,11 10 0 16,9-2 0-16,0-4 0 15,23-8 0 1,15-13 0-16,6-13 0 0,5-17-92 16,-7-5-109-1,-6-31-151-15,-16-8-255 0,-14-4-278 0</inkml:trace>
  <inkml:trace contextRef="#ctx0" brushRef="#br0" timeOffset="11090.12">22653 4034 1877 0,'0'0'1248'0,"0"0"-737"0,0 0-235 16,0 0-147-16,0 0-74 16,171-32-55-16,-62 20-3 15,-17 4-231-15,-13 0-862 0</inkml:trace>
  <inkml:trace contextRef="#ctx0" brushRef="#br0" timeOffset="11455.26">24199 4073 2862 0,'0'0'800'15,"0"0"-605"-15,0 0-42 0,0 0-104 16,0 0-31-16,19 127 1 16,-7-68-19-16,3-3 0 0,3-10 0 31,2-8-11-31,4-16 5 0,1-12 6 0,6-10 1 15,1-8 15-15,5-22-16 16,2-8 0-16,-2-8 0 16,3-4 0-16,-4-2 0 31,-1 2 0-31,-6 6 0 16,-4 8-3-16,-9 18-96 15,-9 18-172-15,-7 18-472 16,0 10-156-16</inkml:trace>
  <inkml:trace contextRef="#ctx0" brushRef="#br0" timeOffset="12328.22">24771 4381 2018 0,'0'0'813'0,"0"0"-455"15,0 0 16-15,0 0-180 16,0 0-110-16,0 0-44 0,89-126-26 15,-73 96 4-15,-5-2-8 16,-9 2 2-16,-2 4 3 16,0 6-15-1,-2 8 13-15,-13 12-13 0,-8 0-24 16,-1 22 23-16,-1 12-5 16,3 10 6-16,6 4-1 15,12-2-5-15,4 0-9 16,4-8-75-16,25-10-13 15,9-9 50-15,5-15 13 16,3-4 20-16,-4-9 20 0,-3-15 17 16,-6-6 41-16,-8-4 41 15,-4 0-9-15,-2 0-9 16,-4 6-30-16,-1 6-7 16,-8 10 5-16,1 10-49 15,-1 2-1-15,1 4-16 16,2 18 1-16,2 6 16 15,5 4-41-15,-1-4-17 0,8-4-49 16,-1-6-35-16,5-10-5 16,2-8-6-16,0 0-28 15,-3-12 4-15,1-14-50 16,-2-8-131-16,-7-10-122 16,-3-9 151-1,-3-12-153-15,-4-29 96 0,-6-27 43 16,1 5 343-16,-3 15 510 15,0 21 121-15,-3 36 11 0,-5 6 89 16,0 14-216-16,4 24-248 16,2 8-166-16,2 38-29 15,0 34-2-15,0 4-25 16,0 11 19-16,4 1-64 16,6-16 0-16,3 5 0 15,0-15 0-15,1-14-13 16,4-16-21-16,1-12-13 15,8-14 28-15,6-12-16 16,9-2 7-16,6-6-17 0,1-16 19 31,0-8 19-31,-7-4-5 0,-8-4 12 0,-7-6 8 16,-12-2-2-16,-7 2 33 16,-5 3 15-16,-3 11 15 15,0 12 21-15,0 12-90 16,0 6 0-16,-7 22 0 15,-4 20 0 1,3 12 0-16,2 4 0 0,6-1 0 0,0-9 0 16,3-8-81-1,37-12-143-15,-4-12-258 0,1-10-407 0</inkml:trace>
  <inkml:trace contextRef="#ctx0" brushRef="#br0" timeOffset="12487.16">26059 3595 2051 0,'0'0'972'16,"0"0"-616"-16,0 0-46 0,0 0-158 16,0 0-152-16,0 0-89 15,0 0-77-15,-23 4-318 16,23 6-579-16</inkml:trace>
  <inkml:trace contextRef="#ctx0" brushRef="#br0" timeOffset="12630.24">25176 3822 1440 0,'0'0'1327'0,"0"0"-953"16,0 0-49-16,139-2-192 15,-37-8-133-15,39 2-97 16,-19 2-513-16,-17 3-598 0</inkml:trace>
  <inkml:trace contextRef="#ctx0" brushRef="#br0" timeOffset="13385.94">26431 3952 1774 0,'0'0'844'15,"0"0"-563"-15,0 0-7 16,0 0-88-16,0 0-116 16,0 0-47-16,0 0-23 0,-125 44-1 15,94-3 1-15,2 4 0 16,6 1 19-16,6 1-1 15,13-7-7 1,4-4 8-16,8-6-14 0,24-8-5 16,13-8-15-16,7-10-45 15,4-4 3-15,-2-4 4 16,-5-16 27 0,-9-6 20-16,-6-6-3 15,-12-4 9-15,-5-4 26 16,-6-6 31-16,-5-1 52 0,-4 1 2 15,-2 10 6-15,0 12-1 16,0 12-46-16,-2 12-26 16,-10 4-44-16,-1 26 0 15,1 10 6-15,1 7-6 16,9-2 1-16,2-2-1 16,9-7-45-16,22-10 0 15,10-8 6-15,9-8-17 16,4-10 5-16,4 0 29 15,-4-16 22-15,-6-10-2 0,-3-8-5 16,-5-6 7-16,-4-7 1 16,-5-4 0-1,-6-4 17-15,-10 7-6 0,-10 6 15 16,-5 10 29-16,-2 14-28 16,-21 10-27-16,1 8-1 15,-1 2-10-15,6 22 10 16,5 4 0-16,12 6 1 15,0 0 23-15,12 0 3 16,17 0-15-16,6-2-3 16,7-1-8-16,1-5 8 0,-5-2-9 15,-7-2-6-15,-6 0 6 16,-8 0-13-16,-10 0 2 16,-7 0-4-16,0-2-34 15,-9 2 14-15,-20-4-25 16,-11 0-16-1,-47-2-25-15,10-4-212 0,-4-6-575 0</inkml:trace>
  <inkml:trace contextRef="#ctx0" brushRef="#br0" timeOffset="15392.1">1490 5456 1587 0,'0'0'553'0,"0"0"-287"15,0 0 283-15,0 0-269 0,0 0-70 16,0 0-83-16,0 0-41 15,-29-48-40-15,26 48 11 16,3 10-43-16,0 20-13 16,0 16 10-16,0 20 14 15,3 13-7-15,11 9-18 16,-1 4 1-16,3-8-2 16,-6-8 1-16,2-16 0 15,-3-17 0-15,-5-19 0 16,-2-10 1-16,-2-14 7 15,0 0 11-15,0-10 32 0,0-16-37 16,-11-6 5-16,0-3-13 16,2 6-5-16,7 4 17 15,2 7-6-15,0 8-5 16,0 4-7-16,22 4-6 16,10 2-4-16,3 0-2 15,7 16 1-15,-4 4-55 16,-4 5-18-16,-10 1-6 15,-12 3 35-15,-12 6-17 16,-3-1 52-16,-26 2 19 16,-9-2-10-1,0-4 10-15,-2-8-15 0,7-6 16 0,6-8 5 16,5-4-4-16,6-4 48 16,5 0 28-16,6 0 2 15,3 0 5-15,2 0-39 16,0 0-45-16,9-4-4 15,13-8-77-15,18-8 63 16,12-4-18-16,10-8-51 16,3-4 15-16,-3-2-21 15,-10 2 40-15,-13 0 40 0,-12 4 13 16,-11 3 20-16,-11 5 72 16,-5 8 40-16,0 6 3 31,0 4-45-31,-2 6-33 15,-3 0-42-15,2 4-15 16,1 20-30-16,2 12 29 16,0 9-7-16,0-1-14 15,14-4-47-15,8-10 6 16,4-12 0-16,9-12 9 0,0-6 13 16,-2-14 14-16,-4-16 15 15,-4-8 12-15,-10-2 17 0,-6 1 43 16,-5 5 22-16,-4 9-20 15,0 8 8-15,0 11-8 16,0 6-55-16,0 0-7 16,8 20-72-16,7 6 71 15,7 6 1-15,5-1 0 0,11-5 12 16,2-11-12 0,7-8-35-16,-1-7-1 0,1-8 9 15,-7-20 8-15,-6-7 13 16,-12-5 6-16,-9-1 24 15,-11-6 42-15,-2-1-5 16,0-2-4-16,-6 4-19 16,-7 6-11-1,1 12-6-15,3 16 12 0,3 12-22 16,4 1-11-16,0 34-37 16,2 15 36-16,0 16 1 0,0 10-1 15,8 4 0-15,6 1 2 16,-3-7-10-16,0-10 3 15,-2-12-25 1,-4-16-7-16,-1-16 4 16,-4-12 20-16,0-8 14 0,0-2 15 15,0-20 9-15,-12-12-23 32,-1-10 8-32,0-8-9 0,6 0 1 15,5 2-1 1,2 6 0-16,9 9-6 0,23 9 5 15,16 4-20-15,55 2-147 16,-9 6-360-16,-3 2-832 0</inkml:trace>
  <inkml:trace contextRef="#ctx0" brushRef="#br0" timeOffset="16501.62">4097 5863 793 0,'0'0'1617'0,"0"0"-1373"16,0 0 56-16,0 0-35 15,0 0-108-15,-131-84-79 16,95 84-49-16,-2 22-5 0,-2 16-11 16,2 10-12-1,7 4 16-15,11 2-17 0,11-4-4 16,9-9 2-16,2-15 4 16,23-12-2-16,4-14 10 15,2 0 38-15,0-20 30 16,-4-12 9-16,-10-6 8 15,-3-3 1-15,-5 1-35 16,-7 4-11-16,-2 8-13 0,0 10-37 16,0 10 0-16,0 8 0 15,0 0-8-15,4 20-28 16,5 13 30-16,9 6 6 16,7 1 0-16,6-3 1 15,9-9-8-15,5-14-7 16,3-13-3-1,2-1 16-15,-4-28-3 0,-3-12 4 16,-7-12 6-16,-10-10-4 16,-8-6 8-16,-7-10-9 0,-11-5-1 15,0 1 18-15,0 6-18 16,-11 16 2-16,-2 24 4 16,3 22-5-16,1 14-1 15,1 48-30-15,4 44 19 16,4 36 5-16,0-1 2 15,6-21 2-15,12-36 1 16,4-23-54-16,7-1-11 16,8-9-24-16,9-6-21 0,0-21 34 15,-1-10 41 1,-1-24 27-16,-5-16 9 0,-8-9 0 16,-7-1 19-16,-6 2 35 15,-5 8 6-15,1 10 38 16,-6 10-29-16,3 12-26 15,3 8-32-15,6 0-11 16,6 16 0-16,11 12-15 16,0 8 7-1,-1 7 7-15,-5 0-115 0,-10 1-37 16,-17-4-42-16,-4-1 24 16,-21-9 66-16,-14-8 51 0,-3-10 47 15,1-8 7-15,8-4 33 31,10 0 91-31,15-12 20 16,4-8-14-16,20-4-76 0,27-4-54 0,13-2-21 16,9 0-46-16,5 2-20 15,-7 3 28-15,-15 10 27 16,-13 4 27-16,-17 9 5 16,-15 2 14-16,-7 6 24 15,0 20 72-15,-2 10-50 16,-6 7-32-1,4 1-16-15,4-6-11 0,0-4 13 16,0-12-14-16,16-8 0 0,6-10 12 16,5-4 2-1,6-6 5-15,6-18-7 0,-4-10-4 32,-4-6 11-32,-8-5 4 15,-17-2 17-15,-6-4 40 16,-9-1-19-16,-25 2-38 15,-10 10-23-15,-41 28-89 0,10 12-181 16,3 0-767-16</inkml:trace>
  <inkml:trace contextRef="#ctx0" brushRef="#br0" timeOffset="16921.89">6846 5127 727 0,'0'0'1732'0,"0"0"-1213"0,0 0-156 16,0 0-39-16,0 0-210 15,0 0-25-15,-46 130 22 16,52-33-29-16,17 27-47 16,6 18-35-16,6 5 0 15,-1-15 0-15,-3-28 0 16,-11-28 0-16,-3-17 0 15,-5-11 0-15,-3 0 0 0,-3-4 0 16,-6-4 0-16,0-20 0 16,-51-20-137-16,-4-14-230 15,-5-18-713-15</inkml:trace>
  <inkml:trace contextRef="#ctx0" brushRef="#br0" timeOffset="17500.04">6565 5847 1709 0,'0'0'964'0,"0"0"-653"16,0 0-78-16,0 0 4 16,119-26-132-16,-55 14-66 31,12 0-39-31,4-4-11 16,1 0-124-16,-8 0-63 0,-11 4-70 15,-17 2 78-15,-16 4 73 16,-16 0 117-16,-13 2 70 15,0 0 175-15,0-4-57 16,-8 2-19-16,-6-1-1 16,3 3-10-16,0 4-34 15,2 0-55-15,2 18-69 16,1 15-8-16,1 5 7 16,5 4 1-16,0 0-1 15,7-8 0-15,17-7-32 0,5-12-23 16,3-11 23-16,1-4 33 15,-6-10 2-15,-6-16 38 16,-4-6 47-16,-9-4-6 16,-1 0-9-16,-5 0 5 15,1 6-77-15,-1 4 0 16,2 8 0-16,5 4 0 16,7 6 0-16,4 5 0 15,11 3 0-15,4 3 0 16,6 19 0-16,-1 8 0 15,0 4 0-15,-9 4 0 0,-9 0 0 16,-11-4 0-16,-11-4-12 16,0-6 1-16,-6-8 4 15,-15-6 7-15,0-8 15 16,0-2 0-16,4-7-15 16,5-20 0-16,10-7 0 15,2-8 0-15,7-2 0 16,17 2 0-16,10 4 0 15,28 10-83-15,-8 9-487 0,-5 12-807 16</inkml:trace>
  <inkml:trace contextRef="#ctx0" brushRef="#br0" timeOffset="18730.55">9161 5934 1614 0,'0'0'828'0,"0"0"-261"16,0 0-232-16,0 0-26 16,0 0-99-16,20-105-128 15,1 69-40-15,8-8-13 16,0-5-7-16,4-2-1 0,-4-2-10 16,-7 7-10-16,-6 6 21 15,-10 12-19-15,-6 12-3 16,0 10 0-16,0 6 0 15,-4 0 0-15,-7 8 0 16,-1 18 0-16,2 8-3 16,3 8-6-16,7 5-6 15,0-4 15-15,19 0-6 16,10-7 5-16,3-6-10 16,-1-6-16-16,-4-2 25 15,-7-6-13-15,-9 0 3 0,-9-4 5 16,-2 0-16-16,-11 2 5 15,-20-2 9-15,-12 2-3 16,-3-4 2-16,-1-4-11 16,7-2 10-16,13-4 11 15,16 0 15-15,11-2-15 16,17-16-37-16,31-10-157 16,18-6-95-16,46-32-489 0,-14 10-73 15,-13 2-788-15</inkml:trace>
  <inkml:trace contextRef="#ctx0" brushRef="#br0" timeOffset="19022.45">9796 5472 892 0,'0'0'785'0,"0"0"-113"16,0 0-214-16,-31-126-93 16,18 104-33-16,1 9-86 15,4 9-76-15,6 4-85 16,-1 9-61-16,3 25-24 16,0 18 22-16,0 14 23 15,3 12-45-15,12 3 0 16,5-4 0-1,0-4 0-15,2-11 0 0,-4-12 0 0,-5-14 0 16,-5-14 0-16,-4-12 0 16,-4-8 0-16,0-2 0 15,0-12 0-15,-4-18 0 32,-6-10 0-32,4-4 0 0,3 0 0 15,3 2 0-15,3 10 0 16,21 6 0-16,14 12-26 15,11 10-167-15,31 4-261 16,-12 10-267-16,-11 6-197 0</inkml:trace>
  <inkml:trace contextRef="#ctx0" brushRef="#br0" timeOffset="19894.04">10349 5717 1060 0,'0'0'774'15,"0"0"-305"-15,0 0 11 16,0 0-154-16,0 0-85 16,-38-107-28-16,16 93-35 15,-7 6-74-15,-5 8-52 16,-3 4-22-16,-1 24-28 16,1 12 5-16,12 9-7 0,6 5-7 15,17-2 6-15,2-6-6 16,21-8 6-16,16-12-29 15,12-14-9-15,2-12-8 16,1 0 13-16,-10-24 17 16,-9-6 17-16,-12-4 29 15,-11-4 46-15,-8 0 0 16,-2 0-24-16,0 3-3 0,0 12-14 16,0 6-3-1,-4 16-31-15,2 1 0 16,0 9 0-16,2 20 0 15,0 9 0-15,2 2 0 0,14 0 0 16,6-6 0-16,0-8 0 16,3-6-32-16,0-12 5 15,-4-8 12-15,4 0 3 16,-3-12 12-16,3-10 0 16,-3-6 0-16,2-2 4 15,-1 0-3-15,2 2 16 0,2 4 47 16,1 6-64-16,3 7 0 15,5 8 0-15,4 3 0 16,4 0 0-16,3 20 0 16,-2 8 0-16,-2 2 0 15,-12 6 0 1,-12 0-30 0,-14-2-42-16,-5 2-32 0,-16-6 38 0,-15-2 35 15,-4-10 5-15,4-8 26 16,6-10 0-16,7 0 12 15,13-18 18-15,5-15-7 0,8-16 8 16,25-11-31 0,22-24-13-16,1 2-47 15,6-9-25-15,1 3-23 16,-18 22 22-16,-3 4 79 0,-18 16 7 16,-11 18 106-16,-13 10 71 15,0 7-18-15,0 10-61 16,0 1-46-16,0 0-52 31,-4 16 0-31,0 16 0 16,1 12 0-16,3 12 0 0,0 6 0 15,0 6 0-15,3 1 0 16,7-5 0-16,4-4 0 16,-1-10 0-16,3-8 0 15,2-10 0-15,2-6 0 16,3-12 0-16,6-6 0 15,4-8 0-15,9-2-59 16,3-22-94-16,-5-8-141 16,-15-30-220-16,-15 10-258 0,-10 4-556 0</inkml:trace>
  <inkml:trace contextRef="#ctx0" brushRef="#br0" timeOffset="20053.41">11153 5577 2065 0,'0'0'963'16,"0"0"-478"-16,0 0-206 16,0 0-150-16,125-33-93 0,-63 13-17 15,7 0-19-15,18-4-135 16,-15 4-322 0,-19 6-745-16</inkml:trace>
  <inkml:trace contextRef="#ctx0" brushRef="#br0" timeOffset="20687.8">12245 5081 1979 0,'0'0'701'0,"0"0"-320"16,0 0 106-16,0 0-220 15,0 0-145-15,0 0-97 16,0 0-25 0,-18 148 48-16,7 11 7 0,-7 19-24 15,-4-3-31-15,0-17 0 0,4-29 0 16,5-25 0-1,3-24 0-15,8-26 0 0,2-16 0 16,0-1 0 0,0-10 0-16,0-3 0 15,0-12 0-15,-2-12 0 0,-2 0 0 16,-5-22-204-16,2-8-431 16,4-4-487-16</inkml:trace>
  <inkml:trace contextRef="#ctx0" brushRef="#br0" timeOffset="21428.33">12657 5422 2070 0,'0'0'899'16,"0"0"-309"-16,0 0-241 15,0 0-161-15,0 0-188 16,0 0 0-16,0 0 0 15,-13 42 0-15,6 30 0 16,2 12 0-16,5 5 0 0,0-9 0 16,0-6 0-16,9-14 0 15,11-12 0-15,10-16 0 16,5-15 0-16,6-16 0 16,5-1 0-16,-2-19 0 0,-1-17 0 15,-12-9 0-15,-8-5 0 0,-14-2 0 16,-9 6 0-16,0 6 0 15,-7 14 0-15,-9 16 0 16,-1 10 0-16,1 14 0 16,3 26 0-1,3 12 0-15,10 6 0 0,0 2 0 32,16-6 0-32,20-9 0 0,8-13 0 0,9-14 0 15,8-16 0-15,3-2 0 16,-1-20 0-16,-8-12 0 0,-7-9 0 31,-17-1 0-31,-12-4 0 16,-9-4 0-16,-10 2 0 15,0 2 0-15,-14 10 0 16,-9 10 0-16,0 14 0 16,-4 12 0-16,2 0 0 15,5 20 0-15,7 5 0 16,8 6 0-16,5-1 0 15,7-4 0-15,20-2 0 0,4-4 0 16,5-4 0-16,-1-2 0 16,-2-4 0-16,-6 2 0 15,-4 0 0-15,-10 4 0 16,-4 7 0-16,-9 2 0 16,0 5 0-16,0 2 0 15,0-1 0-15,0-8 0 16,0-2 0-16,13-9 0 15,12-8 0-15,8-4 0 16,7-8 0-16,5-18-11 16,-3-31-229-16,-13 7-288 0,-16 0-494 0</inkml:trace>
  <inkml:trace contextRef="#ctx0" brushRef="#br0" timeOffset="21555.21">12820 5609 2254 0,'0'0'897'0,"0"0"-383"0,0 0-223 0,0 0-151 15,0 0-140-15,180-83 0 16,-62 63 0 0,-15 6-354-16,-8 4-1266 0</inkml:trace>
  <inkml:trace contextRef="#ctx0" brushRef="#br0" timeOffset="22795.05">14034 5887 2080 0,'0'0'505'16,"0"0"-250"-1,0 0 226-15,0 0-208 0,0 0-92 16,63-102-121-16,-59 102-25 16,3 0-35-16,1 0-9 15,4 22-2-15,-1 8 10 0,0 6-6 16,-2 7-23-16,-2-4-48 16,-5-5-12-16,-2-6 41 15,0-10 19-15,0-11 22 16,0-7 8-1,0 0 36-15,6-22 36 0,4-9-15 16,3-6 0-16,7-8-10 16,0 3-10-16,4 2 5 0,1 8 2 15,-2 8-19 1,-4 10-2-16,-1 14-23 0,-1 0-9 16,2 12 8-1,-1 18-14-15,-1 6 9 0,1 4 5 16,-2 0-28-16,-5-4-17 15,-2-8-1-15,-3-10-7 16,-1-10 12-16,-5-5 36 16,2-3 6-16,2-11 56 15,1-13-32-15,6-8 9 16,4-2-6 0,6-4-8-16,3 0 11 15,3 6-24-15,0 8-4 16,0 12 5-16,-5 8-7 15,-4 4-1-15,-3 12-16 16,-3 14 6-16,-4 10 11 16,-1 2 1-16,1 2-1 15,4-6 6-15,5-6-6 16,6-10 9-16,6-10 0 0,7-8-2 16,1-4 13-16,0-19-19 15,-2-10 5-15,-8-3 6 16,-5-4-3-16,-6 0 25 15,-8 2-10-15,-6 6-7 16,1 8 8-16,-3 10-25 16,0 12 0-16,0 2 0 15,0 14-44-15,-5 18 44 16,1 8-1-16,2 2 1 16,2 0-1-16,0-6 1 15,11-10-36-15,11-10 14 0,5-9 4 16,0-7 17-1,2-7 1-15,-2-17 7 0,-1-4 5 16,-2-4-11-16,1 0 18 16,0 0 5-16,0 4-12 15,-4 6 3-15,-3 6-14 16,1 8 0-16,-6 8-1 16,-1 0-19-16,2 22 0 15,-3 8 10-15,-2 6 7 0,0 2-14 16,0 0-37-16,0-8-13 15,-2-8 9-15,0-9 14 16,-1-12 34 0,-2-1 9-16,5-6 40 0,1-16-20 15,3-4-7-15,3-6 8 16,5-2 0 0,4 0-20-16,2 2 0 15,0 4 0-15,-3 10 0 0,-4 10 8 16,-4 8-9-16,-5 0-12 0,-2 12 11 15,0 8-15-15,-3 4 10 16,-1-2-5-16,-1-2-44 16,3-8-8-16,0-4-12 15,2-6 13-15,3-2 19 16,7 0 25-16,5-6 18 16,3-10 6-16,2 0 30 15,-2 2 15-15,-3 4 16 16,-4 2-2-16,1 8-17 0,-2 0-41 15,6 0-7-15,6 14-33 16,7 2-122 0,28-2-147-16,-8-4-465 0,-2-8-293 0</inkml:trace>
  <inkml:trace contextRef="#ctx0" brushRef="#br0" timeOffset="23334.43">16432 5668 1162 0,'0'0'581'16,"0"0"-252"-1,0 0 143-15,-23-106-112 0,9 94-113 0,-1 12-77 16,-7 0-63-16,-5 23-56 16,-6 14-16-16,-3 7-7 15,3 5-28-15,6-5 0 32,12-6-8-32,10-6 1 0,5-10 6 15,11-10 0-15,20-8-8 16,5-4 9-16,4 0 1 15,-3-18 5-15,0-2 7 16,-10 0 35-16,-8 4 60 16,-3 4-4-16,-7 6-41 15,-3 6-35-15,1 0-28 0,2 2-18 16,2 16 11 0,7 2-19-16,6 0-5 15,7-2-31-15,6-8-19 0,3-10 3 16,-1 0 6-16,-1-20 32 15,-4-12 25-15,-8-10 15 16,-5-6 6-16,-8-11 18 16,-4-9 4-16,-9-4 5 15,0-6-1-15,0 4 23 16,-11 9 43-16,-9 15 20 0,0 23 5 16,-1 22-58-16,0 10-64 15,2 39 10-15,4 36-11 16,6 2 14-16,9 12-4 15,0 3 1-15,16-19-1 16,17 2-10-16,7-14 0 16,9-14 0-16,3-16-17 0,-4-12-86 15,-6-14-44 1,-7-8-78 0,-14-2-5-16,-21-12-78 0,-6-8-225 15,-25 0-138-15</inkml:trace>
  <inkml:trace contextRef="#ctx0" brushRef="#br0" timeOffset="23565.91">15438 5356 2549 0,'0'0'880'0,"0"0"-426"16,0 0-241-16,0 0-213 16,0 0 0-16,0 0 0 15,0 0 0-15,20-31 0 16,-18 44 0-16,0 9-620 16,-2 4-636-16</inkml:trace>
  <inkml:trace contextRef="#ctx0" brushRef="#br0" timeOffset="24262.91">18402 5570 1455 0,'0'0'610'16,"0"0"-133"0,0 0 6-16,0 0-148 0,0 0-57 15,0 0-118-15,0 0-80 16,-8-24-73-16,18 56-5 15,5 8 35-15,5 9-22 16,0-1-1-16,2-4-13 0,-1-6 0 16,-6-10 8-1,-1-8-8-15,-6-10-1 0,-3-6 10 16,-1-4 7 0,-2 0 44-16,0-12-18 0,6-10-43 15,0-10 0-15,5-6 0 16,3-10-29-16,7-5-95 15,8-5-209 1,-5 14-352-16,-6 18-449 0</inkml:trace>
  <inkml:trace contextRef="#ctx0" brushRef="#br0" timeOffset="24999.77">18807 5855 1774 0,'0'0'854'15,"0"0"-399"-15,0 0-199 0,0 0-98 16,0 0-88-16,0 0-22 16,135-128-7-16,-110 98-8 0,-2-3-9 15,-10 0-11-15,-3 1 11 32,-4 3-6-32,-6 5-6 0,0 8 9 15,0 6 5 1,-16 10-26-16,-5 0-15 0,2 22-5 0,-2 13 19 15,6 6 0-15,8 5 0 32,7-1 0-32,10-5-9 15,25-8 10-15,13-10-1 16,10-10-18-16,5-12 0 16,-3 0 1-16,-6-20 18 0,-12-8 0 15,-11-6 0-15,-6-6 35 16,-9 0 17-16,-5 0 5 15,-3 4 5-15,-4 11-13 16,0 11 8-16,-2 12-6 16,-2 2-51-16,4 16-21 15,0 16 15-15,3 11 6 16,7 3 5-16,1-2-5 16,5-2-51-16,5-8-13 0,6-10-10 15,5-12 4-15,-1-12-31 16,3 0 10-16,-3-14 2 15,-1-16-5 1,-5-8-14-16,-7-12 11 0,-7-11-61 16,-5-11 24-16,-10-8 49 15,0-4 67-15,0 2 18 16,-16 12 76-16,-1 15 118 16,-2 19 25-16,9 20 1 15,0 16-44-15,6 6-110 16,-1 32-33-16,1 19 46 0,2 11-26 15,0 10-10-15,2 2-2 16,0-4-19-16,0-6-10 16,4-11-3-16,14-14-8 15,4-10 9-15,7-13-9 16,2-10 12-16,5-8-13 0,-2-4 0 16,-1 0 0-16,-4-6 0 15,-1-8 0-15,-5-6-3 16,1-20-63-1,-7 2-430-15,-9 0-629 0</inkml:trace>
  <inkml:trace contextRef="#ctx0" brushRef="#br0" timeOffset="25399">20029 5574 348 0,'0'0'1341'0,"0"0"-694"16,0 0-15-16,0 0-150 15,0 0-238-15,0 0-124 16,0 0-36-16,114 71-43 16,-76-71-20-16,1 0-21 15,-6-14-30-15,-9-7 9 16,-10-5 7-16,-14 1 7 15,0-6-4-15,-7 5-5 0,-18 2 15 16,-6 6-5 0,-2 10 6-16,0 8-1 15,-4 4 4-15,6 24-3 0,5 12 30 16,6 9 0-16,13 1 5 16,7 2-20-16,9-9-9 15,26-2-6-15,19-13-18 16,13-10-53-16,11-10-62 0,4-8-92 15,-1-8-43 1,14-40-106-16,-24 4-139 0,-13-5-337 0</inkml:trace>
  <inkml:trace contextRef="#ctx0" brushRef="#br0" timeOffset="25557.3">20812 5394 1774 0,'0'0'769'16,"0"0"-411"-16,0 0 125 15,0 0-220-15,0 0-103 16,-114 142-55-16,87-92-39 0,6-1-48 16,-2-5-18-16,5-8-45 15,3-10-252-15,-3-12-266 16,3-8-328 0,5-6-284-16</inkml:trace>
  <inkml:trace contextRef="#ctx0" brushRef="#br0" timeOffset="25731.36">20509 5450 886 0,'0'0'968'16,"0"0"-353"-16,0 0 5 16,0 0-277-16,0 0-165 15,0 0-28-15,0 0-27 0,125 54-72 16,-76-6-37-16,2 0-14 16,0-6-90-16,-1-5-176 15,-6-13-228 1,-13-10-330-16,-13-8-375 0</inkml:trace>
  <inkml:trace contextRef="#ctx0" brushRef="#br0" timeOffset="25922.44">19605 5243 1461 0,'0'0'1400'0,"0"0"-1122"16,0 0-45-16,242-23-65 16,-54 19-168-16,-19 1-190 15,-22 1-799-15</inkml:trace>
  <inkml:trace contextRef="#ctx0" brushRef="#br0" timeOffset="26129.54">21540 5560 2631 0,'0'0'989'16,"0"0"-644"-16,0 0-214 0,0 0-131 15,0 0 0-15,0 0 0 16,0 0 0-16,-42-19-1572 0</inkml:trace>
  <inkml:trace contextRef="#ctx0" brushRef="#br0" timeOffset="56787.17">7806 8093 1545 0,'0'0'525'31,"0"0"-305"-31,0 0 95 0,0 0-74 0,0 0-112 16,-67 0-60-16,57 8 35 15,-1 0 39-15,-1 4 18 16,1 2-30-16,-3 2-26 15,-1 2-26-15,-3 4-26 0,3 4-13 32,-3 6-25-32,3 2-6 15,3 5-6-15,3 3 3 16,7 2-4-16,2 0-1 16,0 0-1-16,11-2 3 15,7-4-3-15,7-1 0 16,0-8 0-16,0-4 1 15,7-10 7-15,2-8-8 16,1-7 30-16,5 0 2 0,-2-11-26 16,0-13 3-1,-2-2-1-15,-7-4-7 0,-3-2 10 16,-6-4-11-16,-1 2 6 16,-11-4 12-16,-1 2-18 15,-5 0 7-15,-2 0 2 16,0 1-7-16,-2 2 20 15,-9 2-5-15,-5 0-7 16,1 2-10-16,-1 3 0 16,1 0 0-16,-2 2 0 15,2 2 0-15,-3 2 0 16,1 4 0-16,-1 2 0 16,-3 2 0-16,2 2 0 0,-4 4 0 15,-1 2 0-15,-3 4 0 16,-2 0 0-16,-5 0 0 15,3 10 0 1,-4 8 0-16,1 2 0 0,-6 18 0 16,7-6-224-16,6 0-775 0</inkml:trace>
  <inkml:trace contextRef="#ctx0" brushRef="#br0" timeOffset="57588.08">7698 9154 1837 0,'0'0'877'0,"0"0"-576"15,0 0 37-15,0 0-65 16,0 0-141-16,0 0-51 16,0 0 21-16,-5-97-35 15,5 97 21-15,0 8-88 16,0 19 0-16,0 9 0 15,0 8 0-15,11 8 0 16,3-2 0-16,3 0 0 16,1-4 0-16,0-10 0 15,0-10 0-15,-1-9 0 16,-1-13 0-16,-1-4 0 0,4-7 0 16,-1-17 0-16,1-8 0 15,-1-2 0-15,-2 0 0 16,-5 4 0-16,-2 2 0 15,-5 4 0-15,1 0 0 16,-3 4 0-16,-2 0 0 16,0 0 0-16,0 2 0 15,0-1 0-15,-5 6 0 0,-1 0 0 16,-1 6 0-16,3 0 0 16,2 3 0-16,0 4 0 15,2 0 0-15,0 0 0 16,0 0 0-16,0 4 0 15,0 17 0-15,0 11 0 16,8 10 0-16,3 6 0 16,5 6 0-16,2-2 0 15,4-2 0-15,7-6 0 0,7-12 0 16,11-15 0-16,35-30-96 16,-8-23-213-16,-7-14-604 0</inkml:trace>
  <inkml:trace contextRef="#ctx0" brushRef="#br0" timeOffset="58095.71">8847 8468 2252 0,'0'0'767'16,"0"0"-511"-16,0 0 56 16,0 0-87-16,0 0-225 15,0 0-36-15,0 0-158 16,127-50-375-16,-84 42-454 0</inkml:trace>
  <inkml:trace contextRef="#ctx0" brushRef="#br0" timeOffset="58262.1">9674 8428 1610 0,'0'0'651'0,"0"0"-347"16,0 0 81-1,0 0-102-15,0 0-165 0,129 4-118 16,-76-4-198-16,1-8-633 0</inkml:trace>
  <inkml:trace contextRef="#ctx0" brushRef="#br0" timeOffset="58428.85">10463 8351 1452 0,'0'0'1334'0,"0"0"-819"16,0 0-228-16,0 0-104 16,0 0-114-16,124-18-69 15,-39-8-90-15,-11 2-555 16,-8 2-1204-16</inkml:trace>
  <inkml:trace contextRef="#ctx0" brushRef="#br0" timeOffset="58588.21">11294 8247 2206 0,'0'0'741'0,"0"0"-579"16,0 0-162-16,135-36-435 16,-85 18-1331-16</inkml:trace>
  <inkml:trace contextRef="#ctx0" brushRef="#br0" timeOffset="58730.68">11917 8169 2053 0,'0'0'1002'0,"0"0"-507"0,0 0-222 16,0 0-164-16,123-30-109 16,-69 14-252-16,-6 0-650 0</inkml:trace>
  <inkml:trace contextRef="#ctx0" brushRef="#br0" timeOffset="59485.61">12678 8213 1920 0,'0'0'589'0,"0"0"-237"31,0 0 239-31,0 0-296 0,0 0-136 16,0 0-76-16,0 0 24 0,-6 0-107 16,12 0 0-16,25 0 0 15,19 0 0-15,44 0 0 0,42-12 0 16,35-2 0-16,-9 0 0 15,-36 4 0-15,-44 6 0 16,-39 4 0 0,-5-2 0-16,-9 0 0 0,-7 2 0 15,-15 0 0-15,-5 0 0 16,-2 0 0-16,0 0 0 16,2 0 0-1,7 0 0-15,24 0-194 0,0 0-502 16,4 0-519-16</inkml:trace>
  <inkml:trace contextRef="#ctx0" brushRef="#br0" timeOffset="60165.6">14440 7744 1363 0,'0'0'332'0,"0"0"-95"15,0 0 84-15,0 0-100 16,-121 4-94-16,97 14-69 16,1 4 42-16,-3 6 58 15,-1 6-1-15,0 2 3 16,1 6 6-16,3 1-20 15,6 1-20-15,5 2-29 16,3 0-34-16,5 0-16 16,4 0-38-16,0-2-8 15,4 1 14-15,17-8-15 16,6-4 9-16,8-8-7 0,5-7 5 16,9-7-5-16,2-7-2 15,3-4 0-15,2 0 8 16,-1-18 0-16,-2-8 11 15,-3-4 13 1,-8-5 22-16,-7-2-3 0,-10-4-51 16,-9-3 0-16,-7-2 0 15,-7-2 0-15,-2-2 0 16,0-1 0-16,-11 0 0 16,-7 2 0-16,-2 5 0 0,-4 6 0 15,-3 8 0-15,-5 6 0 16,-3 8 0-16,-6 8 0 15,-3 8 0-15,-3 0 0 16,-2 4 0-16,-2 14 0 16,-3 10-11-16,12-6-673 15,20-6-1384-15</inkml:trace>
  <inkml:trace contextRef="#ctx0" brushRef="#br0" timeOffset="60897.45">14480 8925 590 0,'0'0'1392'15,"0"0"-798"-15,0 0-275 16,0 0-12-16,0 0-84 16,0 0-26-16,0 0-83 15,-25-26-36-15,37 6-9 16,1-2-21-16,0 2-14 16,5 2-14-16,-2 4-20 15,-3 8 13-15,1 6-13 16,-4 0 1-16,-1 14 13 0,-2 14-8 31,-2 10 12-31,-3 6 3 0,-2 6-20 0,0 2 36 31,0 1-37-31,0-5 0 16,6-8 0-16,3-8 0 16,7-8 0-16,6-10 0 15,2-8 0-15,10-6 0 16,7 0 0-16,1-20 0 0,0-4 0 15,-2-5 0 1,-4 0 0-16,-9-5 0 0,-8-3 0 16,-5 0 0-16,-8-6 0 15,-6-1 0-15,0-2 0 16,0 0 0-16,-16 4 0 16,1 4 0-16,-1 10 0 15,-1 8 0-15,1 6 0 0,3 10 0 16,-3 4 0-1,3 0 0-15,2 15 0 0,-1 12 0 16,6 5 0-16,2 2 0 16,4-4 0-16,0-2 0 15,17-6 0-15,12-6 0 16,12-6 0-16,7-8 0 16,10-2 0-16,2-4 0 15,1-14 0-15,-6-6 0 16,-10 0 0-16,-12 0 0 15,-13 2 0-15,-13 4 0 0,-7 5-20 16,-11 6-634-16,-7 5-1333 0</inkml:trace>
  <inkml:trace contextRef="#ctx0" brushRef="#br0" timeOffset="61522.28">15480 8257 2076 0,'0'0'800'0,"0"0"-475"0,0 0 57 15,0 0-112 1,0 0-149-16,0 0-73 0,0 0-48 16,178-52-55-16,-113 36-269 15,-8 0-827-15</inkml:trace>
  <inkml:trace contextRef="#ctx0" brushRef="#br0" timeOffset="61728.28">16393 8201 2011 0,'0'0'895'15,"0"0"-525"-15,0 0-23 16,0 0-150-16,114 0-142 16,-66 0-55-1,31-8-151-15,-10 2-447 0,-5 0-711 0</inkml:trace>
  <inkml:trace contextRef="#ctx0" brushRef="#br0" timeOffset="61854.15">17432 8165 1998 0,'0'0'840'16,"0"0"-310"-16,0 0-170 15,0 0-174-15,120-4-137 16,-47-12-49-16,-8 2-352 15,-5 0-1084-15</inkml:trace>
  <inkml:trace contextRef="#ctx0" brushRef="#br0" timeOffset="62030.57">18312 8071 2356 0,'0'0'915'16,"0"0"-643"-16,0 0-27 15,115-34-245 1,-63 12-201-16,-8 0-938 0</inkml:trace>
  <inkml:trace contextRef="#ctx0" brushRef="#br0" timeOffset="62189.58">18884 7993 2292 0,'0'0'872'16,"0"0"-547"-16,0 0-25 16,119-12-176-16,-75 3-124 0,1 0-1 15,6-5-262-15,-11 0-564 16,-6 4-1520-16</inkml:trace>
  <inkml:trace contextRef="#ctx0" brushRef="#br0" timeOffset="63132.82">19840 7812 1538 0,'0'0'795'0,"0"0"-274"15,0 0-136-15,0 0-17 16,0 0-135-16,0 0-112 31,0 0 14-31,-24 0-135 0,24 0 0 0,0 0 0 16,3 0 0 0,20 0 0-16,20-4 0 15,35-8 0-15,44-4 0 16,36-2 0-16,-4 2 0 15,-31 6 0-15,-41 2 0 16,-28 2 0-16,-3 2 0 0,-6-2 0 16,-7 2 0-16,-20 2 0 15,-10 2 0-15,-8 0 0 16,0 0 0-16,0 0 0 16,0 0 0-1,0 0 0-15,5 0 0 0,9 0 0 16,-4 2-646-16,6 0-1907 0</inkml:trace>
  <inkml:trace contextRef="#ctx0" brushRef="#br0" timeOffset="67032.67">8130 8464 1267 0,'0'0'309'15,"0"0"-90"-15,0 0-15 16,0 0-89-16,0 0-71 16,0 0-36-16,0 0 61 15,-2 0 50-15,2 0 38 16,0 0 74-16,0 0-25 16,0 0-28-16,0 0-16 15,0 0-73-15,0 0-33 0,0 0-8 16,0 0-5-1,0 0 14-15,0 0-15 0,0 0 8 16,0 0 20-16,0 0-20 16,0 0-7-1,0 0-4-15,0 0-10 0,0 0 10 16,0 0-9-16,0 0-6 16,0 0-2-16,0 0-16 15,4 0 3-15,12 0 8 16,3 0-7-16,4 0 8 15,6 0-10-15,4 0 1 16,3 0-9-16,1 0 0 0,4 0 0 16,-3 0 0-16,0 0 0 15,-5 0 0-15,-2 0 0 16,-4 0 0-16,-5 0 0 16,-2 0 0-16,0 0 0 15,-1 0 0-15,2 0 0 16,2 0 0-16,4 0 0 15,2 0 0-15,2 0 0 0,0 0 0 16,2 0 0-16,1-6 0 16,-3 0 0-16,0 2 0 15,-4 0 0-15,-2 0 0 16,-6 2 0-16,-1 2 0 16,-7 0 0-1,-4 0 0-15,-2 0 0 0,-3 0 0 16,-2 0 0-16,0 0 0 15,0 0 0-15,0 0 0 16,0 0 0-16,0 0 0 0,0 0 0 16,0 0 0-1,0 0 0-15,0 0 0 16,-9 0 0-16,-7 0 0 16,-6 0 0-16,-2 0 0 0,-5 0 0 15,0 4 0-15,0 0 0 16,0-2 0-16,2 2 0 15,0-2 0-15,0-2 0 16,0 2 0-16,0-2 0 16,4 0 0-1,-6 0 0-15,2 0 0 16,-2 0 0-16,0 0 0 0,2 0 0 0,0 0 0 16,0 0 0-16,0 0 0 15,-1 0 0-15,1 0 0 16,-2 4 0-16,0 4 0 15,0-2 0 1,2 0 0-16,3 0 0 0,-1-2 0 16,3 0 0-1,2-2 0 1,0 0 0-16,2 2 0 16,5-2 0-16,4 0 0 15,5-2 0-15,1 2 0 0,3-2 0 16,-2 0 0-16,2 0 0 15,-2 0 0-15,0 0 0 16,-3 0 0-16,-2 2 0 16,1-2 0-16,-1 0 0 15,3 2 0-15,2-2 0 16,2 0 0-16,0 0 0 16,0 0 0-16,0 0 0 15,0 0 0-15,0 0 0 16,0 0 0-16,0 0 0 0,6 0 0 15,11 0 0-15,8 0 0 16,9 0 0-16,6 0 0 16,7-2 0-16,9-2 0 15,8-4 0-15,5 0 0 16,9-4 0-16,9 0 0 16,3-2 0-16,0 0 0 15,-5-2 0-15,-9 4 0 16,-13 0 0-16,-19 6 0 0,-15 0 0 15,-11 3 0-15,-7 3 0 16,-7 0 0-16,0 0 0 16,1 0 0-1,-2 0 0-15,1 0 0 0,-2 0 0 16,-2 0 0-16,2 0 0 0,-2 0 0 16,0 0 0-16,0 0 0 15,0 0 0-15,0 0 0 16,0 0 0-16,0 0 0 0,0 0 0 31,0 0 0-31,0 0 0 16,-2 0-281-16,-7 0-674 15,0 3-1468-15</inkml:trace>
  <inkml:trace contextRef="#ctx0" brushRef="#br0" timeOffset="69753.14">21097 7542 466 0,'0'0'1054'16,"0"0"-735"-16,0 0-33 16,0 0-7-16,0 0-120 15,0 0-26-15,-25-7 49 0,15 7-65 16,-4 4 2-16,-4 7 43 15,-2 4-6-15,1 6-14 16,-2 5-49-16,5 2-27 16,5 2-16-1,5 4-26-15,6 2 1 0,0 0-11 16,0 0 2 0,15-3-14-16,1-6-2 0,3-3 0 31,2-6 0-31,1-4 1 0,1-3 32 0,1-5-21 15,0-6 6-15,3 0 0 16,2 0-17-16,-2-17 7 0,0-3 10 16,-5-6 1-16,-2-2 22 15,-2-2-2-15,-3-2-15 16,-3-2-24-16,-1 0 0 16,-3 0 0-16,1 2 0 31,-1 0 0-31,-4 2 0 15,-2-1 0-15,-2 1 0 16,0 5 0-16,0-4 0 16,0 5 0-16,-9 2 0 15,-5 2 0-15,2 2 0 0,-7 6 0 16,2 0 0-16,-3 6 0 16,-5 2 0-16,-2 2 0 15,-4 2 0-15,0 0 0 16,-3 4 0-16,5 24 0 15,10 0-216-15,7-2-914 0</inkml:trace>
  <inkml:trace contextRef="#ctx0" brushRef="#br0" timeOffset="71198.58">20916 8383 851 0,'0'0'596'15,"0"0"-304"-15,0 0 85 16,0 0-37-16,0 0-16 16,0 0-68-16,0 0-67 15,-10-18 4-15,10 14-45 16,2-3-38-16,6 0-14 16,4 0-38-16,3 0-11 15,4 6 2-15,0 1-34 16,4 0 5-16,-3 8-10 0,-1 12-10 15,0 3 26-15,-4 8-7 16,-1 1-2-16,-4 4 13 16,2 0-21-16,-3 0 15 15,2-2-24-15,-3-2 0 16,2-3 0-16,-4-6 0 16,1-2 0-16,-1-6 0 15,-1-5 0-15,2-6 0 16,-1-4 0-16,3 0 0 15,5 0 0-15,3-9 0 16,6-11 0-16,2-6 0 0,-1-6 0 16,2-5 0-16,-3-1 0 15,-3 0 0-15,-3-2 0 16,-3 2 0 0,-5 0 0-16,-3 4 0 15,-4 2 0-15,-2 3 0 16,0 6 0-16,0 5 0 15,-12 1 0-15,-5 6 0 16,0 2 0-16,-5 5 0 0,-3 4 0 16,1 0 0-16,-5 6 0 15,4 10 0-15,3 7 0 16,5-4 0-16,5 3 0 16,10 1 0-16,2-3 0 15,12-4 0-15,21-2 0 16,11-4 0-16,10-8 0 15,6-2 0-15,0 0 0 0,-5-10 0 16,-10-6 0-16,-12-2 0 16,-14 2 0-16,-15 0 0 15,-4 3 0-15,-6 9-273 16,-15 4-557-16,5 0-976 0</inkml:trace>
  <inkml:trace contextRef="#ctx0" brushRef="#br0" timeOffset="71653.33">21920 8091 1232 0,'0'0'536'16,"0"0"-167"0,0 0 133-16,0 0-169 0,0 0-96 0,0 0 14 15,0 0-18-15,0-40-62 16,0 40-47-16,0 0-46 16,0 12-48-16,-5 10-30 15,-7 8 0-15,-1 8 0 16,2 8 0-1,0 0 0-15,2 1 0 0,-2 11 0 16,2-14 0-16,0-10-744 16</inkml:trace>
  <inkml:trace contextRef="#ctx0" brushRef="#br0" timeOffset="73231.17">20810 8955 1460 0,'0'0'769'16,"0"0"-455"-16,0 0 7 15,0 0-130-15,0 0-115 16,0 0-44-16,0 0-32 16,-70 66 0-16,53-48-56 15,-21 12-207-15,5-3-259 0,-4-5-167 16</inkml:trace>
  <inkml:trace contextRef="#ctx0" brushRef="#br0" timeOffset="73357.7">20119 9503 1691 0,'0'0'615'0,"0"0"-275"0,0 0-9 15,0 0-196-15,0 0-135 16,-121 20-296-16,100-20-646 0</inkml:trace>
  <inkml:trace contextRef="#ctx0" brushRef="#br0" timeOffset="73532.06">19317 9896 2218 0,'0'0'808'0,"0"0"-450"16,0 0 8-16,-150 28-219 15,104-28-138-15,-8 0-9 16,-48 0-182 0,11 0-356-1,-5-6-729-15</inkml:trace>
  <inkml:trace contextRef="#ctx0" brushRef="#br0" timeOffset="73690.57">17218 10171 2295 0,'0'0'749'0,"0"0"-511"15,-143 25-159-15,72-21-79 16,15-1-504-16,6-3-452 0</inkml:trace>
  <inkml:trace contextRef="#ctx0" brushRef="#br0" timeOffset="73865.86">15689 10469 2250 0,'0'0'718'0,"0"0"-514"0,0 0 23 15,0 0-227-15,0 0-58 16,0 0-590-16,0 0-802 0</inkml:trace>
  <inkml:trace contextRef="#ctx0" brushRef="#br0" timeOffset="74024.67">13896 10646 687 0,'0'0'800'16,"0"0"-659"-16,0 0-141 0,0 0-1021 0</inkml:trace>
  <inkml:trace contextRef="#ctx0" brushRef="#br0" timeOffset="74231.08">12450 10658 2184 0,'0'0'579'16,"0"0"-394"-16,0 0 193 15,0 0-128-15,0 0-163 16,0 0-56-16,0 0-31 16,-53-22-30-16,19 8-88 0,2 3-224 15,-1 5-683-15</inkml:trace>
  <inkml:trace contextRef="#ctx0" brushRef="#br0" timeOffset="74389.53">11334 10854 1122 0,'0'0'225'0,"0"0"-219"16,0 0 43-16,-116-48 54 0,60 26-103 15,-5 0-202-15</inkml:trace>
  <inkml:trace contextRef="#ctx0" brushRef="#br0" timeOffset="74564.66">9774 10622 198 0,'0'0'1095'0,"0"0"-1095"16,0 0-30-16</inkml:trace>
  <inkml:trace contextRef="#ctx0" brushRef="#br0" timeOffset="75634.84">10843 10850 1850 0,'0'0'667'16,"0"0"-342"-16,0 0 175 16,-164 18-285-16,108-12-107 15,-4 0-75-15,-3-4-33 16,-5 1-86-16,-7-3-140 0,-2 0-53 15,-46-7-267-15,16-3-43 16,9 0-286-16</inkml:trace>
  <inkml:trace contextRef="#ctx0" brushRef="#br0" timeOffset="75825.77">8894 10848 2141 0,'0'0'612'0,"0"0"-391"16,0 0 252-16,0 0-244 0,0 0-125 16,0 0-67-16,0 0-37 15,-120-120-33-15,82 100-79 16,-9-4-142 0,-47-6-429-16,12 4-126 15,2 3 302-15</inkml:trace>
  <inkml:trace contextRef="#ctx0" brushRef="#br0" timeOffset="76017.1">7542 10592 1829 0,'0'0'271'16,"0"0"-109"-16,0 0 136 0,0 0-49 31,0 0-161-31,-98-103-52 16,71 77-23-16,-2 0-13 15,-4 0-22-15,-21-6-265 16,4 6-364-16,4 6-971 0</inkml:trace>
  <inkml:trace contextRef="#ctx0" brushRef="#br0" timeOffset="76222.72">6249 9892 738 0,'0'0'958'0,"0"0"-743"16,0 0 127-16,0 0-24 15,0 0-50-15,-111-107-72 0,87 83-84 16,-5-6-16-16,-8-4-96 16,-3-6-25-16,-8-8-119 15,-28-26-194-15,9 11-171 16,7 8-109-16</inkml:trace>
  <inkml:trace contextRef="#ctx0" brushRef="#br0" timeOffset="77484.7">5726 8729 867 0,'0'0'259'0,"0"0"-71"15,0 0-96-15,0 0-52 16,0 0-24-16,0 0 60 15,0 0 68-15,-38 47-10 16,36-47 61-16,-3 0 38 16,0 0-45-16,-1 3 24 15,-1-1-15-15,-1-2-46 16,0 0-12-16,2 0-47 16,-1 0-37-16,3 0 21 0,0 0-11 15,2-10 7-15,-1 0 16 16,3-4-50-16,0-2-16 15,0 2-10-15,0-3-4 16,0-1 11-16,5 3-18 16,10-6 8-16,5-1-7 15,5 0-2-15,6-4 11 16,5 0-11 0,1 0-8-16,3 0 2 0,-1 2 12 0,-2 2-6 15,-1 2 2-15,-3 4-2 16,0 1 4-16,1 4-4 15,1 1-3-15,4 0 2 16,1 1 2-16,2-1-1 16,3 1 1-16,-3-1 0 15,0 2 2-15,-1-2-3 32,-4-1-6-32,-3 4 5 0,-1 0 2 15,-2 1 5 1,5 2-5-16,-1 0 5 0,8-1-6 0,-1 0 0 15,3 1-6 1,-1-1 5-16,-2-2 2 16,3 1 7-16,-5 2-8 0,-4 0 0 15,-3 2 11-15,-4 0-11 16,-4 2 0-16,-1 0 10 16,1 0-9-16,4 0 12 15,2 0-5-15,5 0-7 16,6-4 7-16,1-3-2 15,1 0-5-15,-1-1 26 16,-8 4-15-16,-6 0 6 0,-5 2-7 16,-6 2-10-16,-3 0 3 15,1 0-4-15,3 0-1 16,-2 0 0-16,1-2 1 16,-1 0 10-16,-1 0-9 15,-3-2 5 1,-1 2 6-16,-8 2-6 0,1-2 27 15,-5 2 6-15,2 0-13 0,-2 0 13 16,0 0-24 0,0-2 1-16,2 2-5 0,2-2-11 15,3 0-2-15,7 0 2 16,1-2 0 0,1 0 0-16,-3 2 0 0,-1 0 6 15,-6 2-6-15,-4 0-1 16,-2 0 1-16,0 0 0 15,0 0 0-15,0 0 39 16,0 0-39-16,0 0 0 16,0 0 0-16,0 0 0 15,0 0 0-15,0 0 0 0,0 0 0 16,0 0 0-16,0 0 0 16,0 0-80-16,-24-6-182 15,-1 0-655-15,-2 0-1308 0</inkml:trace>
  <inkml:trace contextRef="#ctx0" brushRef="#br0" timeOffset="78085.39">7494 8121 393 0,'0'0'274'15,"0"0"-160"-15,0 0-114 16,0 0-190-16</inkml:trace>
  <inkml:trace contextRef="#ctx0" brushRef="#br0" timeOffset="78965.78">7494 8121 833 0,'-21'-38'177'16,"19"38"-87"-16,-2 0-41 16,0 0-31-16,0 0-18 15,-3 0-42-15,1 0 23 16,-1 0 19-16,-2 0 19 15,2 0 91-15,-1 0 126 16,1 0-18-16,-2 0 2 16,0-2 26-16,3 2-21 15,-6-2-57-15,3 0 22 0,1 0 10 16,-4 0-40 0,1 0-38-16,2-2-14 0,3 2 7 15,1 0 23-15,2 2 1 16,1 0-32-16,2 0-13 15,0 0-49-15,0 0-12 16,0 0-24-16,0 0-9 16,0 0 12-16,0 0-12 0,0 0 0 15,0 0-11-15,8 0 11 16,9 10 0-16,6 0 0 16,3 4 0-16,3-2 3 15,-3-2-3-15,-5-2-5 31,-5-2 4-31,-8-2 2 0,-1-4 4 0,-7 0-5 16,2 0 0 0,-2 0 18-16,0 0-17 0,0 0 17 15,0 0 29-15,0 0-47 16,0 0 0-16,0 0 0 0,0 0 0 16,0 0 0-16,0 0 0 15,0 0 0-15,0 0 0 16,0 0 0-1,0 0 0-15,0 0 0 0,0 0 0 32,0 0 0-32,0 0 0 15,0 0 0-15,0 0 0 16,0 0 0-16,0 0 0 16,0 0 0-16,0 0 0 0,0 0 0 15,0 0 0 1,0 0 0-16,0 0 0 0,0 0 0 15,0 4 0-15,0 6 0 16,0 6 0-16,-4 8 0 16,-7 5 0-16,1-2 0 15,2 1 0-15,1-3 0 16,5-7 0-16,0-4 0 16,2-6 0-16,0-2 0 15,0-5 0-15,0-1 0 0,0 0 0 16,0 0 0-16,0 0 0 15,0 0 0-15,0 0 0 16,0 0 0-16,0 0 0 16,0 0 0-16,0 0 0 15,0 0 0-15,0 0 0 16,0 0 0-16,0 0 0 0,0 0 0 16,0 0-140-16,0-4-634 0</inkml:trace>
  <inkml:trace contextRef="#ctx0" brushRef="#br0" timeOffset="82352.64">7945 7940 970 0,'0'0'391'0,"0"0"-80"0,0 0 57 15,0 0-65-15,0 0-116 16,0 0-50-16,0 0-34 16,-38-4 7-16,29 4 11 15,0 0-21-15,0 0-2 16,-1 0-13-16,-4 0-16 16,1 0-12-16,-6 0-3 15,1 3-5-15,-1 7-34 16,-2-1-4-16,4 5 2 0,-1 3-12 15,3 5 13-15,-1 4-13 16,1 2 5-16,-1 4 7 16,3 0-12-16,-1 4 11 15,5 0 1-15,-3 1-1 16,4-1 15-16,-1-4-10 16,3-2 4-16,-2-2 6 15,6-6-15-15,2-2 7 16,0-2 2-16,0-2-19 15,0 2 25 1,0 0-11-16,7 0 2 0,2-2 8 0,0 0-20 16,2 0 1-16,0-2-1 15,2-2-6-15,3 0 17 16,-1-2-11-16,6-2 7 16,-1-2 5-16,2-2-18 15,-2-2 0-15,3-2 7 16,-4 0-6-16,1 0 13 15,-1-6-5-15,0-3 1 16,-1-6 11-16,0-3-13 0,0 0 8 16,0-4-7-16,-1-2-9 15,2-2 18-15,-7 0-11 16,5 0-6-16,-9 0 14 16,1 0-14-16,-5 1-1 15,-4 4 9-15,0-1-8 16,0 0 17-16,0-3-18 15,-9 3 0-15,-1-2 0 16,-6 0 0-16,3 4 0 16,-1-2 0-16,-1 4 0 0,1 0 0 15,1 2 0-15,-2 0 0 16,1 0 0-16,1 2 0 16,1 2 0-16,1 2 0 15,0 2 0-15,0 0 0 16,2 2 0-16,0 2 0 15,0-1 0-15,0 4 0 16,3-2 0-16,-3 3 0 0,0 0 0 16,0 0 0-16,-2 0 0 31,1 0 0-31,0 3 0 0,-1 5 0 0,-1 0 0 16,1 2 0-16,1 4 0 31,-2 0 0-31,1 2 0 0,1 2 0 0,2 0 0 15,1 2 0-15,3 4 0 16,2 0 0-16,2 4 0 31,0 4 0-31,0 2 0 0,0 1 0 0,0-2 0 0,4 0 0 16,5-5 0 0,-1-2 0-1,4-4 0-15,-1-4 0 16,-1-2 0-16,0 0 0 15,3-2 0-15,1 0 0 16,-1 0 0-16,1-2 0 16,-3 0 0-16,2-2 0 15,-1-2 0-15,-2-4 0 16,1-2 0-16,3 0 0 16,1-2 0-16,1 0 0 15,3 0 0-15,-2 0 0 0,-1 0 0 16,1-4 0-16,-1-4 0 15,-1 0 0-15,1-4 0 16,2-4 0-16,2-2 0 16,0-2 0-16,-2-4 0 15,-2 0 0-15,-5 0 0 16,-3-2 0-16,0-1 0 16,-6 0 0-16,-2-1 0 15,0 0 0-15,0-1 0 16,-6 1 0-16,-4 4 0 0,1 0 0 15,0 4 0-15,0 2 0 16,0 4 0-16,1 2 0 16,0 0 0-16,2 4 0 15,-1 0 0-15,1-2 0 16,-1 2 0-16,-2-2 0 16,0 0 0-16,0-2 0 15,0 3 0-15,-2 0 0 16,2 3 0-16,0 0 0 0,0 0 0 15,3 2 0-15,-1-1 0 16,1 4 0-16,0-2 0 16,0 2 0-1,-3-1 0-15,1 2 0 0,-2 0 0 16,-3 0 0-16,-1 0 0 16,-3 12 0-16,-3 14 0 15,-18 28-117-15,7-6-512 16,-3 0-636-16</inkml:trace>
  <inkml:trace contextRef="#ctx0" brushRef="#br0" timeOffset="91189.08">1400 11227 1292 0,'0'0'784'16,"0"0"-521"-16,0 0-101 16,0 0-49-16,0 0 6 15,0 0-38-15,6 4 32 0,-4-4 4 16,-2 0 10 0,0 0 75-16,0 0-16 15,0 0-28-15,-2-8-8 16,-16-6-108-16,-5-2-20 0,1 0 13 15,4 6 5-15,7 2 20 16,4 6-30-16,5 0-30 16,2 2 0-16,0 0 0 15,5 0-3-15,23 8-3 16,15 4 6-16,15-2 0 16,9-4 0-16,2-4-6 0,-5-2-12 15,-8 0-14 1,-14-2 4-16,-17-6 13 0,-14-2 15 15,-11-2 12-15,0 0-3 16,-5 2-8 0,-10 0 2-16,1 4-3 15,-1 6-6-15,2 0 5 16,-1 10-5-16,3 18 6 0,0 14 0 16,6 10-5-1,5 8 5-15,0 7-9 0,5 3 3 16,13-2 6-16,-3-2-15 0,-1-2-18 31,-6-2-15-31,-8-3 24 0,0-5 24 0,-4-6-7 16,-21-10 7-16,-1-6 0 15,-3-12 7 1,-3-10-2-16,1-8 10 0,8-2 3 16,2-4 16-16,5-14-25 15,12-2-3-15,4-2-6 16,0-4 1-16,22-6-2 15,18-4-6 1,16-6 0-16,8-7 5 0,11-1-70 0,-4-6-28 31,-7 2-29-31,-12 4 7 0,-17 4 80 16,-14 6 29-16,-17 4 13 16,-4 6 31-16,0 5 37 0,-8 5-11 15,0 6-9 1,-1 9-20-16,5 2 7 0,2 3-12 15,2 10-23-15,0 22-9 16,0 16 0-16,6 15 9 31,7 7-1-31,1 8-5 0,1-2 6 16,1-6 0-16,-3-7-1 0,1-17 1 16,-1-14 0-1,-4-14 1-15,-2-14 0 0,2-4-1 16,-3-14 24-1,3-20-5-15,0-14-10 16,0-5 3-16,-5 2-10 0,1 6 7 16,-1 13-9-16,1 14 1 15,2 14 2-15,4 4-3 16,5 12 0 0,3 21 3-16,6 8-3 0,-1 8-1 15,1 1 0-15,-3-6-5 16,0-8 6-16,-1-10 0 15,-2-12-6-15,2-10 0 16,-1-4-18-16,1-14 9 16,0-22 0-16,-3-8-2 15,-5-6 17-15,-4-1 2 16,-2 7-1-16,-5 14 17 16,-2 14 11-16,2 12 31 0,1 4-29 15,1 16-25-15,7 18 5 16,5 9-10-16,1 3 8 15,6-2 4-15,1-6-13 16,1-10 0-16,0-12-6 16,-2-10-2-16,0-6 7 15,-3-8 1-15,-4-22 0 16,-5-6 13-16,-2-9-12 16,-7 4 6-16,0 5-6 0,-2 7-1 15,0 15 9 1,2 14-9-16,7 0-9 0,7 22 9 15,7 14 6-15,8 7 3 16,4 3-8-16,5-6 0 16,2-6 5-16,1-12-6 15,-3-12 0-15,-3-10 15 16,-5-8-8-16,-3-24 8 0,-7-12 7 16,-9-9-21-1,-3-6 21-15,-10-8-21 0,0 3 1 16,0 6 16-1,-10 14-18-15,-1 14 7 0,1 22 16 0,0 8-5 16,1 18-17 0,3 24-1-16,4 8-13 0,2 4 12 15,4-2-32 1,23-7-16-16,11-9-5 0,7-12-8 16,3-6 25-16,2-6 7 15,-4-4 11-15,-9-2 18 31,-8 0 2-31,-10 0-7 16,-13 6 12-16,-6 8 2 0,-4 6 77 0,-21 8-8 0,-8 6-29 31,-3 0-48-31,-3 2-47 16,7-11-308-16,14-13-1163 0</inkml:trace>
  <inkml:trace contextRef="#ctx0" brushRef="#br0" timeOffset="91395.51">4068 11885 363 0,'0'0'2646'15,"0"0"-2326"-15,0 0 38 16,0 0-91-16,0 0-184 15,0 0-70-15,0 0-7 16,-85 126-6-16,66-58-79 16,2-14-254-16,9-15-736 0</inkml:trace>
  <inkml:trace contextRef="#ctx0" brushRef="#br0" timeOffset="92096.48">4407 11456 1942 0,'0'0'974'0,"0"0"-724"16,0 0 93-16,0 0-121 0,0 0-145 16,0 0-25-16,0 0 59 15,2 78-43-15,9-38-11 16,0-2-57-16,6-2 0 15,4-8 0 1,4-10-35-16,4-9-28 0,4-9-22 16,-2-7 4-16,0-22 10 15,-6-12 41-15,-10-5 30 16,-5-6 2-16,-10-4 14 16,0-4 52-16,-3-2 32 0,-13 4-4 15,0 7-13 1,3 13-83-16,5 14 0 0,1 14 0 15,7 10 0-15,0 16 0 16,0 30 0-16,18 19 0 16,13 33 0-16,6 32 0 15,9 28 0-15,-4 9 0 0,-7-13 0 16,-10-17 0-16,-5-21 0 16,-7-24 0-16,-3-16 0 15,-4-24 0-15,1-12 0 16,-1-1 0-16,3-7 0 15,0-8 0-15,-2-14 0 16,1-10 0-16,2-10 0 16,3-22 0-16,2-17 0 15,1-9 0 1,-5-6 0-16,-4-4 0 0,-7 2 0 16,0 4 0-16,-26 1 0 0,-15 3 0 15,-10 4 0-15,-7 4 0 31,-4 8 0-31,6 8 0 16,12 14 0-16,13 6 0 16,14 8 0-16,17 0 0 15,0-2 0-15,19-6 0 16,21-8 0-16,11-8 0 16,4-9-11-16,3-1-115 15,-11-2-96-15,-24-6-138 0,-15 12-364 16,-8 10-535-16</inkml:trace>
  <inkml:trace contextRef="#ctx0" brushRef="#br0" timeOffset="92286.83">4055 11055 2338 0,'0'0'822'15,"0"0"-476"-15,0 0-17 16,0 0-238-16,0 0-91 16,0 0-478-16,0 0-774 0</inkml:trace>
  <inkml:trace contextRef="#ctx0" brushRef="#br0" timeOffset="92931.57">6521 11209 1994 0,'0'0'499'0,"0"0"-141"16,0 0 22-16,0 0-60 16,-134-48-137-16,81 48-67 15,-3 32-23-15,0 14-23 16,7 18 13-16,9 15-83 16,13 5 0-16,14 4 0 15,13-2 0-15,9-8 0 0,29-9 0 16,13-15 0-16,12-18 0 15,5-14 0 1,4-20 0-16,-5-2 0 16,-11-26 0-16,-14-14-59 15,-19-10-128-15,-19-6-133 0,-4-2-226 16,-25 3-88 0,-17 7 98-16,-9 12 268 0,-5 14 268 15,2 12 50-15,10 10 332 16,8 0 187-16,14 0-43 15,13 0-239-15,9 6-78 0,0 2-50 16,9 2-56-16,22 0-13 16,9 0-37-16,13-4-29 15,6-2-8-15,-1-4-16 16,-7 0-27 0,-11 2 11-1,-13 2-1-15,-14 8 11 0,-7 6 6 16,-6 8 44-16,0 12 60 0,0 6-104 15,0 9 0-15,0 1 0 16,0 2 0-16,2 2 0 16,8-6 0-16,3-8-3 15,20-12-300-15,-4-11-494 16,0-18-664-16</inkml:trace>
  <inkml:trace contextRef="#ctx0" brushRef="#br0" timeOffset="93531.22">7419 11460 434 0,'0'0'988'16,"0"0"-621"-16,0 0 123 0,0 0 12 15,0 0-193-15,0 0-3 16,0 0-48-16,0-37-69 15,0 37-65 1,0 0-43 0,0 14-33-16,0 17-48 0,2 11 0 15,11 8 0-15,3 4 0 16,5 0-23-16,8-10-46 16,2-8-35-16,4-15 4 15,5-15 37-15,-2-6 37 16,-3-17 13-16,-4-19 13 15,-4-6 40-15,-2-6 32 16,0 0 38-16,-6 4-23 16,4 8 2-16,-5 12-89 15,1 10 0-15,2 10 0 16,1 4 0-16,7 10 0 0,3 18 0 16,-1 6 0-16,0 8 0 15,-4 2 0-15,-8-2 0 16,-7-1 0-16,-10-5 0 15,-2-4 0-15,-18-2 0 16,-18-6-44-16,-8-6-79 16,-34-16-106-16,11-2-376 15,5 0-529-15</inkml:trace>
  <inkml:trace contextRef="#ctx0" brushRef="#br0" timeOffset="93732.55">7405 11109 2483 0,'0'0'865'0,"0"0"-499"15,0 0 16-15,0 0-382 16,0 0 0-16,0 0 0 16,0 0 0-16,58-28-254 15,-35 16-1236-15</inkml:trace>
  <inkml:trace contextRef="#ctx0" brushRef="#br0" timeOffset="94821.17">9476 11812 1862 0,'0'0'516'15,"0"0"-216"-15,0 0 60 16,0 0-135-16,-5-123-116 0,-6 90-33 16,-7 5-1-16,-6 2-1 15,-7 8-20-15,-10 6-8 16,-3 12 35-16,-6 0-9 15,6 22-30-15,4 12-19 16,11 10-11-16,15 6 3 16,14 1-15-16,0-5 0 15,27-8 10-15,9-12-8 0,7-14-2 16,-4-12 0-16,1 0 0 16,-9-24 18-16,-6-8 0 15,-7-9 2-15,-9 1 20 16,-5 3-17-16,-4 5 0 15,0 10-23-15,0 9 0 16,0 13 0-16,0 2 0 16,0 31 0-1,0 17 0-15,0 12 0 0,11 4 0 16,12-4 0-16,8-12-32 16,31-26-271-16,-6-16-558 15,-4-8-942-15</inkml:trace>
  <inkml:trace contextRef="#ctx0" brushRef="#br0" timeOffset="95099.61">10503 11336 1778 0,'0'0'975'0,"0"0"-456"16,0 0-155-16,0 0-119 16,0 0-137-16,0 0-42 15,126-35-25-15,-65 19-41 16,5 0 0-16,-1-2-59 16,-11 2-161-16,-17 4-121 15,-16 4-133-15,-21 8-92 16,-23 0-76-16,-10 0-447 0</inkml:trace>
  <inkml:trace contextRef="#ctx0" brushRef="#br0" timeOffset="95397.34">10398 11292 1217 0,'0'0'1168'16,"0"0"-544"-16,0 0-241 15,0 0-109-15,0 0-133 16,0 0-10-16,0 0 27 15,-20 106-158-15,28-60 0 16,2 8 0-16,-6 6 0 16,1 6 0-16,-5 3 0 15,2 0 0-15,-2-4 0 0,4-5 0 16,3-8 0-16,4-12 0 16,9-12 0-16,7-7 0 15,6-10 0-15,8-9 0 16,3-2 0-16,5 0 0 15,2-6 0-15,-4-10-11 16,-7-4-172-16,-13-10-272 16,-9 2-216-16,-16 4-343 0</inkml:trace>
  <inkml:trace contextRef="#ctx0" brushRef="#br0" timeOffset="95594.45">10424 11775 2239 0,'0'0'777'0,"0"0"-439"16,0 0-44-16,0 0-144 15,0 0-63-15,170-68-78 16,-101 46-9-16,22-9-236 0,-15 7-577 16,-15 6-437-16</inkml:trace>
  <inkml:trace contextRef="#ctx0" brushRef="#br0" timeOffset="96532.38">11086 11622 1829 0,'0'0'793'16,"0"0"-410"-16,0 0 114 15,0 0-270-15,0 0-95 16,0 0-42-16,0 0 13 0,0 99-61 16,3-58-42-1,3 2 0-15,6-5 0 0,5-4 0 16,8-12 0-16,4-10-24 15,6-12-45-15,1 0 16 16,1-24 8-16,-2-8 21 16,-6-8 18-16,-6-4 6 15,-4 2 33-15,-9 6 26 16,0 7 16-16,-6 11-21 16,-1 12-54-1,-1 6 0-15,0 8 0 0,4 20 0 0,5 10 0 16,3 5 0-16,6-3 0 15,4-4 0-15,5-10 0 16,7-14 0-16,2-12-57 31,0-2-120-31,-5-30-21 16,-6-11-24-16,-6-8 20 16,-11-12 83-16,-5-5 76 0,-5-12 36 15,0-4 7-15,0 0 1 16,-5 7 21-1,-3 17 64-15,-2 22 131 0,4 24 27 16,-1 14-59-16,3 18-74 16,0 30-23-16,4 14-17 15,0 14-71-15,0 5 0 16,0 3 0-16,4-4 0 16,11-8 0-16,8-10 0 0,6-13 0 15,8-17 0-15,3-14-51 16,7-16-71-16,3-2-19 15,-4-22 50-15,-1-12 49 16,-7-7 35-16,-7-3 7 16,-6 0 60-16,-10 5 42 15,-9 6 2-15,-6 7-2 16,0 12-16-16,0 10-86 16,-17 4 0-16,-1 14 0 0,-5 22 0 15,2 10 0-15,4 7 0 16,9-2 0-16,8-2 0 15,0-13-42 1,20-12-62-16,14-14 16 0,8-10 7 16,2-4 31-1,3-22 26-15,-5-10 24 0,-3-2 5 16,-8-5 62-16,-2 6 22 16,-3 2-10-16,-4 12-11 15,3 6 13-15,-3 13-81 0,2 4 0 16,5 4 0-16,0 20 0 15,0 6 0-15,-2 6 0 16,-4 4 0-16,-8-1-26 16,-6-1-113-16,-9-4-5 15,0-8 60-15,0-10 54 16,-2-10 30-16,-5-6 43 16,5-6 52-16,2-26 16 15,0-14-30-15,18-10-24 0,13-11-21 16,11-1-36-16,30-12-3 15,-10 18-271-15,-5 18-1431 0</inkml:trace>
  <inkml:trace contextRef="#ctx0" brushRef="#br0" timeOffset="97586.39">14351 11636 491 0,'0'0'681'0,"0"0"-372"15,0 0 173-15,0 0-7 0,0 0-108 16,0 0-63-16,0 0-39 16,31-110-66-16,-42 86-91 15,-12 0-34-15,-10 0-25 16,-7 7-29-16,-9 10-4 16,-9 7-10-16,-2 0-4 0,1 26 11 15,9 10-12-15,13 4 8 16,18 0 3-16,19-2-11 15,6-8 11-15,36-10-6 0,14-12 7 16,7-8 8-16,1-1-21 31,-8-24 2-31,-11-5 13 16,-14-4 18-16,-11 2 28 0,-12 2-12 0,-2 4-49 16,-6 6 0-1,0 8 0-15,0 8 0 0,0 4 0 16,0 0 0-16,2 18 0 15,2 18 0 1,5 14 0-16,2 12 0 16,3 11 0-16,1 3 0 15,1 4 0-15,-1-2 0 16,1-2 0-16,-1 0 0 16,-1-1 0-16,-1-5 0 15,-1-2 0-15,-4-6 0 16,-6-6 0-16,-2-8 0 15,0-9 0-15,-15-14 0 16,-7-10 0-16,-7-11 0 16,-5-4 0-16,3-20 0 0,0-21 0 15,6-13 0-15,12-28 0 16,8-2 0-16,5-8 0 16,14-5 0-16,19 13 0 15,7-8 0-15,7 8 0 16,0 8 0-16,2 13 0 15,0 11 0-15,-4 12 0 16,-6 10 0-16,-3 10 0 0,-3 10 0 16,2 10 0-16,-4 0 0 15,2 10 0 1,0 18 0-16,-1 6 0 0,-1 9 0 16,-4 2 0-16,-8 4 0 15,-7-5 0-15,-8-6 0 16,-4-6 0-16,0-10 0 15,0-12 0-15,-6-10 0 16,0 0 0-16,2-26 0 16,4-16 0-16,0-12 0 15,7-10 0-15,17-1 0 0,5 5 0 16,3 12 0-16,1 14 0 16,0 12-90-16,10 14-243 15,-7 6-427-15,-5 2-430 0</inkml:trace>
  <inkml:trace contextRef="#ctx0" brushRef="#br0" timeOffset="98190.02">15580 11546 1796 0,'0'0'644'0,"0"0"-268"0,0 0 104 15,0 0-260-15,0-106-74 16,-20 85-47-16,-5 12-5 15,-8 9-32 1,-2 0-32-16,-3 30-21 0,7 10-8 16,6 10 20-16,12 4 2 15,11-6-7-15,2-6-2 16,13-9-13-16,14-15-1 16,4-14 0-16,0-4 0 15,-2-12 11-15,-4-16-10 0,-6-5 8 16,-5-3 34-16,-3 4-43 15,-5 6 0-15,-3 4 0 16,2 10 0 0,-3 10 0-16,4 2 0 0,3 12 0 15,7 12 0-15,1 6 0 16,10-2 0-16,2-6 0 16,7-10-24-16,1-12-39 15,4 0 0-15,-5-22 12 0,-7-12 10 16,-7-10 17-16,-9-4 24 31,-8-6 1-31,-5-4 27 0,0-4 32 0,0 1 2 31,0 5-2-31,-9 12-5 0,2 18-55 0,0 18 0 16,3 8 0 0,-1 34 0-16,5 38 0 0,0 36 0 15,0 31 0-15,14 11 0 0,8-11 0 31,-4-31 0-31,-5-34 0 16,-3-20 0-16,-6-9 0 16,0-1 0-16,-4-2 0 15,0-4 0-15,0-20 0 16,0-16 0-16,0-2-213 16,0-58-345-16,0-2-220 15,0-9-269-15</inkml:trace>
  <inkml:trace contextRef="#ctx0" brushRef="#br0" timeOffset="98831.31">16023 11401 1923 0,'0'0'871'16,"0"0"-358"-16,0 0-138 15,0 0-135-15,0 0-140 16,0 0-52-16,0 0-22 16,101-9-26-16,-67 29 0 15,-5 2-23-15,-8 2-46 16,-9-2-48-16,-12 0 11 15,-4 2 20-15,-27-2 35 0,-10 2 51 16,-1 0 12-16,2-4 34 16,9-1 28-16,11-6-14 15,17-7-5-15,3-6-16 16,23 0 5-16,21-8-44 16,14-18-12-16,7-8-146 15,1-8-71-15,-3-8-44 16,-12-4 96-16,-15-4 104 0,-16-5 73 15,-13-5 16-15,-7 0 64 16,-5 0 34 0,-13 6 44-16,-2 12 12 15,5 15 11-15,4 21 2 0,3 14-41 16,4 13-142-16,4 32 0 16,0 20 0-16,0 15 0 15,2 8 0-15,14 3 0 16,-1-9 0-16,1-8 0 15,-1-14 0-15,-3-14 0 16,-3-16 0-16,-5-14 0 0,3-14 0 16,0-2 0-16,4-11 0 15,2-18 0-15,5-7 0 16,3-4 0-16,2 2 0 16,2 2 0-16,0 8 0 15,-1 10 0-15,-2 9 0 16,-2 9 0-16,-1 3 0 0,-4 25 0 31,-4 10 0-31,-4 6 0 16,-5 4 0-16,0-2 0 15,-2-6 0-15,2-10 0 0,1-10 0 16,1-10-12-16,2-10-191 16,10-8-101-16,-3-16-473 15,6-6-898-15</inkml:trace>
  <inkml:trace contextRef="#ctx0" brushRef="#br0" timeOffset="99032.58">17137 11582 2176 0,'0'0'955'15,"0"0"-445"-15,0 0-211 16,0 0-143-16,0 0-156 15,108 114 0-15,-104-84 0 16,-4 2 0 0,-31 17 0-16,-15-9-530 15,-8-6-996-15</inkml:trace>
  <inkml:trace contextRef="#ctx0" brushRef="#br0" timeOffset="100923.55">18036 10894 1805 0,'0'0'675'15,"0"0"-333"-15,0 0 126 16,0 0-299 0,0 0-97-16,0 125 42 0,0-11-12 15,7 0 15-15,5-7-23 0,9-15-38 16,-6-26-19-16,5 0-35 16,1 0-2-16,-6-21-32 15,-3-20-148-15,-8-21-139 16,-4-8-62-16,0-36-307 15,0-22 75-15,-16-30 108 16,-1-27 277-16,-2 7 228 16,9 16 65-16,3 22 283 0,7 36 221 15,0 6-67-15,0 13-19 16,7 19-209-16,8 19-4 16,7 27-30-16,1 18-90 15,1 8-62-15,-6 4-88 16,-2 0 0-16,-10-3 0 15,-1-7 0 1,-5-10 0-16,0-14 0 0,0-16 0 16,0-12 0-16,0-14 0 0,0-12-3 15,0-28-13-15,0-16-10 16,0-10 25-16,8 3 1 16,6 12 0-1,6 16 3-15,2 19 7 0,5 16 23 16,2 8-33-1,4 24 0-15,3 11 0 0,2 3 0 16,0 0 0-16,2-6 0 16,0-6 0-16,-3-12 0 15,4-12 0-15,-3-10 0 16,-3 0 0-16,-1-28 0 16,-7-12 0-16,-7-10 0 0,-11-8 0 31,-7-7 0-31,-2 1 0 15,-7 4 0-15,-11 14 0 0,-5 18 0 16,4 20 0-16,1 8 0 16,3 36 0-1,3 18 0-15,10 15 0 16,2 4 0-16,4-2 0 16,25-11 0-16,10-14 0 0,11-20 0 15,8-18 0-15,7-8 0 16,-3-22 0-16,-6-20 0 15,-9-10 0-15,-11-7 0 16,-11-3 0-16,-10 4 0 16,-7 6 0-16,-5 14 0 15,-3 16 0-15,0 20 0 16,0 2 0-16,3 36 0 16,-1 14 0-16,4 8 0 0,5 5 0 15,3-5 0-15,3-10 0 16,4-16 0-16,-4-12 0 15,1-16 0-15,-2-4 0 16,1-16 0-16,0-20 0 16,2-8 0-16,1-6 0 15,1-1 0-15,-2 8 0 16,-1 10 0-16,0 17 0 16,-4 14 0-16,1 2 0 15,-1 26 0-15,1 13 0 0,3 2 0 16,-3 2 0-16,1-3 0 15,-3-8 0-15,-1-8 0 16,-4-12-254-16,-8-12-338 16,0-2-309-16,-2-14-629 0</inkml:trace>
  <inkml:trace contextRef="#ctx0" brushRef="#br0" timeOffset="101098.43">18016 11111 2668 0,'0'0'679'16,"0"0"-412"-16,0 0 22 15,172-44-224-15,-53 16-65 0,-14 6-585 16,-9-1-1831-16</inkml:trace>
  <inkml:trace contextRef="#ctx0" brushRef="#br0" timeOffset="102099.37">20656 11518 808 0,'0'0'1270'0,"0"0"-801"0,0 0 12 0,0 0-25 16,0 0-228-16,0 0-89 16,0 0-64-16,56-88-40 15,-43 40-16-15,-4-13-17 16,-5-9 10-16,-4-10 1 16,0-10-2-16,0-5 10 15,-6 5 0-15,-10 8 15 16,0 18-36-16,1 24 0 15,3 22 0-15,4 18 0 16,1 40 0-16,7 52 0 0,0 38 0 31,7 11 0-31,15-19 0 0,-2-36 0 16,-2-34 0-16,2-11 0 0,6-3 0 16,9-10 0-16,4-10 0 15,1-18-90-15,-4-16-83 16,-7-34-20-16,-7-28 65 15,-13-37 88-15,-9-37 37 16,0-9 3-16,0 25 37 16,-9 40 23-16,3 49 33 0,2 28 14 15,1 17 70-15,3 4-24 16,0 57-153-16,0 52 0 16,18 37 0-16,9 11 0 15,-1-29 0-15,-5-40 0 16,-6-39 0-16,-2-15 0 15,1-4 0-15,1-8 0 16,-1-8 0-16,-6-16 0 16,1-8 0-1,-2-31 0-15,0-12 0 0,-1-14 0 0,5-7 0 32,1 2 0-32,3 8 0 15,3 18 0-15,0 22 0 0,0 22 0 0,4 11 0 16,0 34 0-16,0 13 0 15,3 8 0-15,0-1 0 16,2-7 0 0,2-11 0-1,6-14 0-15,3-19 0 16,4-14 0-16,1-4 0 16,-6-28 0-16,-3-15 0 0,-12-8 0 15,-7-12 0-15,-10-5 0 16,-5-4 0-16,0 10 0 15,-2 16 0-15,-11 24 0 16,-1 26 0-16,-1 15 0 16,-1 39 0-16,5 17 0 15,11 7 0-15,0-4 0 16,18-12 0-16,20-12 0 16,8-20 0-16,3-17 0 15,5-19-180-15,-14-24-382 0,-18-9-425 0</inkml:trace>
  <inkml:trace contextRef="#ctx0" brushRef="#br0" timeOffset="102255.72">20580 10962 2877 0,'0'0'678'16,"0"0"-343"-16,129 6-129 0,-53-6-206 15,9-1 0-15,22-12 0 16,-20 3-50-16,-16 2-1159 0</inkml:trace>
  <inkml:trace contextRef="#ctx0" brushRef="#br0" timeOffset="102962.78">22977 11151 1639 0,'0'0'651'0,"0"0"-302"15,0 0 203-15,0 0-258 16,11-110-113-16,-32 77-41 15,-15 4-26-15,-13 7-45 16,-11 11-5-16,-9 11-21 0,-3 15-43 16,3 23 0-16,13 12 0 15,21 4 0-15,26 0 0 16,9-6 0-16,35-14 0 16,28-16 0-1,11-18 0-15,3-4 0 0,-3-34 0 16,-12-16 0-16,-15-14 0 15,-14-10 0 1,-16-25 0-16,-13-21 0 0,-4 10 0 0,0 14 0 31,-7 23 0-31,-4 31 0 0,0 12 0 0,-1 14 0 16,3 20 0-16,3 28 0 16,6 48 0-1,0 34 0-15,0 3 0 16,15-9 0-1,3-15 0-15,3-23 0 16,0 2 0-16,8-2 0 0,2-18 0 16,3-18 0-16,0-18 0 15,-1-12 0-15,-7-10-75 16,1-50-275-16,-9 4-373 16,-7 1-305-16</inkml:trace>
  <inkml:trace contextRef="#ctx0" brushRef="#br0" timeOffset="104596.9">23341 10993 1502 0,'0'0'653'0,"0"0"-347"15,0 0 50-15,0 0-120 0,0 0-102 16,0 0-13-16,0 0-51 0,114 60-38 16,-83-76-20-16,-2-4-12 15,-5-7 0-15,-8-2 1 16,-10-2 8-16,-6 4 18 15,-2-2 73-15,-23 5 5 16,-8 6-13-16,-5 4-32 16,-1 12-2-16,0 2 5 15,8 12-10-15,7 22-4 16,10 12 8-16,12 10-57 0,2 1 0 16,23-1 0-16,23-10 0 15,16-12 0-15,14-14 0 16,12-18 0-16,3-2 0 15,-3-26-9-15,-3-14-6 16,-11-6-5-16,-14-2 10 16,-15-3 10-1,-16 5 7-15,-17 9 40 0,-12 2-47 16,0 11 0-16,-12 8 0 16,-20 8 0-1,-5 8 0-15,-6 4 0 0,3 22 0 0,2 8 0 16,14 4 0-16,8 2 0 15,16-5 0-15,0-6 0 16,16-8 0 0,15-11 0-16,0-10 0 15,2 0 0-15,-2-13 0 0,-4-10 0 32,-4-1 0-32,-6-1 0 15,-3 7 0-15,-5 8 0 0,-3 6 0 16,-4 4 0-16,3 13 0 15,2 20 0-15,0 18 0 16,3 11 0-16,4 10 0 16,4 4 0-16,0 2 0 15,1 2 0-15,-1 1 0 16,-1-5 0-16,-7-2 0 16,-5-3 0-16,-5-9 0 15,0-8 0-15,0-12 0 16,-7-12 0-16,-13-12 0 15,-3-10 0-15,-5-8 0 0,-1 0 0 16,0-26 0-16,7-12 0 16,11-16 0-16,11-33 0 15,11-35 0-15,47-38 0 16,13-9 0-16,11 9 0 16,-13 37-15-16,-19 44-47 15,-17 24 19-15,-11 11 35 16,-2 4 7-16,-6 0 1 15,-6 6 42-15,-8 10 0 16,0 9 3-16,-16 11-45 16,-3 4 0-16,-4 0 0 15,5 19 0-15,5 7 0 0,9 4 0 16,4 0 0-16,4-2 0 16,25-4 0-16,11-8 0 15,9-8 0-15,4-6 0 16,-1-2 0-16,-7 0 0 15,-10 0 0-15,-13-2 0 16,-6 2 0-16,-9 0 0 0,-5 8 0 16,-2 14 0-1,0 6 0-15,0 7 0 0,0 1 0 16,0-4 0-16,0-6 0 16,4-6 0-16,16-11 0 15,7-6 0-15,7-3 0 16,5-12 0-16,4-16 0 15,-1-11 0-15,-8-3 0 16,-5-6 0-16,-11-4 0 16,-7-2 0-16,-7 4 0 15,-4 6 0-15,0 12 0 16,-4 14 0-16,-11 16 0 0,-4 2 0 16,-3 24 0-16,-1 16 0 15,4 12 0-15,3 8 0 16,11 0 0-1,5-1 0-15,12-12 0 0,22-8 0 16,14-17 0-16,12-14 0 16,11-8 0-16,1-18 0 0,-3-19-23 15,-9-9 14-15,-10-6 3 16,-17-4 5-16,-14-4 1 16,-9 2 1-16,-10 8 13 31,0 13 10-31,-2 15-24 0,-14 18 0 0,-5 4 0 31,2 29 0-31,1 13 0 0,5 10 0 0,6 4 0 16,7 0 0-16,2-6 0 15,22-8 0-15,15-9 0 16,9-15 0-16,10-14 0 0,7-4 0 16,-1-17 0-1,1-15 0 1,-9-8 0-16,-7-8 0 0,-13-6 0 0,-9-6 0 15,-12 0 0 1,-8 3 0-16,-7 11 0 0,0 12 0 16,-10 14 0-1,-5 14 0-15,-5 6 0 0,-3 8 0 16,4 25 0 0,5 7 0-16,10 7 0 0,4 2 0 15,8-1 0 1,24-6 0-16,13-6 0 15,3-6 0-15,4-8 0 16,-7-2 0-16,-8-6 0 16,-12-2 0-16,-14 0 0 15,-11-2 0-15,-2 1 0 16,-32 3 0-16,-13 0-9 16,-35 1-255-16,13 0-485 15,8-9-874-15</inkml:trace>
  <inkml:trace contextRef="#ctx0" brushRef="#br0" timeOffset="105399.01">26692 10529 1167 0,'0'0'1671'16,"0"0"-1216"-16,0 0-218 15,0 0-6-15,0 0-149 16,-134 63-52-16,119-26-30 15,8 3-1-15,7-3-7 0,9-5-5 16,22-10-25-16,9-8 20 16,1-14 2-16,-2 0 16 15,-7-14 0-15,-12-14 10 16,-11-8 46 0,-7-9 11-16,-2-5-5 15,0-8-16-15,0-2-8 16,0-2 0-16,-2 2-38 15,2 6 0-15,0 8 0 16,0 7 0-16,6 7 0 16,10 10 0-16,-1 4 0 0,1 6 0 15,2 10 0-15,0 2 0 16,-1 18 0-16,6 28 0 16,-1 19 0-16,0 29 0 15,0 28 0-15,-6 25 0 16,-7 5 0-16,-7-14 0 15,-2-27 0-15,0-35 0 16,0-16 0-16,0-8 0 0,-4 6 0 16,0 3 0-16,-1-1 0 15,3-14 0-15,2-14 0 16,0-12 0-16,11-12 0 16,16-8 0-16,10-6 0 15,5-22 0-15,3-12 0 16,-5-12 0-16,-11-13 0 15,-13-7 0-15,-16-6 0 16,-9-4 0-16,-29 6 0 16,-11 8 0-16,-6 11 0 15,5 15 0-15,8 14 0 0,13 10 0 16,15 8 0-16,14 4 0 16,5 0 0-16,33 0 0 15,17-2 0-15,15-4 0 16,5-2 0-16,19-4-99 15,-18 4-360-15,-21 4-506 0</inkml:trace>
  <inkml:trace contextRef="#ctx0" brushRef="#br0" timeOffset="106587.26">28797 10437 1390 0,'0'0'590'16,"0"0"-217"-16,0 0 228 15,0 0-305-15,0 0-38 16,40-122-50-16,-64 104-64 16,-14 8-54-16,-9 10-39 15,-6 4-12 1,-5 28-3-1,2 12-16-15,5 12-20 0,12 2 0 16,16 0 0-16,21-7 0 16,2-12 0-16,33-13 0 15,15-12 0-15,10-14 0 16,-2 0 0-16,-2-25 0 16,-10-11 0-16,-10-7 0 15,-14-7 0-15,-9-2 0 16,-7-2 0-16,-4 2 0 15,0 10 0-15,0 12 0 0,-4 18 0 16,-1 12 0-16,1 16 0 16,2 28 0-16,2 12 0 15,0 8 0-15,13-2 0 16,12-8 0-16,10-12 0 16,6-13 0-16,5-15 0 15,-1-14 0-15,-3-8 0 16,-8-27 0-16,-10-11 0 15,-7-14 0-15,-7-28 0 16,-3-28 0-16,-7 1 0 16,0 13 0-16,0 18 0 0,0 32 0 15,-9 10 0 1,-1 10 0-16,2 27 0 0,-1 14 0 16,-1 57 0-16,6 42 0 15,4 33 0-15,0-5 0 16,16-26 0-16,1-36 0 15,6-27 0-15,10 1 0 16,10-5 0-16,12-6 0 16,5-21 0-16,1-16 0 15,-1-8 0-15,-4-30 0 0,-9-15 0 16,-9-15 0-16,-5-32 0 16,-10-34 0-16,-13-31 0 15,-8 13 0-15,-2 35 0 16,-2 48 0-16,-11 40 0 15,-5 18 0-15,-4 11 0 16,-7 40 0-16,5 64 0 16,19 40 0-16,5 15 0 15,31-27 0-15,7-42 0 16,-2-40 0-16,6-14 0 16,9-1 0-16,10-7 0 0,7-6 0 15,6-22-71-15,-19-4-272 16,-19-17-704-16</inkml:trace>
  <inkml:trace contextRef="#ctx0" brushRef="#br0" timeOffset="108284.32">1693 12687 2172 0,'0'0'477'0,"0"0"-244"16,0 0 244-16,0 0-210 16,0 0-96-16,0 0-97 15,0 0-7-15,2-74-29 16,18 112-31-16,7 16 43 0,4 19-25 31,5 7-16-31,-1 3-9 0,1 0-1 0,-3-7 1 16,-4-14 0-16,-2-13-10 31,-4-17 10-31,-6-14 0 16,-5-13 1-16,-1-5 11 15,-5-15-11-15,0-24 25 16,-3-13-26-16,-3-12 0 15,0-4 0-15,0 4 0 16,0 8 0-16,-5 13 0 0,3 17-83 16,2 24-148-16,14 2-349 15,8 4-367-15</inkml:trace>
  <inkml:trace contextRef="#ctx0" brushRef="#br0" timeOffset="109224.92">2391 13088 2016 0,'0'0'690'0,"0"0"-520"0,0 0 96 15,0 0-67-15,0 0-131 16,0 0-26-16,0 0 7 16,77-74-38-16,-59 42-10 15,-5 2-1-15,-8 0 0 16,-5 5 6-16,0 6-5 15,-16 6 11-15,-6 12 24 16,-3 1-18-16,0 12 12 16,4 17 5-16,3 12-7 0,9 5 13 15,9 4-22-15,0-2 1 16,11-6 5-16,16-8-4 16,6-11 12-16,5-14 0 15,5-9 0-15,1-2 21 16,-1-23-34-16,-6-12-2 15,-8-3 1-15,-6-6-11 16,-10-4 2-16,-9-4-1 16,-4 1-1-16,0 5 1 15,0 10-9-15,-8 14-7 16,1 14 7-16,5 10-9 0,2 0 3 16,0 12-19-16,6 12 14 15,14 6 10-15,5 1-4 16,6-5 1-1,2-2 2-15,0-6 3 0,-4-2-2 16,-2-2 1-16,-6 0 0 16,-4 2 0-16,-3 6-7 15,-3 6-1-15,-3 2 7 16,-2 4 2 0,0-2 9-16,-2-3-3 0,3-6 1 0,1-6-8 15,6-10 1 1,5-7-1-16,4 0 0 0,6-25-1 15,3-14 0-15,-1-9-6 16,-2-8 7-16,-7-6 6 16,-7-8-6-16,-7-5 0 15,-8-3 8-15,0 0-7 16,-8 4 10 0,-7 12 1-16,2 15 4 15,2 23 36-15,4 19-52 16,5 5 0-16,2 37 0 15,0 22 0-15,0 19 0 16,11 12 0-16,11 4 0 16,7 1 0-16,7-11 0 0,4-10 0 15,5-14 0-15,3-17 0 16,4-20 0-16,-3-14 0 16,-3-9 0-16,-6-17 0 15,-3-19 0-15,-10-8 0 16,-10-8 0-16,-6-4 0 15,-8-2 0-15,-3 8 0 16,0 10 0-16,0 15 0 0,0 15 0 16,0 10 0-1,0 10 0-15,0 25 0 0,13 10 0 16,7 6 0-16,2-3 0 16,7-6 0-16,2-14 0 15,14-28-12-15,-7 0-463 16,-9-22-729-16</inkml:trace>
  <inkml:trace contextRef="#ctx0" brushRef="#br0" timeOffset="109399.15">3740 12483 2932 0,'0'0'558'0,"0"0"-258"16,0 0-102-16,0 0-198 15,0 0-118-15,0 0-209 16,0 0-600-16</inkml:trace>
  <inkml:trace contextRef="#ctx0" brushRef="#br0" timeOffset="109558.64">3174 12679 2709 0,'0'0'500'0,"0"0"-302"0,0 0 114 16,0 0-165-16,121-52-96 15,-32 26-51-15,-12 4-203 16,-7 8-607-16</inkml:trace>
  <inkml:trace contextRef="#ctx0" brushRef="#br0" timeOffset="110324.21">4226 12679 1724 0,'0'0'528'31,"0"0"-137"-31,0 0 117 0,0 0-257 16,0 0-66-16,0 0-62 0,0 0-27 16,-133 42-11-16,110 6-8 15,8 8-19-15,7 5-31 16,8-1-3 0,0-2-5-16,25-8-19 15,13-12 0-15,11-10 0 0,9-16 0 0,5-12 0 16,1-4 0-16,-4-22-3 31,-8-10 1-31,-14-4-5 16,-16-6 7-16,-11-2 1 15,-11-2 10-15,0-3-11 16,-16 3 0-16,-1 10 0 16,-2 12 0-16,6 14 0 15,3 14 0-15,0 10 0 16,4 30 0-16,3 16 0 0,3 14 0 15,3 3 0-15,21-3 0 16,12-10 0-16,8-12 0 16,12-19 0-16,6-18 0 15,3-11 0-15,-3-11 0 16,-6-22 0-16,-13-9 0 16,-12-6 0-16,-14-4 0 15,-12-4 0-15,-5-2 0 16,-3 1 0-16,-18 5 0 15,-6 10 0-15,0 14 0 16,2 16 0-16,3 12 0 16,5 2 0-16,5 26 0 0,8 8 0 15,4 6 0-15,0 0 0 16,24 0 0-16,10-6 0 16,11-1 0-16,7-9 0 15,4-4 0-15,0-4 0 16,-7-4 0-16,-9-2 0 15,-11 0 0-15,-13 2 0 16,-14 2 0-16,-2 4 0 0,-7 4 0 16,-20 2 0-1,-4 5 0-15,-6-6 0 16,-19 0 0-16,12-7-347 0,5-13-894 0</inkml:trace>
  <inkml:trace contextRef="#ctx0" brushRef="#br0" timeOffset="112566.1">6307 12988 1667 0,'0'0'730'0,"0"0"-265"16,0 0-9-1,0 0-184-15,0 0-84 16,0 0-26-16,0 0-6 0,5-30-156 0,1 12 0 16,6-8 0-16,7-2 0 15,12-4 0-15,7 1 0 16,7 4 0-16,2 6 0 16,-5 13 0-16,-2 8 0 15,-4 2 0-15,-7 28 0 16,-4 12 0-16,-7 11 0 15,-10 3 0-15,-1-2 0 16,-7-2 0-16,0-12 0 0,0-8 0 16,0-14 0-1,0-8 0-15,0-10 0 0,0 0 0 32,-2-12 0-32,0-16 0 15,2-12 0-15,0-6 0 16,2-2 0-16,20 6 0 15,5 6 0-15,6 14 0 16,3 12 0-16,-1 10 0 16,3 6 0-16,-5 21 0 15,-1 12 0-15,-6 3 0 16,-5 2 0-16,-6-4 0 0,-3-6 0 16,-8-10-14-16,0-8-5 15,-4-7-19-15,0-9 38 16,0 0 6-16,0-17 2 15,-6-11 17-15,-4-10 7 16,8-6-32-16,2-2 0 16,2 3 0-16,19 10 0 15,8 11 0-15,2 12 0 16,4 10 0-16,-3 7 0 16,-1 26 0-16,-4 9 0 0,-5 6 0 15,-2 0 0-15,-2-2 0 16,0-10 0-16,-3-8-17 15,1-12-28-15,-1-12 6 16,4-4 6-16,-2-12 8 16,3-20 19-16,1-10 6 15,-6-8-5-15,1-6 5 16,-5 2 0-16,-3 6 1 16,0 12 18-16,-4 14 13 15,-2 13 17-15,-2 9-10 16,2 17-27-16,3 19 6 0,1 10-18 15,6 6 0-15,3 0 0 16,5-6 0-16,4-10 0 16,7-14 0-16,6-16 0 15,0-6 0-15,3-14-9 16,-6-18 4 0,-3-6 4-16,-9-6 2 0,-7-1 10 15,-7 2-11-15,-4 0 0 16,-4 7 3-16,0 13-3 15,0 8 0-15,0 15 0 16,0 0 0-16,2 22 0 16,3 15 0-16,1 6 0 0,8 4 0 15,-1-3 0-15,5-10 0 16,2-8 0 0,2-14 0-16,-1-10 0 0,0-2 0 15,2-14 0-15,1-16 0 16,3-6 0-16,2-6 0 15,0-1 0-15,5 6 0 0,-1 5 0 16,2 5 0 0,1 13 0-16,-1 6 0 0,2 8 0 15,1 2 0-15,-1 22 0 16,-3 8 0-16,-8 9 0 16,-5 3 0-16,-15 2 0 15,-6 0 0-15,0-4-52 16,-8-6-3-16,-11-12 23 15,1-10 19-15,3-14 12 0,6-4 0 16,7-30-34 0,2-16 11-1,7-32-33-15,26-32-27 0,19-25-49 0,-2 11-85 16,-7 28-41 0,-12 39-50-16,-13 31 160 0,-4 6 138 15,-6 4 11-15,-1 6 218 16,-7 12 44-16,0 2-6 15,-2 20-94-15,-7 22 19 0,5 17 13 16,0 9-34-16,4 8-160 16,0 0 0-16,12-2 0 31,11-7 0-31,0-9 0 16,0-12 0-16,0-10 0 15,-8-14 0-15,-4-10 0 16,-6-8 0-16,-5-4 0 15,0-4 0-15,0-16 0 0,0-7 0 16,0 0 0-16,0-4 0 16,0 6 0-16,11-1 0 15,36-7 0-15,-3 9-258 16,5 2-1436-16</inkml:trace>
  <inkml:trace contextRef="#ctx0" brushRef="#br0" timeOffset="113288.64">9716 12424 2114 0,'0'0'771'0,"0"0"-395"16,0 0 150-16,0 0-217 0,0 0-309 16,0 0 0-16,0 0 0 15,-36 40 0-15,36 43 0 16,0 5 0-16,10 0 0 16,11-8 0-16,4-14 0 15,0-17 0-15,2-19 0 16,-5-19 0-16,0-11 0 15,-2-11 0-15,1-28 0 16,-4-11 0-16,1-6 0 0,-3 2 0 16,3 4 0-1,2 14 0-15,2 12 0 0,5 18 0 16,4 6 0 0,3 20 0-16,1 22 0 15,1 10 0-15,-9 10 0 16,-7 5 0-16,-14-3 0 15,-6-6 0-15,-8-6-17 16,-21-14-11-16,-9-10 26 16,-3-14-5-16,2-12 7 15,1-2 10-15,7-10 2 16,8-10 20-16,10 0-32 0,13 0 0 16,0 2 0-16,13 2 0 15,23 2 0-15,9 2 0 16,7 4 0-16,7 0 0 15,3 0 0-15,-2-2 0 16,-2-4 0-16,-4-3 0 16,-8-4 0-16,-9-5 0 15,-11-5 0-15,-10-3 0 16,-14-4 0-16,-2-2 0 16,-7 0 0-16,-17 6 0 0,-3 12 0 15,-2 16 0-15,2 6 0 16,5 30 0-16,4 22 0 15,14 12 0-15,4 9 0 16,20-5 0-16,31-8 0 16,34-14 0-16,39-26 0 15,26-22-75-15,-21-24-654 16,-27-14-1105-16</inkml:trace>
  <inkml:trace contextRef="#ctx0" brushRef="#br0" timeOffset="114386.98">11407 12940 1803 0,'0'0'675'0,"0"0"-156"16,0 0-235 0,125 22-97-16,-67-28-110 0,-3-18-40 15,-1-11-26-15,-14-1-1 0,-9-6 14 16,-15-4 15-16,-9-2-3 15,-7 0-16-15,-5 4-13 16,-19 8 10-16,-10 14 17 16,-1 16 28-16,-6 6 5 15,1 24-19-15,3 20 33 16,8 14-23-16,8 6-58 16,13 5 0-16,8-6 0 15,4-6 0-15,25-13 0 0,13-14 0 16,7-14 0-1,9-16-48-15,0 0-107 0,-2-20 28 32,-9-12 65-32,-8-2 46 0,-7-2 16 0,-10-2 31 15,-1-3 32-15,-6 0 21 16,-1 0-6-16,-4 9 23 16,2 12-50-16,-5 14-51 15,3 6 0-15,1 16 0 16,3 18 0-1,1 10 0-15,-1 4 0 0,-3-1 0 0,-3-7 0 16,2-8 0-16,-1-12 0 16,2-12 0-16,2-8-21 15,5-4-41-15,4-22-4 32,3-11 38-32,4-3 10 15,4-6 18-15,3 4 13 16,1 6 20-16,4 10 21 15,-1 12 2-15,0 12-17 0,-5 2-39 16,2 0 0-16,-2 12 0 16,-1-2 0-16,-1-2 0 15,3-8 0-15,-1 0 0 16,0-4 0-16,-1-20 0 16,-5-4-11-16,-7-6-31 15,-8-2 14-15,-12 2-1 16,-2 2 23-16,-5 10-1 15,-19 9 7-15,-9 13 13 0,-6 10-2 16,4 29 14-16,2 13 20 16,6 8-16-16,12 4-29 15,13-2 0-15,2-4 0 16,6-7 0-16,21-13 0 16,11-12 0-16,9-12-45 15,1-14-57-15,6 0 6 16,-6-18 24-16,-2-10 55 0,-9-8 17 15,-6-4 26-15,-2-5 37 16,-2 1 13 0,-2 2 1-16,-4 8 13 0,0 14-90 15,-3 10 0-15,-3 10 0 16,1 8 0-16,-1 20 0 16,-3 8 0-16,-5 4 0 15,-1 3 0-15,-4-7 0 16,-2-6 0-16,2-6 0 15,1-10-39-15,3-10-92 16,8-4 28-16,6-2 61 0,8-23 36 16,11-6 4-16,5-8 2 15,8-4 5-15,1 2-4 16,0 7 31-16,-3 12 68 16,-11 16 17-16,-5 6-49 15,-12 18-68-15,-9 20 0 16,-5 10 0-16,-8 5 0 15,0-2 0-15,0 10 0 16,0-15-227-16,0-18-736 0</inkml:trace>
  <inkml:trace contextRef="#ctx0" brushRef="#br0" timeOffset="114528.96">14097 13012 1739 0,'0'0'1617'0,"0"0"-1082"16,0 0-330-16,0 0-205 16,0 0 0-16,0 0-481 0</inkml:trace>
  <inkml:trace contextRef="#ctx0" brushRef="#br0" timeOffset="157767.04">1557 14087 2089 0,'0'0'392'16,"0"0"-171"-16,0 0 123 16,0 0-149-16,0 0-111 15,0 0 10-15,34-83 51 16,-34 81-50-16,-21-2-4 16,-10 4-10-16,-18 0-61 15,-16 4-7-15,-12 16-4 0,-10 10-3 16,6 2 3-1,12 3-9-15,18-1 8 16,19-6-8-16,24-2-15 0,8-2 3 16,25-2 1-16,19 0 11 15,12-4 10 1,6 0-8-16,2 3 8 0,-1 2-10 16,-7 1-9-1,-13 11-13-15,-15-4-10 0,-17 10-2 16,-11 3 14-16,-6 2-2 15,-31 0 22-15,-11 0 12 0,-12-6-11 16,-9-8-1 0,1-11 6-16,4-12 9 0,6-9 20 15,14 0-10-15,8-18 13 16,11-8 5 0,13 2-25-16,4 4 8 0,8 2-22 15,0 6 2-15,0 6-12 16,0 4 0-16,5 2-36 15,6 0-37-15,10 8-160 16,23 12-268 0,-2-8-236-16,3-2-374 0</inkml:trace>
  <inkml:trace contextRef="#ctx0" brushRef="#br0" timeOffset="158363.67">1579 14570 2002 0,'0'0'794'0,"0"0"-467"15,0 0 168-15,0 0-285 16,0 0-128-16,0 0-58 16,0 0 12-16,0-8-36 15,0 40 6-15,0 10-6 0,0 6-6 16,2 2-59-16,14-5-34 16,5-12-30-16,4-11 54 15,7-13-31-15,-1-9 26 31,0-13 79-31,0-19 1 0,-4-8 49 0,-4-4 23 16,-5 2-10-16,-5 8 22 16,-5 12-8-16,0 12-17 15,-4 10-8-15,3 0-44 0,3 20 23 16,9 10 3 0,3 6-33-16,9-2 12 15,7-3-12-15,8-12-27 16,8-12-67-16,6-7-76 15,0-17-44-15,-4-23 10 0,-9-10 30 16,-9-10 17 0,-14-10 74-16,-12-8 83 0,-10 0 21 15,-2 3 83-15,0 17 74 32,-7 14 68-32,-4 22 10 0,4 18-25 15,3 4-126-15,0 36-66 16,1 20 50-16,1 12-89 15,2 15 0-15,0 21 0 16,9 16 0-16,13 19 0 16,-2-13 0-16,-2-28 0 15,-5-28 0-15,-7-21 0 16,0 2 0-16,-6 6 0 16,0-3 0-16,0-14 0 0,-21-12-3 15,-21-20-90-15,6-8-222 16,0-8-652-16</inkml:trace>
  <inkml:trace contextRef="#ctx0" brushRef="#br0" timeOffset="158496.37">2232 14893 1190 0,'0'0'1928'16,"0"0"-1567"-16,0 0-92 15,0 0-89-15,0 0-110 16,167-99-70-16,-65 39-94 15,-15 10-454-15,-10 2-726 0</inkml:trace>
  <inkml:trace contextRef="#ctx0" brushRef="#br0" timeOffset="158824.34">2889 14327 1662 0,'0'0'956'15,"0"0"-442"-15,0 0-135 0,0 0-161 16,0 0-118-16,0 0-46 15,0 0 18-15,-66-60-48 16,60 74 0-16,2 20 29 16,2 10-13-16,0 16-40 15,2 15 0-15,0 5 0 16,2 8 0-16,16 7 0 16,0 0 0-16,4 2 0 15,-2-3 0-15,-2-12 0 16,-2-3 0-16,-10-15 0 15,-4-8 0-15,-2-14 0 0,0-8 0 16,-6-10 0 0,-10-12 0-16,-6-12-26 15,-7 0-223-15,-24-52-324 0,6-2-222 16,2 0-587-16</inkml:trace>
  <inkml:trace contextRef="#ctx0" brushRef="#br0" timeOffset="158926.53">2582 14852 1702 0,'0'0'975'16,"0"0"-520"-16,0 0-146 16,0 0-117-16,91-100-192 0,-9 50-69 15,-8 6-576-15,-9 8-1237 16</inkml:trace>
  <inkml:trace contextRef="#ctx0" brushRef="#br0" timeOffset="159498.73">3264 14445 2000 0,'0'0'727'0,"0"0"-227"15,0 0 33-15,0 0-313 16,0 0-104-16,0 0-116 16,0 0 0-16,-19 89 0 15,13-39 0-15,-1 4 0 0,7 0 0 16,0-7 0 0,7-14 0-16,22-12 0 0,11-21-72 15,27-35-302 1,-10-19-351-16,-11-8-278 15</inkml:trace>
  <inkml:trace contextRef="#ctx0" brushRef="#br0" timeOffset="159594.15">3313 14191 2092 0,'0'0'716'0,"0"0"-575"16,0 0 8-1,0 0-149-15,0 0-787 0</inkml:trace>
  <inkml:trace contextRef="#ctx0" brushRef="#br0" timeOffset="160029.43">3966 14468 1318 0,'0'0'690'0,"0"0"-387"15,0 0 252 1,0 0-308-16,0 0-81 0,0 0 3 16,0 0-73-16,-106-49-40 15,62 85-2-15,4 13 0 16,7 11 12-16,11 2 4 16,17 2-8-16,5-6-17 15,27-16-44-15,26-7-1 0,14-23-25 16,11-12-62-16,-1-8 7 15,-2-27-2-15,-13-7 22 16,-16-8 52-16,-11 0 8 16,-16 8 66-16,-10 2 44 15,-9 12 7-15,0 10 13 16,0 12-67-16,0 6-63 16,0 6 0-16,0 26 0 15,0 10 0-15,0 10 0 16,11 6 0-16,7-5 0 15,6-7 0-15,5-12 0 0,2-10 0 16,3-20 0-16,7-21-158 16,-13-16-473-16,-6-10-579 0</inkml:trace>
  <inkml:trace contextRef="#ctx0" brushRef="#br0" timeOffset="160151.04">4473 14191 2497 0,'0'0'768'16,"0"0"-467"-16,0 0-70 0,0 0-231 16,0 0-85-16,0 0-560 15,114 50-1234-15</inkml:trace>
  <inkml:trace contextRef="#ctx0" brushRef="#br0" timeOffset="160952.91">4734 14748 654 0,'0'0'1727'16,"0"0"-1125"-16,0 0-142 0,0 0-245 16,0 0-83-1,0 0-86-15,125 45-23 0,-85-68-5 16,-2-11-18 0,-9-2-18-16,-9-2-11 0,-14-2 16 15,-6 4 7-15,0 6 6 16,-15 10 0-16,-14 18 16 15,-4 2-10-15,-3 20 0 16,-2 22 29-16,7 12-5 0,6 4 27 16,14 0-44-1,11-5 1-15,2-7 5 0,32-12-19 16,13-14 0-16,11-16-40 16,7-4-25-16,-1-22 32 15,-4-14-10-15,-7-4 34 16,-12-9 3-1,-10 7 12-15,-8 6 22 16,-11 10 14-16,-5 8 2 16,-5 14 34-16,-2 4-17 0,0 22-35 0,0 14-26 31,0 8 0-31,0 1 0 16,7-5 0-16,4-7 0 15,2-8 0-15,6-15 0 16,3-10-12-16,2-4-3 15,7-24-11-15,0-8 25 16,6-7 1-16,-4 6 0 16,0 6 24-16,-2 9-10 15,-4 14 2-15,-5 8-16 0,-4 8 0 16,-3 18 0 0,1 2 0-16,-1 3 0 0,6-9 0 15,1-4 0-15,3-14-104 16,1-4-73-16,3-8-3 15,-2-23 68-15,-5-5 49 16,-1-10 63-16,-6-6 37 16,-4-10 65-16,0-6 24 15,-4-7 20-15,-1-1-22 0,-1 12-23 16,0 8-101-16,-5 22 0 16,0 22 0-16,0 12 0 15,0 20 0-15,0 30 0 16,0 22 0-16,0 9 0 15,0 11 0-15,0-2 0 16,0-6 0-16,0-10 0 16,2-13 0-16,13-17 0 15,8-20 0-15,8-18 0 16,11-6-122-16,7-32-149 0,18-54-65 0,-13 5-298 16,-10 3-201-16</inkml:trace>
  <inkml:trace contextRef="#ctx0" brushRef="#br0" timeOffset="161127.1">5695 14379 1182 0,'0'0'1827'0,"0"0"-1450"0,0 0-55 15,0 0-58-15,124-32-192 16,-53 12-72-16,30-8-33 15,-19 4-225-15,-13 6-667 0</inkml:trace>
  <inkml:trace contextRef="#ctx0" brushRef="#br0" timeOffset="162622.43">1031 15141 2123 0,'0'0'356'15,"0"0"123"1,0 0 20-16,0 0-265 0,0 0-89 0,0 0-77 16,0 0 1-16,-3-4-29 15,30 4-26-15,16 0 5 16,20 0-19-1,34 0-33-15,49 0-174 0,-20 0-487 16,-7 4-927-16</inkml:trace>
  <inkml:trace contextRef="#ctx0" brushRef="#br0" timeOffset="163393.59">3330 15414 225 0,'0'0'1062'16,"0"0"-805"-16,0 0 140 15,0 0 79-15,0 0-179 0,0 0-49 16,0 0-32-16,-51-36-2 15,44 36-28-15,5 0-17 16,0 0-35-16,2 0-53 16,0 0-14-16,9-4 0 15,29 4-67-15,40-6 0 16,56 2 0 0,57 4 0-16,36 0 0 15,16 0 0-15,2 0 0 0,-13 10 0 16,0 0 0-16,-16 2 0 0,-25 0 0 15,-46-2 0-15,-42-2 0 16,-41 2-39-16,-27-6 22 31,-8 0 17-31,-6 0 33 16,-8 2-10-16,-13-6-23 16,0 0 0-16,0 4 0 15,0-4 0-15,0 0 0 16,0 0 0-16,7 0 0 0,2 0 0 15,1 0 0-15,0 0-101 16,-6 0-858-16</inkml:trace>
  <inkml:trace contextRef="#ctx0" brushRef="#br0" timeOffset="163520.37">5967 15566 2141 0,'0'0'762'0,"0"0"-762"16,0 0-343-16,0 0-730 0</inkml:trace>
  <inkml:trace contextRef="#ctx0" brushRef="#br0" timeOffset="211865.67">6848 14211 1773 0,'0'0'639'16,"0"0"-413"-16,0 0 62 15,0 0-102-15,0 0-108 0,0 0-51 16,2-4-6-16,-2 14-8 16,0 0 1-16,0 2-11 15,0-6-3-15,0-2-8 16,0-2 8-16,0-2 0 15,0 0 0 1,0 0 9-16,0-4 11 16,0-8-4-16,0 0-15 15,-8 0 10-15,-3 4 8 0,-5 4 21 16,1 4 2 0,-3 0-28-16,0 8-13 0,0 10-2 0,0 6-16 15,1 14-67 1,3-6-168-16,3-4-556 0</inkml:trace>
  <inkml:trace contextRef="#ctx0" brushRef="#br0" timeOffset="212253.57">6731 14739 1530 0,'0'0'706'0,"0"0"-486"0,0 0 18 0,0 0-57 31,0 0-121-31,0 0-36 16,-37 126-19-16,37-104-5 0,3-8-7 15,13-6-25-15,4-8 28 16,4-4 4-16,1-22 27 16,-3-2 16-16,-7-7 39 15,-5 2 16-15,-10 2 29 16,0 9 15-16,-2 4-11 16,-14 14-2-16,0 4-38 15,-2 0-41-15,3 14-49 16,-3 12 1-16,5 2-4 15,3 3-20-15,6-1-143 16,2-6-198-16,2-10-599 0</inkml:trace>
  <inkml:trace contextRef="#ctx0" brushRef="#br0" timeOffset="212524.5">7072 14466 2465 0,'0'0'725'0,"0"0"-469"16,0 0 5-16,0 0-144 15,0 0-102-15,142-30-15 16,-76 9-312-16,-8 3-575 0</inkml:trace>
  <inkml:trace contextRef="#ctx0" brushRef="#br0" timeOffset="213635.74">5244 15362 1508 0,'0'0'283'0,"0"0"50"0,0 0 157 15,0 0-243-15,0 0-93 16,0 0-15-16,0 0 2 16,-11 0-15-16,11 0-30 15,0 0-8-15,5 0-25 16,19 0-9-16,16 0 9 16,20 0-15-16,40 0-12 15,48 0 3-15,53-14-16 16,23-4-14-16,-3-2 3 15,-26 4-12-15,-58 6 0 0,-41 2 0 32,-38 4-6-32,-27 0 6 15,-6 4 1-15,-10 0 5 16,-7 0 15-16,-8 0 42 16,0 0-4-16,-6 0-59 15,-1 0 0-15,1 0 0 16,4 0 0-16,2 0 0 15,0 0-3-15,2 0-228 16,23 4-125-16,-4 0-439 0,2-4-549 16</inkml:trace>
  <inkml:trace contextRef="#ctx0" brushRef="#br0" timeOffset="213794.94">7261 15320 1974 0,'0'0'873'15,"0"0"-580"-15,0 0 72 16,0 0-120-16,0 0-245 16,0 0-101-16,0 0-531 0</inkml:trace>
  <inkml:trace contextRef="#ctx0" brushRef="#br0" timeOffset="-203008.2">8988 14329 1418 0,'0'0'1106'0,"0"0"-730"0,0 0-18 15,0 0-65-15,0 0-138 16,0 0-83-16,-23-42-17 16,21 42-16-1,-4 0 3-15,-11 22-30 0,-6 19-6 16,-8 23 3-16,-8 12-8 16,-3 12 11-16,4 6 0 15,5-9-12-15,8-12-1 16,7-14-1-1,9-21 2-15,7-16 4 0,2-22-2 16,0 0 8-16,0-34 71 0,9-20-45 16,7-32-36-16,3-37 0 15,8-34 0 1,-2 17 0 0,-5 26 0-16,-7 46 0 15,-8 42 0-15,-1 8 0 16,-2 10 0-16,3 8 0 0,0 0 0 15,1 34 0-15,7 14 0 16,7 14 0-16,3 10 0 16,2 5 0-16,-2 3 0 15,4 0 0-15,-2-4 0 16,-2 4 0-16,-2-9 0 16,-3-3 0-16,-5-14 0 15,-3-6-57-15,-8-12-35 16,-2-16-59-16,0-12-85 0,-18-14-45 15,-7-16-381-15,-1-12-278 16</inkml:trace>
  <inkml:trace contextRef="#ctx0" brushRef="#br0" timeOffset="-202801.9">8678 14798 1989 0,'0'0'769'16,"0"0"-395"-16,0 0 133 15,0 0-330-15,0 0-114 16,0 0-26-16,0 0-20 0,58-64-2 16,-27 56-15-16,5-2-53 15,22-4-277-15,-8 4-475 16,-4-2-640-16</inkml:trace>
  <inkml:trace contextRef="#ctx0" brushRef="#br0" timeOffset="-200831.45">9609 14552 778 0,'0'0'1574'0,"0"0"-1072"15,0 0-268-15,0 0 57 0,0 0-144 16,0 0-83-16,-2-108 1 15,-21 105-8-15,-8 3-30 16,-2 7-27-16,-3 17 1 16,7 6-1-16,9 4-8 15,14 4 2-15,6-6 6 16,4 0 0-16,23-2 0 16,8-8 7-16,4 0-1 15,-2-8 7-15,-3-1-12 0,-5-4-1 16,-10 4 0-16,-7-2-7 15,-10 6 7-15,-2 5 0 16,-6 1 0 0,-23 4-11-16,-7 1-14 15,-2-2 17-15,2-8 8 0,7-2 0 16,10-14 6-16,9-2 16 16,10 0 40-16,0-16 13 15,14-10-51-15,17-6-15 0,9-8-9 16,12-4 6-1,8-1-12-15,0-3 4 0,2 2-20 16,-9 2 20-16,-6 0 2 16,-13 4 1-16,-12 8-1 15,-9 4 1-15,-13 7 26 16,0 12-3-16,-2 0 18 16,-15 8 10-16,-2 1-40 15,-1 0-12-15,3 14-1 16,5 8-16-1,10 4 17-15,2 4-9 0,10 0 8 16,15 2 1-16,12-2 0 0,5-4 0 16,-2-2 0-16,-3 0-6 15,-6-4-4-15,-6 2 2 16,-13 4 2 0,-10-2-4-16,-2 7-10 0,-20 1-2 15,-16 4 1-15,-4-2-8 16,-5-10 16-16,8-6 4 15,8-10 9-15,14-8 0 16,15 0 10-16,0-20-10 16,25-10-33-16,21-10 1 15,12-9 25-15,8-1-50 0,3-2-6 16,0 2 24 0,-9 8 18-16,-15 12 21 0,-14 8 10 15,-18 12 82 1,-11 10 59-16,-2 0-31 0,0 6-64 15,-10 16-25-15,-6 10-30 16,3 6 1-16,2 8-2 16,3 3 1-16,8 1-7 0,0-6 5 15,12-8 1-15,17-4 7 16,9-14-6-16,4-10-2 16,5-8-12-16,-1-8-1 15,-3-20 13-15,-7-12 1 16,-9-9 0-1,-10-1 11-15,-5 2-11 0,-8 6 7 16,-2 12 26-16,-2 8-33 16,0 14 0-16,0 8 0 15,0 12 0-15,0 24 0 16,0 8 0-16,0 10 0 0,0 5 0 31,11-3 0-31,7-8 0 16,5-10 0-16,-2-14-30 15,4-12 7-15,2-12-5 16,-2-14 16-16,-1-24 11 16,-2-8 1-16,-2-4 5 15,-5 6-4-15,-1 3 20 16,-5 15 16-16,-5 14-7 16,1 12-30-16,-2 0 0 15,1 16 0-15,5 15 0 0,4 6 0 16,3 6 0-16,-3 3 0 15,1-6 0-15,-4-10-38 16,-1-2-32-16,-2-16-8 16,0-6 33-16,2-6 33 15,4-14 12-15,5-22 11 16,2-8-10-16,5-4 4 16,-1-1 15-16,0 9 10 15,-1 11 27-15,-6 8 1 0,-1 13 3 16,2 8-61-1,-3 2 0-15,4 22 0 16,-2 11 0-16,-1 5 0 0,-3 2 0 16,-1-4-29-16,-8-10-59 15,0-6 7-15,-1-16 25 16,-1-6 40-16,4-6 16 16,3-24-5-16,5-6 5 15,3-6 8-15,6-1 22 16,1 10 24-16,1 6 3 15,2 14 3-15,-3 10 6 0,0 3-66 16,1 18 0-16,-2 17 0 16,1 5 0-16,0-4 0 15,3 4 0-15,6-14 0 16,6-8 0-16,3-14 0 16,7-4 0-1,0-20 0-15,0-16 0 0,-3-10 0 16,-5-8 0-16,-8-4 0 15,-7-3 0-15,-7 9 0 16,-13 10 0-16,-6 14 0 16,0 18 0-16,-25 10 0 0,-10 18 0 15,-5 32 0 1,-2 10 0-16,6 14 0 16,14 3 0-16,18-5 0 15,4-12 0-15,37-14 0 0,41-28 0 16,5-14 0-16,12-8 0 15,-1-28 0-15,-25-4 0 16,-7 2 0-16,-28 6 0 16,-37 18-92-16,-30 8-435 15,-11 2-962-15</inkml:trace>
  <inkml:trace contextRef="#ctx0" brushRef="#br0" timeOffset="-198908.56">13717 14588 1532 0,'0'0'842'0,"0"0"-373"16,0 0-164-16,0 0-10 16,0 0-128-16,0 0-62 15,-64-116-12-15,47 103 3 16,-4 8 6-16,-1 5-56 16,-4 0-31-16,-5 18 3 15,-4 18-18-15,4 12 1 16,2 10-1-16,10 0-2 15,5 0 2-15,9-4 0 16,5-9-6-16,0-15 5 16,19-10-12-16,0-10 4 0,1-10 9 15,3 0 0-15,-4-19 22 16,2-14-13-16,-5-10 1 16,-3-7-10-16,-5-4 0 15,0 2 0-15,-4 10 0 16,0 16 0-16,1 8 0 15,1 18 0-15,6 0 0 16,5 28 0-16,8 12 0 0,4 12 0 16,4 2 0-16,1-1 0 15,-1-3 0-15,3-10 0 16,4-10-17-16,0-16-26 16,2-14-11-16,1-2 31 15,-1-30 23-15,-4-17 0 16,-7-15 8-16,-2-26-7 15,-9-32 9-15,-7 5 5 16,-5 17 3-16,-8 16 9 16,0 38 3-16,0 8-2 15,-10 10-28-15,1 18 0 0,1 10 0 16,-2 24 0-16,2 26 0 16,1 20 0-16,7 28 0 15,0-3 0-15,0 7 0 16,17-8 0-16,15-14 0 15,10 5 0-15,9-15 0 16,12-18 0-16,4-18 0 16,4-28 0-16,0-6 0 15,-1-40 0-15,-3-34 0 16,-12-41 0-16,-17-37 0 16,-21-10 0-16,-17 23 0 0,0 43 0 15,-6 46 0 1,-9 28 0-16,-6 8 0 0,-1 14 0 15,-9 26 0-15,2 64 0 16,14 40 0-16,15 23 0 16,10-7 0-16,30-35 0 15,3-37 0-15,-1-22 0 16,7-20 0-16,12 0 0 16,12-8 0-16,27-24 0 15,-22 0-567-15,-15-18-1108 0</inkml:trace>
  <inkml:trace contextRef="#ctx0" brushRef="#br0" timeOffset="-198535.18">15649 14448 1106 0,'0'0'1803'15,"0"0"-1088"-15,0 0-505 0,0 0-18 16,0 0-122 0,36 112-70-16,-9-54 0 0,4 2 0 0,-2-2 0 15,0-11 0 1,-2-10 0-16,0-14 0 15,-5-15 0-15,-2-8 0 16,0-22 0-16,-5-23 0 0,3-13 0 16,-5-18 0-16,1 0 0 15,-5 4 0-15,-1 14 0 32,2 23 0-32,1 26-111 0,9 23-562 15,-3 26-48-15,4 0-474 0</inkml:trace>
  <inkml:trace contextRef="#ctx0" brushRef="#br0" timeOffset="-197664.4">16387 14722 1737 0,'0'0'940'16,"0"0"-408"-16,0 0-195 0,0 0-133 15,0 0-118-15,118-130-62 16,-91 94-8-16,-2 4-10 15,-10 2-4-15,-9 0 11 16,-6 6 1-16,0 6 8 0,-15 4 25 16,-12 10-2-16,-4 4-17 15,0 5-27-15,0 23 8 16,8 12 3 0,10 9-11-16,13 3 16 0,0 2-14 15,25-10-3-15,17-6 0 16,10-12 0-1,10-12 0-15,0-14-12 0,-2 0-18 16,-11-20 19 0,-14-14 2-16,-12-6 9 0,-17-6 6 15,-6 2 0-15,0 2 9 0,-10 8 20 16,-4 12-35 0,3 8 0-16,7 10 0 15,4 4 0-15,0 0 0 0,15 18 0 16,14 4 0-1,11 2 0-15,7 0 0 0,2 4 0 16,0-4 0-16,-6 2 0 16,-12 4 0-16,-12-4 0 15,-7 6 0-15,-10-4 0 16,-2 2 0-16,0-6 0 16,0-3 0-16,11-12 0 0,7-9 0 15,13 0 0 1,11-22-20-1,10-15-34-15,2-16 0 0,-2-13 17 0,0-24 8 16,-12-36 12 0,-13 5 17-16,-16 15 0 0,-11 14 0 31,0 40 45-31,-16 5 32 0,-4 18 12 16,-2 29-89-16,0 11 0 15,1 43 0-15,4 37 0 16,13 31 0-16,4-6 0 0,4-13 0 15,25-17 0-15,7-26 0 16,12-2 0-16,8-6 0 16,2-18 0-16,-2-25 0 15,-10-9-3 1,-5-21-9-16,-12-21 12 16,-7-10 15-16,-6-6-15 15,-6 4 0-15,-3 10 0 16,-2 16 0-16,-5 16 0 15,0 12 0-15,0 8 0 16,0 24 0-16,4 10 0 0,5 6 0 16,4 0 0-16,5-8 0 15,5-10 0-15,14-26-29 16,-3-4-522-16,-7-4-642 0</inkml:trace>
  <inkml:trace contextRef="#ctx0" brushRef="#br0" timeOffset="-197530.11">18103 14161 2257 0,'0'0'870'15,"0"0"-216"-15,0 0-339 0,0 0-315 16,0 0 0-16,0 0 0 16,0 0-89-16,-21-20-572 15,8 12-729-15</inkml:trace>
  <inkml:trace contextRef="#ctx0" brushRef="#br0" timeOffset="-197369.45">17343 14225 2179 0,'0'0'938'16,"0"0"-374"-16,0 0-277 15,0 0-159-15,124-2-128 16,-43-8 0-16,46-4 0 15,-21-2-227-15,-12 4-838 0</inkml:trace>
  <inkml:trace contextRef="#ctx0" brushRef="#br0" timeOffset="-196634.86">18664 14409 1923 0,'0'0'745'16,"0"0"-398"-16,0 0 15 0,0 0-122 15,0 0-104-15,0 0-61 16,0 0-24-1,-133-9-16-15,110 31-20 0,1 10 9 16,6 2 7-16,5 8-1 16,11 2-3-16,0-4-10 15,22-4-10-15,18-8 5 16,14-10-12-16,8-14-21 0,7-4-3 16,1-16-15-16,-6-14 11 15,-11-10 16 1,-12-4 12-16,-14-6 7 15,-12 2-6-15,-11-1 28 16,-4 16 21-16,0 11 6 0,-6 18-56 16,-9 4 0-16,-6 18 0 15,5 19 0-15,5 12 0 16,7 1 0 0,4 2 0-16,13-8 0 0,26-8 0 0,11-18 0 15,12-14 0-15,13-4-17 16,0-26-26-16,-1-16 4 15,-15-8 27 1,-9-10 12-16,-19-7 9 16,-15-1-3-16,-14 8-5 15,-2 10 0 1,-14 20 0-16,-11 22-1 16,-6 8 1-16,-2 20-1 15,6 14 26-15,10 8-1 16,10 1-1-16,7-6-10 0,13-1-14 15,21-5-1-15,11-9-11 16,3-8-15-16,4 2 4 16,-8-4-17-16,-5 4-26 15,-14 2 27-15,-13 0 9 16,-12 0 10-16,-2 4 20 16,-29 0 9-16,-10-4 20 15,-3 0-29-15,-25-12-183 16,13-2-588-16,7-4-1097 0</inkml:trace>
  <inkml:trace contextRef="#ctx0" brushRef="#br0" timeOffset="-195641.45">20380 14253 1835 0,'0'0'686'0,"0"0"-381"16,0 0 68-16,0 0-141 15,-121 6-117-15,92 16-43 0,7 8-43 16,11 4-4 0,11 0-10-16,0-4-15 0,36-3 7 15,13-9 4-15,11-10-4 16,5-8 8-16,-10-4-15 16,-12-18 0-16,-19-13 9 15,-22-1 3-15,-2-6 30 16,-26 0 15-16,-15 2-21 15,-3 4 3-15,6 10-17 16,9 10-5-16,15 4 16 16,14 4-26-16,12 2 1 0,30-4-8 15,16-2 1-15,6-6-1 16,3-8-29-16,-7-6 14 16,-10-5 14-16,-13-7 2 15,-14 2-1-15,-10 4 9 16,-9 6 16-16,-4 10 38 15,0 10-30-15,0 8-33 16,0 4 0-16,0 18 0 16,0 22 0-16,0 20 0 15,0 30 0-15,2 35 0 16,12 21 0-16,-1 12 0 0,1-5 0 16,-5-17 0-16,-1-15 0 15,0-21 0-15,-2-22 0 16,-1-24 0-16,-1-14 0 15,2-2 0-15,2 1 0 16,-2-11 0-16,-1-12 0 16,-3-12 0-16,2-4 0 15,0-8 0-15,3-23 0 0,5-10 0 16,3-12 0-16,-1-9 0 16,1-2 0-1,-6 0 0-15,-6 5 0 0,-3 9 0 16,-6 6 0-1,-20 7 0-15,-7 2 0 16,-6 7 0-16,0 6 0 16,3 2 0-16,9 4 0 0,14 2 0 15,10-2 0-15,3-2 0 0,23-8 0 16,14-6 0 0,13-3-65-16,3-1-194 15,18-4-206-15,-15 8-363 16,-12 8-1458-16</inkml:trace>
  <inkml:trace contextRef="#ctx0" brushRef="#br0" timeOffset="-194898.01">22240 13858 909 0,'0'0'1354'15,"0"0"-669"-15,0 0-309 16,0 0-42-16,0 0-157 0,0 0-65 0,0 0-22 15,-73-52-31 1,39 70-59-16,-8 18 0 0,-5 14 0 16,-2 16 0-16,5 10 0 15,10 9 0 1,14-1 0-16,20-2 0 0,2-8 0 16,38-11 0-16,18-13 0 15,14-16 0-15,3-18 0 16,-6-14 0-16,-9-2-9 15,-15-18 1-15,-18-12 8 16,-14-10 4 0,-11-5-4-16,-2 4-12 0,-4 2-48 0,-14 7-74 15,-6 10-50 1,-5 8-4 0,-2 6 82-16,2 6 76 15,2 2 30-15,7 0 19 16,9 0 121-16,4 0 2 15,4 0-20-15,3 0-38 16,0 2-26-16,8 2 17 16,11 0-28-16,10-2-23 15,2 0-8-15,3 0-16 0,-3-2 0 16,-7 0 0 0,-5 0 0-16,-11 0 0 0,-3 0 0 15,-3 0 0-15,-2 0 0 16,0 8 0-16,0 4 0 15,0 10 0-15,0 6 0 16,0 8 0-16,0 6 0 16,0 2 0-16,0 5 0 15,0-5 0-15,0-2 0 16,0-4 0-16,2-10 0 0,0-8-74 16,3-6-596-16,0-10-855 15</inkml:trace>
  <inkml:trace contextRef="#ctx0" brushRef="#br0" timeOffset="-193773.25">23717 14355 1378 0,'0'0'584'0,"0"0"-234"16,0 0 197-16,0 0-257 15,0 0-108-15,14-104-41 16,-5 72-52-16,2-8-28 15,5-4-26-15,3-8-13 16,1-6 7-16,1-5-19 0,-6-7-4 16,-6 2 12-16,-9 0-16 15,0 10 25-15,-7 14 6 16,-12 17 4-16,-2 15 16 16,-1 12-41-16,2 18-5 15,4 31 17 1,12 29-1-16,4 30 10 0,11 0 0 15,13-9-14-15,5-15 5 0,-4-18-16 32,4 0-8-32,-2 0 7 0,-8-14-7 0,-2-17 0 15,-7-13-6-15,-5-16 6 16,-1-6 6-16,-2-6 6 16,6-24-12-16,0-11 0 15,5-4 0-15,5 2 0 16,-2 11 0-16,2 8 0 15,2 14 0-15,-3 10 0 0,6 2 0 16,-1 24 0-16,0 10 0 16,-2 4 0-16,-1 1 0 31,-6-1 0-31,-5-7 0 16,0-4-9-16,-2-9-107 15,-2-6-97-15,3-8-135 16,11-6-255-16,-1-6-8 15,4-10-338-15</inkml:trace>
  <inkml:trace contextRef="#ctx0" brushRef="#br0" timeOffset="-192933.67">24553 14364 1018 0,'0'0'929'0,"0"0"-334"16,0 0-65-16,0 0-232 15,0 0-109-15,4-121-36 16,-4 95-24-16,-13 2-59 15,-10 4 19-15,-6 10-32 16,-4 10-18-16,0 0-39 16,-3 22 0-16,7 16 0 0,11 8 0 15,9 2 0-15,9-1 0 16,2-6 0-16,25-9 0 16,9-11 0-16,1-13 0 15,4-8 0-15,-5-4 0 16,-7-22 0-16,-7-6 0 15,-7-4 0-15,-8-3 0 16,-5 1 0-16,-2 6 0 16,0 8 0-16,0 14 0 0,-2 10 0 15,-5 4 0-15,1 26 0 16,2 14 0-16,4 4 0 16,0 2 0-16,10-6 0 15,15-7 0-15,6-13 0 16,5-12-54-16,-1-12 7 15,-1-2 27-15,-3-26 20 16,-6-6 0-16,-3-6 10 16,-7-5 19-16,1 5 2 15,-7 8 20 1,0 6-51-16,-4 14 0 0,-1 12 0 0,3 0 0 16,1 16 0-16,8 14 0 15,2 6 0-15,2 0 0 16,3 1 0-16,-4-11 0 15,-1-7 0 1,-5-6 0-16,-1-13-3 0,-3 0-12 16,-1-17 15-16,2-8 0 15,1-10-2-15,1-1 1 0,5 2 1 32,-2 6 0-32,3 6 5 0,2 6 11 15,2 14-16-15,3 2 0 16,4 0 0-16,6 6 0 15,8 10 0-15,5 2 0 16,6-6 0-16,2-6 0 0,-2-6 0 16,-4 0 0-16,-7-10 0 15,-11-14 0 1,-11-6 0-16,-9-8 0 0,-10-2 0 16,-2-2 0-16,-4 2 0 0,-17 10 0 31,-3 12 0-31,-5 18 0 0,2 4 0 0,0 33 0 31,5 16 0-31,8 9 0 0,12-2 0 0,2-2 0 16,25-10 0-1,19-12 0-15,43-22 0 16,-6-14-231-16,-8 0-678 16</inkml:trace>
  <inkml:trace contextRef="#ctx0" brushRef="#br0" timeOffset="-191737.27">26688 14418 1759 0,'0'0'763'0,"0"0"-228"15,0 0-189-15,0 0-178 16,0 0-110-16,0 0-40 16,108-135-7-16,-79 97-5 15,-8-2-5-15,-10-2-1 16,-9 4 2-16,-2 6 8 15,-9 14 67-15,-20 12-19 16,-9 6-25-16,-2 18 2 0,0 20-5 16,9 14 6-16,10 2 7 15,15 4-7-15,6-4 5 16,20-6-28-16,22-9 4 0,14-14-17 16,9-8 0-1,-1-17 0 1,-2 0 0-16,-8-22 0 0,-12-10-3 15,-11-7 6-15,-8-3-3 16,-9-4 0-16,-6 6 0 0,-1 8 0 16,-3 12 0-16,-2 14 0 0,1 6 0 15,-1 12 0-15,7 24 0 16,2 8 0 0,5 8 0-16,6 1 0 0,2-7 0 15,3-10 0-15,-2-14 0 16,-6-12 0-1,2-10 0-15,-3-4 0 0,-1-24 0 16,4-8 0 0,1-10 0-16,2-1 0 0,1 1 0 15,-5 10 0 1,-3 8 0-16,-1 14 0 16,-3 12 0-16,1 2 0 0,6 4 0 15,4 16 0-15,5 2 0 0,7-2 0 16,3-4 0-16,-2-6 0 31,-1-8 0-31,-5-2 0 0,-9-8 0 16,-9-16 0-16,-8-6 0 15,-5-6 0 1,0 0 0-16,-2-6 0 16,-14 9 0-16,-2 10 0 15,-2 13 0-15,-2 10 0 0,2 14 0 16,-3 24 0-16,8 12 0 15,7 6 0-15,8 2 0 16,0-4 0-16,23-7 0 16,13-11 0-16,9-17 0 15,1-10 0-15,4-9 0 16,-3-9 0-16,-7-17 0 16,-3-7 0-16,-5-8 0 15,-3-3 0-15,-3-2 0 16,-3 4 0-16,-6 10 0 15,-3 14 0-15,-5 14 0 0,-1 4 0 16,-1 24 0 0,0 16 0-16,2 8 0 0,0 4 0 15,2-3 0-15,0-12 0 16,-2-6 0-16,-3-13 0 16,2-13 0-16,-2-5 0 15,5 0 0-15,5-23 0 16,3-8 0-16,4-6 0 15,4-6 0-15,2 3 0 0,-4 6 0 16,-4 8 0 0,-3 14 0-16,-7 12 0 0,1 0 0 15,-3 18 0 1,-3 14 0-16,0 6 0 0,2 2 0 16,-2-4 0-16,3-4 0 15,3-5-113-15,-1-13-89 16,15-10-91-16,-1-4-174 15,-1 0-447-15</inkml:trace>
  <inkml:trace contextRef="#ctx0" brushRef="#br0" timeOffset="-189875.47">29541 14257 1659 0,'0'0'722'0,"0"0"-339"15,0 0 143 1,0 0-324-16,0 0-80 0,-15-116-53 15,-10 100-6-15,-6 10-8 0,-9 6-20 16,-7 0-14-16,-1 24 6 16,0 10 3-16,9 6 1 15,12 0-10-15,15 0-1 16,12-8-8-16,10-6-12 16,27-8-1-16,13-14 0 15,5-4 2-15,1-12-2 16,-7-16 2-1,-7-8-1-15,-9-12 3 0,-10-6-3 16,-8-16 0-16,-3-4 1 16,-6-9-1-16,-2 1 9 0,-1 8-8 31,-3 14 0-31,0 22 19 0,0 24 17 0,-3 14-29 16,-9 30-8-16,-7 26 0 15,2 18 11-15,5 12-3 16,12 3-8-16,0-1 0 15,18-8 0-15,18-8 0 16,10-18-8 0,10-10-35-1,4-20 11-15,1-11-2 0,-3-13 18 16,-5-5 15 0,-9-25-4-16,-1-10 5 0,-9-12 37 15,-5-8-6-15,-6-6-4 16,-4 2-3-16,-8 10-4 15,-6 13-20-15,-5 18 0 16,0 19 0-16,-12 4 0 16,-11 27 0-16,0 14 0 15,5 9 0-15,7 2 0 16,11 2 0-16,2-10 0 16,29-6 0-16,18-10 0 15,13-10-18-15,14-8-35 0,9-10-34 16,1-4-21-1,1-20 6-15,-6-6 41 0,-12-14 42 16,-13-4 19-16,-19 2 32 16,-16-4 52-16,-21 7 7 15,0 11-34-15,-32 10-10 16,-15 12-34-16,-6 10-12 16,-7 0-1-16,4 23 0 15,7 7-1-15,13 6 1 16,14-2 0-16,18-4-1 15,4-4-13-15,18-10-4 0,19-8-2 16,8-8 5 0,4 0 15-16,0-8-1 0,-9-12 1 15,-6 2 35-15,-12-4 9 16,-7 8 29-16,-5 6-32 16,-8 4-41-16,-2 4 0 15,0 0 0-15,0 12 0 16,2 18 0-16,2 12 0 15,3 12 0-15,2 12 0 16,4 1 0-16,0 6 0 16,1 6 0-16,-1-7 0 15,-2 4 0-15,-4-1 0 0,-2-3 0 16,-3-6 0-16,-2-4 0 16,0-12 0-16,0-12 0 15,-9-12 0-15,-11-14 0 16,-9-12 0-16,-11 0 0 15,-7-22 0-15,-7-12 0 16,4-8 0-16,9-12 0 16,15-4-9-16,18-8-27 15,8-11 9-15,32-3 7 0,21-4 8 16,10 2 6 0,3 3 6-16,4 9 1 15,-7 6-1-15,-11 10 0 16,-9 4 8-16,-12 10 18 15,-11 4 13-15,-8 6-3 16,-8 2-36-16,-4 3 0 16,0 6 0-16,0 0 0 15,0 7 0-15,-4 4 0 16,-1 4-11-16,0 4-11 0,3 0 14 16,0 2-5-16,2 14 12 15,0 4 0-15,2 4 2 16,23-2-1-16,8-1 0 15,8-3 1-15,-2-7-1 16,-1-2 0-16,-7-3-5 16,-8 0 4-16,-12-2 2 15,-9 4-2-15,-2 6-9 0,0 6 7 16,-17 10 3-16,0-2 1 16,2 2-1-16,8-2 3 15,7-6-2-15,0-6-1 16,25-8 1-16,14-8 0 15,11 0 5-15,8-8-6 16,-2-16 0-16,-3-6 7 16,-6-8-6-16,-12-8 6 15,-8-6-1-15,-9-2-5 16,-9 4 21-16,-9 7-6 16,0 11-16-16,-16 16 0 0,-12 14 0 15,-4 2 0-15,-6 18 0 16,5 14 0-16,6 11 0 15,7 2 0 1,13 5 0-16,7-1 0 0,5-1 0 16,31-6 0-16,8-8-3 15,14-12-37-15,4-10 20 16,1-12-8-16,-5 0 20 0,-9-12 2 16,-9-18 12-16,-7-8-4 15,-8-6 23-15,-2-8-16 16,-8-2 6-16,-5-9-15 15,-7 9 0-15,-3 8 24 16,0 12-12-16,-5 18 0 16,-8 14-12-16,-5 2 0 15,-1 30 0-15,-2 12 0 16,1 12 0-16,7 4 0 16,9 1 0-16,4-5 0 15,4-6 0-15,29-8-26 0,15-12-26 16,16-8-130-16,40-20-176 15,-14-14-487-15,-8-10-893 0</inkml:trace>
  <inkml:trace contextRef="#ctx0" brushRef="#br0" timeOffset="-189733.27">32516 14129 2085 0,'0'0'464'0,"0"0"-225"15,0 0-110-15,0 0-129 0,0 0-813 0</inkml:trace>
  <inkml:trace contextRef="#ctx0" brushRef="#br0" timeOffset="-189335.16">29867 14748 992 0,'0'0'1822'15,"0"0"-1273"-15,0 0-45 0,0 0-275 16,0 0-229 0,0 0 0-16,131-46 0 0,-2 30 0 15,58-2 0-15,29 2 0 16,6 2 0-16,-26 4 0 16,-61 6 0-16,-39 0 0 15,-36 0 0-15,-25 2 0 16,-10 2 0-16,-13-4 0 15,-12 4-50-15,-18-4-125 16,-32 4-158-16,-54 0-203 16,8 8-231-16,5 2-304 0</inkml:trace>
  <inkml:trace contextRef="#ctx0" brushRef="#br0" timeOffset="-189066.16">30052 14857 1625 0,'0'0'489'15,"0"0"53"-15,0 0 32 16,0 0-267-16,0 0-61 0,0 0-145 16,0 0-46-1,80-41-29-15,-16 32 7 0,35-5-9 16,34 1-6 0,41 3-17-16,16-2 7 0,-10 6-8 15,-40 2-2-15,-44 0-40 16,-32 4-10-16,-14 0 20 15,-6 0 11 1,-8 0 21-16,-7-4-1 0,-18 0 2 16,-11 0 17-16,0-2-18 15,0 2-104-15,0 2-239 0,0-2-635 16</inkml:trace>
  <inkml:trace contextRef="#ctx0" brushRef="#br0" timeOffset="-188901.53">31837 14779 1774 0,'0'0'1348'16,"0"0"-1005"-16,0 0-60 0,0 0-283 0,0 0-169 15,0 0-1053-15</inkml:trace>
  <inkml:trace contextRef="#ctx0" brushRef="#br0" timeOffset="-186532.81">4629 15781 1181 0,'0'0'1263'0,"0"0"-1057"16,0 0 148-16,0 0 182 15,0 0-350-15,0 0-87 0,-2-14-48 16,54 10 0-16,32 2 17 15,41-2-29-15,33-4-18 16,-8 2-9-16,-32 2-11 16,-41 0 7-16,-33 4-8 15,-5 0-33-15,-10 0-64 16,-14 0-145-16,-34 0-240 0,-26 4-134 16,-11 10-368-16</inkml:trace>
  <inkml:trace contextRef="#ctx0" brushRef="#br0" timeOffset="-185998.75">5073 15793 1585 0,'0'0'607'0,"0"0"-297"16,0 0 225-16,0 0-218 16,0 0-77-16,0 0-70 15,0 0-41-15,0-32-41 16,0 32-28-16,0 22-40 31,0 16 1-31,0 14-7 16,0 11-14-16,0 9 0 0,0 0 0 15,0 8 0-15,0-8 0 16,0-2 0-16,0-7-43 16,-4-13-54-16,-2-10-127 15,2-14-101-15,4-12-216 16,0-14 22-16,4-10 133 16,19-26-227-16,6-4 84 15,7-8 488-15,4-2 41 16,-2 5 314-16,0 5 79 15,-3 4-44-15,-8 6 2 16,-7 8 31-16,-9 8 91 0,-7 10-196 16,-4 4-13-16,0 4-65 15,-2 24-94-15,-8 12-21 16,0 12-33-16,6 2-34 16,4 0-11-16,2-1 1 15,22-13-7-15,10-8 0 16,11-20-15-16,1-12-2 15,4 0 16-15,-4-22 2 16,-10-18-1-16,-14-4 39 16,-16-5 0-16,-6-1-39 0,-10 6 0 15,-24 4 0-15,-10 12 0 16,-10 8 0-16,-1 18 0 16,-1 2 0-16,7 0 0 15,16 26 0-15,10-2-511 16,21-6-1033-16</inkml:trace>
  <inkml:trace contextRef="#ctx0" brushRef="#br0" timeOffset="-185178.94">5921 16365 2018 0,'0'0'506'16,"0"0"-235"-16,0 0 270 0,0 0-276 16,0 0-107-16,0 0-38 31,104-113-24-31,-62 65-47 16,7-6-22-16,-5-8-16 15,-8-4 2-15,-12-2 8 0,-13 1-21 16,-11 5 0-16,0 8 0 15,-17 10 0-15,-6 16 0 16,1 20 0-16,7 8 0 16,-1 26 0-16,7 46 0 15,7 44 0-15,2 33 0 16,13 15 0-16,11-7 0 16,3-25 0-16,-6-34 0 15,-4-22 0-15,-5-21 0 16,-4-11 0-16,-1 2 0 0,-1-2 0 15,-4-8 0-15,-2-14 0 16,0-18 0-16,0-4 0 16,-8-18-158-16,-7-26-196 15,-4-10-201-15,-7-53-102 16,3 9-52-16,8 8-430 0</inkml:trace>
  <inkml:trace contextRef="#ctx0" brushRef="#br0" timeOffset="-183742.67">6125 16298 1020 0,'0'0'639'16,"0"0"-124"-16,0 0-16 0,0 0-127 15,-5-104-55-15,10 88-69 16,10 2-58-16,7 0-80 16,9 0-40-16,7 6-37 15,7 0-18-15,1 4-6 16,4 4-9-16,-4 4-12 16,-7 12-39-16,-8 8-7 15,-14 6 19-15,-10 2-2 16,-7 0 20-16,-9 2 21 0,-20-2 0 15,-9-5 7-15,-1-4 2 16,0-2-3-16,8-7 5 16,9-4 2-16,10-6 23 15,8-4 8-15,4 0-13 16,4-4 10-16,21-14-28 16,15-10-12-1,9-7 5-15,9-5 0 0,5-6-6 16,-1-2-8-16,-6-2 0 15,-12 6 8 1,-11 4 0-16,-14 8 0 0,-17 10 13 0,-2 4 3 16,-11 4 8-16,-18 10-4 15,-4 4-20-15,-4 0 0 16,4 10 0-16,9 12 0 16,8 4 0-16,12 6 0 15,4-4 0-15,17 2-3 16,24-4 3-16,9-8-1 15,8-10 0-15,3-2 0 16,-3-6 0-16,-9 0-9 16,-13 0 3-16,-14 0 6 0,-15 0 1 15,-7 10 0-15,0 10 25 16,-7 8-25 0,-7 2 0-16,8-2 0 0,4-1 0 15,2-5 0-15,2-13 0 16,18 0 0-16,4-9 0 15,7 0 0 1,6-13 0-16,-4-9-8 0,0-2 3 16,-2-6 4-16,-2-2 1 0,-4-4 0 15,-3 0 0-15,-6 10 0 32,-5 4 1-32,-7 14 12 0,-2 8-13 15,-2 4 0-15,0 22 0 16,0 10 0-16,2 8 0 15,8 0 0-15,7-8 0 16,6-4 0-16,4-14 0 16,2-9 0-16,2-9 0 15,-4 0 0-15,-4-27-3 16,-2-5 6-16,-11-8-3 0,-4-8 0 16,-6-2 0-1,0-6 0-15,-23 6 0 0,-10 0-3 16,-7 15-27-1,-5 16-6-15,-1 16 27 16,5 3 1-16,8 21 7 0,15 11 0 16,13 4-11-16,5-2 10 15,27-6-8-15,18-6-6 16,11-14 16-16,6-8 0 0,1 0 0 16,-5-16 9-16,-6-10-8 15,-6 2 0-15,-13 6 2 16,-8 0 3-16,-8 10 12 15,-5 4 10 1,-4 4-13-16,1 4 8 0,-1 24 1 16,2 10-24-1,3 4 0-15,1 6 0 16,-1 0 0-16,2-6 0 0,1-8 0 16,-3-7 0-16,-1-12 0 0,-1-2 0 31,-3-13 0-31,4 0 0 0,-1-13 0 0,5-10 0 15,-1-14 0 1,3-3 0-16,2-8 0 0,0 2 0 16,0 4 0-1,-5 8 0-15,-1 12 0 16,-3 10 0-16,0 12 0 0,1 0 0 16,3 14 0-16,3 16 0 15,7 2 0-15,6-2 0 16,7-6 0-1,4-6 0-15,7-10 0 0,2-8 0 0,0-4 0 16,-1-20 0-16,-8-6 0 16,-7-6 0-16,-8-8 0 15,-9 0 0-15,-7-2 0 16,-9 1 0-16,-2 9 0 31,0 10 0-31,-13 12 0 16,-7 14 0-16,-7 4 0 0,0 28 0 15,0 12 0-15,8 11 0 16,7 3 0-16,12 0 0 16,0-8 0-16,29-8 0 15,16-10 0-15,9-18 0 16,1-14 0-16,1 0 0 16,-7-6 0-16,-13-10 0 15,-14 2 0-15,-13 0 0 16,-9 6 0-16,-16 2-129 0,-16 6-721 15,1 0-1199-15</inkml:trace>
  <inkml:trace contextRef="#ctx0" brushRef="#br0" timeOffset="-182511.75">9206 15544 1835 0,'0'0'577'16,"0"0"-294"-16,0 0 86 0,0 0-25 15,0 0-128-15,0 0-99 16,0 0-28-16,0-10-35 16,0 56 27-16,0 21-3 15,4 13-25-15,5 4-53 16,1 6 0 0,0-1 0-16,1-9 0 15,-1-8 0-15,-4-14 0 16,-2-14-27-16,1-18-158 0,7-26-279 0,-2-20-302 0,3-18-317 31</inkml:trace>
  <inkml:trace contextRef="#ctx0" brushRef="#br0" timeOffset="-182146.27">9437 15663 1940 0,'0'0'795'0,"0"0"-330"15,0 0-134-15,0 0-160 16,0 0-48-16,0 0 14 15,8 140-44-15,-4-74-52 16,-2 1-41-16,0 1 0 0,3-2 0 16,-3-12 0-16,4-10 0 15,2-12-54-15,0-20-29 16,3-12 29-16,3 0 48 16,1-30 6-16,5-10 15 15,3-10-13-15,-4 2 5 16,2 8 5-16,-8 9 14 15,-1 17 20-15,-2 14-1 16,-1 0-33-16,5 21 20 0,3 12-32 16,4 8 0-1,5 1 0-15,3 0 0 0,3-6 0 16,-1-6-57-16,4-8-84 16,1-8-164-16,15-14-262 15,-7 0-183-15,-6-6-391 0</inkml:trace>
  <inkml:trace contextRef="#ctx0" brushRef="#br0" timeOffset="-181535.33">10218 16004 1627 0,'0'0'718'15,"0"0"-220"-15,0 0-46 16,0 0-187-16,-16-107-61 16,3 97-42-16,-3 10 8 15,-2 0-170-15,-4 8 0 16,-3 20 0-1,2 12 0-15,2 5 0 0,5 3 0 16,9-2 0-16,7-12 0 16,0-10 0-16,11-12-18 15,14-10-6-15,2-2 6 16,2-14 10-16,-5-18 8 0,-1-4 1 16,-4 0 0-1,-5 2 30-15,-3 7 4 0,-4 8-35 16,-3 11 0-16,-2 8 0 15,0 0 0-15,4 22 0 16,2 10 0-16,5 8 0 16,3-4 0-16,5-2 0 15,2-10-89-15,4-12-158 16,0-12-40-16,-2-8 43 0,-3-24-4 16,-7-12 97-16,-6-10 151 15,-5-4 12-15,-4-13 143 16,0 3 40-16,-2 2 2 15,-6 8 15-15,1 18 11 16,5 18-31-16,2 22-112 16,0 8-80-1,0 36 0-15,4 14 0 0,9 14 0 16,3 4 0-16,-1-4 0 16,-1-1 0-16,-3-17 0 0,-1-14 0 15,-4-18 0-15,-2-14 0 16,-1-8 0-16,1-4 0 15,0-26 0 1,8-6 0-16,3-4 0 0,8 0 0 16,6 4 0-16,6 9 0 15,5 8 0-15,-2 10 0 16,-4 9 0-16,-10 5-228 16,-10 13-323-16,-14 0-384 0</inkml:trace>
  <inkml:trace contextRef="#ctx0" brushRef="#br0" timeOffset="-181306.87">9050 15611 2560 0,'0'0'782'0,"0"0"-536"0,0 0 39 16,0 0-152-16,125-6-133 15,-21 3-115-15,-10 3-593 16,-5-1-1560-16</inkml:trace>
  <inkml:trace contextRef="#ctx0" brushRef="#br0" timeOffset="-180611.03">12005 15713 1311 0,'0'0'1279'15,"0"0"-754"-15,0 0-194 16,0 0-7-1,-139-22-149-15,93 34-80 0,0 20-39 16,5 14-56-16,1 10 0 16,9 8 0-16,8 8 0 15,14-1 0-15,9-1 0 16,13-10 0-16,25-8 0 16,18-16 0-16,8-18 0 15,11-14 0-15,-5-4 0 0,-7-14-26 16,-12-20-16-16,-22-2-6 15,-20-8 26-15,-9 0 2 16,-25-2 12-16,-21 10 7 16,-12 4 2-16,-4 14 0 15,4 11 8-15,10 7 14 16,15 0 29-16,18 7-13 16,15 8-22-16,2 2-4 15,31-7-1-15,14-2-12 0,6-8 0 16,3 0 0-16,-7 0 0 15,-8-4 0-15,-15-6 0 16,-13 6 0-16,-6 4 0 16,-7 0 0-1,0 0 0-15,0 6 0 0,0 16 0 16,0 12 0-16,0 8 0 16,0 6 0-16,4 0 0 15,8 2 0-15,-3-6 0 16,-3-3 0-16,-2-5 0 15,-4-4 0-15,0-6-125 0,0-8-384 16,-2-10-414-16</inkml:trace>
  <inkml:trace contextRef="#ctx0" brushRef="#br0" timeOffset="-180207.95">12778 15994 1478 0,'0'0'1183'0,"0"0"-455"16,0 0-350-16,0 0-49 0,0 0-329 15,0 0 0-15,0 0 0 16,0 116 0-16,0-62 0 16,0-6 0-16,0-6 0 15,10-8 0-15,13-16-3 16,8-18-68-16,7 0 29 15,9-34 30-15,4-8 11 16,2-12 2-16,5-6 25 16,3 2 19-16,-6 8 12 0,-1 5-57 15,-8 18 0-15,-6 14 0 16,-3 13 0-16,-9 0 0 16,1 27 0-16,-7 4 0 15,-1 14 0-15,-6-1 0 16,-9-2 0-16,-6 0 0 15,0-6 0-15,-8-8-81 16,-19-6-26-16,-11-12-91 16,-24-10-108-16,8 0-427 15,6-14-803-15</inkml:trace>
  <inkml:trace contextRef="#ctx0" brushRef="#br0" timeOffset="-180033.25">12946 15565 322 0,'0'0'2585'0,"0"0"-1851"16,0 0-403-16,0 0-207 15,0 0-124-15,0 0 0 16,0 0 0-16,-42-39 0 16,42 42 0-16,3 6-881 0</inkml:trace>
  <inkml:trace contextRef="#ctx0" brushRef="#br0" timeOffset="-179478.49">14361 15701 1408 0,'0'0'572'31,"0"0"-62"-31,0 0 60 16,0 0-191-16,0 0-92 16,0 0-115-16,0 0-58 15,-8-10-30-15,30 6-84 16,20 0 0-16,14-2 0 15,15 2 0-15,3-4 0 16,-3 2-50-16,-17 2-173 0,-33 4-155 16,-15 0-326-1,-6 0-198-15</inkml:trace>
  <inkml:trace contextRef="#ctx0" brushRef="#br0" timeOffset="-179145.07">14382 15677 1698 0,'0'0'689'0,"0"0"-218"16,0 0-124-16,0 0-36 16,0 0-108-16,0 0-74 0,0 0-21 15,-2-4-47-15,2 14-40 16,-3 16-4-16,3 6-17 16,-2 12 14-16,-2 10 2 15,-1 4-5-15,-4 4-11 16,0 5 0-16,1-9 0 15,2-6 0-15,6-6 0 16,0-10 0-16,17-14 0 16,18-8 0-16,17-6 0 15,10-8 0-15,7 0 0 0,2-12 0 16,-4-2-54-16,-14 0-141 16,-10 0-125-16,-28-2-143 15,-13 2-116-15,-2 4-237 0</inkml:trace>
  <inkml:trace contextRef="#ctx0" brushRef="#br0" timeOffset="-178939.18">14388 15941 560 0,'0'0'1764'0,"0"0"-1137"0,0 0-329 16,0 0 71-1,0 0-149-15,0 0-100 0,152-82-60 16,-92 74-54-16,0-2-6 16,15 8-202-16,-14 2-347 15,-14 0-335-15</inkml:trace>
  <inkml:trace contextRef="#ctx0" brushRef="#br0" timeOffset="-177946.76">15284 15897 1761 0,'0'0'843'0,"0"0"-267"0,0 0-108 16,0 0-261-16,0 0-102 15,0 0-60-15,0 0 12 16,-22 116-34-16,22-63-12 16,0-7-11-1,11-2 0-15,18-10-33 0,9-12-18 16,9-12 4-16,-1-10 23 16,1-4 5-16,-2-24 19 15,-10-10 6 1,-4-2-6-16,-8-2 15 0,-8 2 15 0,-5 4-2 15,-4 10 7 1,-2 8-2-16,-2 9-6 0,-2 9-27 16,3 4 0-16,-1 23 0 31,5 9 0-31,4 4 0 16,7 4 0-16,6-8 0 0,7-4 0 15,10-16 0-15,1-10-51 16,2-6-15-16,-3-14-30 15,-4-22 12-15,-5-8 60 16,-8-8 9-16,-6-8 15 16,-4-7 0-16,-8-9 1 0,-2 0 4 15,-4-2 7-15,0 14 11 16,0 10 41-16,-2 27 50 16,-4 19 3-16,-1 8-117 15,-2 39 0-15,2 19 0 16,5 18 0-16,2 8 0 15,0 6 0-15,2-8 0 0,16-1 0 16,11-11 0-16,7-16 0 16,10-18 0-16,8-14 0 15,4-18 0-15,-2-4-32 16,-6-18-8-16,-4-18 20 16,-13-4 19-16,-8-8 2 15,-15-2 12-15,-7-4 5 16,-3 9 3-16,0 5 19 15,-16 18-40-15,-4 14 0 16,-3 8 0-16,2 20 0 16,1 22 0-1,1 7 0-15,11 1 0 0,8-6 0 0,0-4 0 16,18-10 0-16,15-12 0 16,7-12 0-16,4-6-25 15,3-10 6-15,-2-16 19 16,0-6 0-16,-6 2 0 15,-1-2 0-15,-7 2 28 16,-2 10-12-16,-2 12-16 16,-4 4 0-16,-1 4 0 15,0 9 0 1,-2 18 0-16,-1 5 0 16,-7 2 0-16,-5 2 0 15,-5-4 0-15,-2-6-44 16,0-8 11-16,0-10 21 15,0-8 1-15,-2 0 11 16,0-4 26-16,2-22 7 16,0-2 8-16,16-10-41 15,11-4 0-15,6 2 0 16,5 1 0-16,8 3 0 0,-7 12-186 16,-13 2-686-16</inkml:trace>
  <inkml:trace contextRef="#ctx0" brushRef="#br0" timeOffset="-176437.76">18286 15543 1280 0,'0'0'401'15,"0"0"-108"-15,0 0 14 0,0 0-140 16,0 0-83-16,0 0 14 16,0 0 82-16,6-18 51 15,-6 15-13-15,0 1 11 16,0-6-38-16,-2 0-89 15,-7 2-47-15,-3-4-5 16,-1 2-31-16,0 4 7 16,-5 4 8-16,-6 0-11 15,-10 18 2-15,-6 14-4 16,-5 17 8-16,-3 9 4 16,1 8-33-16,3 2 0 0,7-2 0 15,11-2 0 1,14-7 0-16,12-11 0 0,9-10 0 15,34-6 0-15,15-16 0 16,9-10 0-16,4-4-11 16,-7 0-65-16,-10-18 5 15,-19-8-13-15,-18-1 29 16,-17 4 41-16,-14 1-5 0,-26-1 8 16,-10 9 5-1,0 6-3-15,0 8 9 0,11 0 6 16,10 0 17-16,15 0 22 15,14 0-17-15,0 8 22 16,16-3 16-16,17-5-20 16,5 0 2-16,5 0-28 15,-4-5-13-15,-1-3 10 16,-9-2-17-16,-9 6 0 16,-7 0 0-16,-8 4 0 15,-5 0 0-15,0 22 0 16,0 10 0-16,-2 13 0 15,-7 5 0-15,-2 6 0 16,4 2 0-16,2-8 0 16,5-6 0-16,0-8 0 15,0-14-47-15,32-22-492 16,-6 0-407-16,1-18-671 0</inkml:trace>
  <inkml:trace contextRef="#ctx0" brushRef="#br0" timeOffset="-174995.91">18554 15913 1793 0,'0'0'953'16,"0"0"-312"-16,0 0-162 16,0 0-249-16,0 0-230 15,0 0 0-15,0 0 0 0,139-30 0 16,-95 52 0 0,-3 9 0-16,-6-4 0 0,-10 4 0 15,-12 1 0-15,-11-6 0 16,-2 0 0-16,-8-6 0 15,-17-8 0-15,-2-8 0 16,0-4 0-16,10 0 0 16,10-20 0-16,7-8 0 15,11-8 0-15,27-4 0 16,16 0 0-16,8-1 0 16,7 9 0-16,0 10 0 0,-7 6 0 15,-8 6 0 1,-17 6 0-16,-12 4 0 15,-11-4 0-15,-12 2 0 0,-2 0 0 16,0-4 0-16,-2 2 0 16,-14-6 0-16,-4-2 0 15,-2 2 0-15,-5 6 0 16,0 4 0-16,-2 0 0 16,0 26 0-16,2 6 0 0,3 8 0 15,9 0 0 1,8 1 0-16,7-5 0 15,0-9 0-15,15-6 0 0,10-17 0 16,4-4 0-16,0-2 0 16,-2-18 0-16,-8-6 0 15,-1-1 0-15,-1 0 0 16,-7 4 0-16,1 7 0 16,-4 10 0-16,0 6 0 15,-1 0 0-15,1 4 0 0,4 16 0 16,7 2 0-1,5-1 0-15,6-6 0 0,2-2 0 16,2-13 0-16,-2 0-96 16,-4-18-41-16,-2-13 22 15,-8-6 55-15,-3-8 48 16,-3-7 12 0,-5-2 7-16,3-4 55 0,-2-4 26 15,0 8 23-15,-1 8 41 16,-1 15-152-16,-3 17 0 15,-2 14 0-15,2 14 0 0,0 31 0 16,0 17 0-16,4 28 0 16,-2-2 0-1,0 8 0-15,5 19 0 0,3-3 0 32,0 4 0-32,1-18 0 15,-1-9 0-15,-5-25 0 16,-1 2 0-16,-4 0 0 15,-2-20-30-15,0-20-59 16,-11-12-23-16,-5-14-5 0,1-5 16 16,5-26-31-16,6-17-27 15,4-24 13-15,14-40-10 16,24-35-7-16,9-15 97 16,-7 25 66-16,-7 35 56 15,-12 44 102-15,-8 20 62 16,3 8 41-16,-1 12-48 15,3 8-41-15,-1 10-67 0,4 32-19 16,1 18-86 0,-2 6 0-16,-2 8 0 0,-5-6-56 15,-9-3-107-15,-4-7-80 16,-4-16-20-16,-25-10 1 16,-11-10 13-16,-6-12 153 15,-4 0 96-15,8 0 24 16,11-14 136-16,17-2 60 15,14-2 30-15,19-8-54 16,31-2-136-16,20-7-60 16,16-2-7-16,9-8-154 0,-2-9-14 15,-9-6-75-15,-12-4 20 16,-21-12 118 0,-20-4 109-16,-19-1 3 0,-12 9 92 15,-3 14 95-15,-19 20 18 16,-5 24 17-16,0 14-53 15,0 26-23-15,3 40 2 16,4 38-29-16,8 31-47 16,10-7-72-16,2-21 0 0,0-35 0 15,6-22 0 1,9-2 0-16,3 2 0 16,3-10-12-16,2-18-26 0,0-18-13 15,3-4 30-15,1-26 11 16,-1-14 10-16,5-10 1 15,0-2 0-15,1 6 44 16,2 1 10-16,-6 18-25 0,-1 10-30 16,-5 17 0-1,-5 4 0-15,-7 27 0 0,-5 19 0 16,-5 8 0-16,0 8 0 16,0-6 0-16,0-4 0 15,0-16 0-15,0-12 0 16,6-20-15-1,33-12-222-15,-6-26-359 0,7-6-859 0</inkml:trace>
  <inkml:trace contextRef="#ctx0" brushRef="#br0" timeOffset="-174872.2">21155 15986 2618 0,'0'0'567'15,"0"0"-62"-15,0 0-205 16,0 0-194-16,0 0-106 15,0 0-132-15,0 0-882 0</inkml:trace>
  <inkml:trace contextRef="#ctx0" brushRef="#br0" timeOffset="-174099.44">11625 16699 1689 0,'0'0'382'16,"0"0"-143"-16,0 0 116 15,0 0-34-15,0 0-139 16,0 0-83-16,0 0-3 0,-38-4-29 16,76 4-19-16,45 0 11 15,66 4-23-15,88-4-8 16,56 0-21-16,42 5-6 15,26 0 20-15,11 4 9 16,33 4 11-16,27 0-10 16,9-3-19-16,-1-6-2 15,-26-4-10-15,-46-4 0 16,-52-10-1-16,-61-4 0 16,-78 1 1-16,-59 7 28 15,-53 1 11-15,-34 4-20 0,-13 1-19 16,-18 0-1-16,-40 4-91 15,-22 0-245-15,-12 4-699 0</inkml:trace>
  <inkml:trace contextRef="#ctx0" brushRef="#br0" timeOffset="-173606.48">12209 16834 751 0,'0'0'908'15,"0"0"-636"-15,0 0 32 16,0 0 168-16,0 0-173 16,0 0-106-16,0 0-33 15,-24 0-1-15,46 0-38 16,23 0-2 0,42 0-47-16,57 0-44 0,84 0-20 15,55 0-8-15,41 0 12 16,31 0-12-16,6-8 9 0,22 4-9 15,14 2-1-15,-11-2 1 16,-26 4 1-16,-48 0-1 16,-67 0 0-1,-73 0 0-15,-70 4 11 0,-52-4 13 16,-35 0 13 0,-8 2 22-16,-7-2 19 0,0 4-78 15,-3-4 0-15,-3 0 0 16,6 4 0-1,0-4-86-15,64 0-92 0,4 0-166 16,1 0-914-16</inkml:trace>
  <inkml:trace contextRef="#ctx0" brushRef="#br0" timeOffset="-173471.39">17630 16906 2697 0,'0'0'819'0,"0"0"-654"0,0 0-124 16,0 0-41-16,0 0-198 15,0 0-1311-15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29:44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 3970 1373 0,'0'0'834'0,"0"0"-347"16,0 0-154-16,0 0-59 16,0 0-64-16,0 0-42 15,0 0-84-15,0-46-26 0,0 68-58 16,0 22-6-16,0 18 6 16,-5 31 20-16,5-1-13 15,0 4-4-15,0-2-2 16,0-19-1-16,2-2 2 15,10-18-2-15,3-17-1 16,-1-22-10-16,1-16 11 16,4-8 11-16,2-34 14 15,4-18-10-15,0-15-13 16,-3-1 5-16,0 8-6 16,-4 14 5-16,-7 18-6 0,1 22 1 15,-2 14-1-15,6 10-48 16,6 30 24-16,7 16 14 15,4 10 4-15,6 7 6 16,-1-8-10-16,-5-6-34 16,-2-17 17-1,-8-16 18-15,-6-18 9 0,-5-8 20 16,-4-26 86-16,3-26-26 0,-1-31-16 16,1-33-17-16,-5 4-34 15,-2 12-11-15,-4 17 10 16,0 37-11-16,0 9 7 15,0 12-8-15,0 25-49 16,2 14-209-16,12 62-342 16,-3-3-270-16,-2-5-927 0</inkml:trace>
  <inkml:trace contextRef="#ctx0" brushRef="#br0" timeOffset="333.02">1882 4570 1016 0,'0'0'1429'16,"0"0"-1060"-16,0 0-125 16,0 0-84-16,0 0-97 15,0 0-28-15,120-93-28 16,-88 55 3-16,-12 0 1 16,-11 2-10-1,-9 4 12-15,0 6 50 0,-11 6 35 0,-12 8-7 16,-6 12-29-16,-2 0-34 15,0 22-28-15,2 18-12 32,4 14 12-32,8 11 16 15,10 3 29-15,7-2-3 16,0-6 3-16,22-14-13 16,18-12 2-16,9-18-13 15,12-16-6-15,5-6-15 0,1-28-31 16,9-36-103-1,-18 9-203-15,-18 6-679 0</inkml:trace>
  <inkml:trace contextRef="#ctx0" brushRef="#br0" timeOffset="1498.16">3401 4399 2290 0,'0'0'513'15,"0"0"-295"-15,0 0 22 0,0 0-56 16,-102 107-69-1,77-53-53-15,6 6-35 0,7 0-6 16,12-4-2-16,2-10-19 0,35-12-38 16,16-18-4-16,13-16 23 15,8-4 5-15,2-28 7 16,-10-10 7-16,-10-6 7 16,-15 2 25-1,-17 4 68-15,-10 8 19 0,-10 11-14 16,-4 16-2-16,0 7-42 15,0 6-61-15,-2 28-14 16,-7 14 10-16,7 10 2 16,2 2-17-16,2-2-8 31,24-12-5-31,11-14-28 0,5-14 6 16,5-15 8-16,1-3 14 15,-6-31 25-15,-5-13 7 16,-16-7 0-16,-11-12 42 15,-10-3 2-15,-10 4-7 16,-23 5-14-16,-11 16-11 16,-8 16-6-16,-1 22-6 15,4 3-18-15,9 29-3 0,16 11-2 16,17 5 14-16,7-3-9 16,24-6-22-16,21-10 29 15,11-12 11-15,4-10 9 16,2-4 10-16,-7-6-8 15,-7-14 4-15,-11 2-3 16,-8 4-2-16,-13 6 7 16,-7 4-17-16,-7 4 0 15,-2 2-26-15,0 20-17 16,2 10 37-16,5 6-23 16,1 4-59-16,8-4-29 0,5-6 1 15,0-10 7-15,6-12 37 16,0-10 56-1,0-4 16-15,-4-24 37 0,-4-9 56 16,-3-8 30-16,-3-1-27 16,-1 6-21-16,-4 8-15 15,-3 12-32-15,1 14-28 16,2 6-4-16,0 12-46 16,7 20 49-16,6 8 1 0,3 0 0 15,5-2 8 1,5-8-7-16,-1-6 0 0,3-11-1 15,-1-12-1-15,1-1 1 16,0-9-1-16,-3-20 1 16,-1-7 9-16,-9-6-9 15,-2-8 6-15,-10-2-5 16,-6 2 0-16,-5 6 15 16,0 13 38-16,-2 13 15 15,-10 14-2-15,3 4-62 16,1 17-5-16,2 16-6 0,6 7-3 15,0 7-29-15,23-3 1 16,15-2-29-16,9-4-6 16,4-6-12-1,-2-4 4-15,-4-6 19 0,-14-1 13 16,-11-7 24-16,-14-3 1 16,-6 1 23-16,-11-2 59 15,-24 1-11-15,-7-4-47 16,-3-3-1-16,3-4-159 15,21-9-145-15,15-18-432 0,6-5-504 16</inkml:trace>
  <inkml:trace contextRef="#ctx0" brushRef="#br0" timeOffset="2166.8">5443 4277 1971 0,'0'0'895'0,"0"0"-367"16,0 0-80-1,0 0-194-15,0 0-254 0,0 0 0 0,0 0 0 16,-65-14 0 0,58 78 0-16,3 16 0 0,4 9 0 15,0 1 0-15,0-4-17 16,11-8-38-16,13-12-4 16,5-18-8-1,4-17 20-15,4-17 22 0,-2-14 25 16,-3-9 0-16,-1-23 10 15,-4-8 37-15,-6-8 7 16,4-2-6 0,-5 4 7-16,3 4-17 0,-4 10-20 0,2 12-18 15,1 14 0-15,0 6 0 16,0 18-9-16,-1 24-9 16,-4 10 10-16,-7 10-68 15,-8 4-43-15,-2-5-19 16,-5-10-63-16,-11-12 62 15,-2-13 89-15,3-16 50 16,6-10 57-16,0-10 57 31,9-24 18-31,0-12-22 16,0-8-13-16,20-4-37 0,9 1-13 16,7 9-34-16,-1 12 5 15,3 18-16-15,-4 18-2 16,-3 0-6-16,-5 30-15 15,-5 12 2-15,-3 6 18 16,-5 5 0-16,-2-8-26 16,-2-8-15-16,0-10-23 15,0-12 26-15,2-13 6 16,4-2 33-16,6-17 9 16,4-16 44-16,0-10 23 15,2-7-1-15,0-4-10 0,0 2 19 16,-4 6-84-1,-8 16 0-15,-6 16 0 0,-2 14 0 16,-3 12 0-16,0 28 0 16,3 12 0-16,5 6 0 15,1 2 0-15,3-7 0 16,1-11-182-16,10-20-158 16,-5-12-346-16,-4-10-224 0</inkml:trace>
  <inkml:trace contextRef="#ctx0" brushRef="#br0" timeOffset="2337.84">5595 4373 2179 0,'0'0'1100'0,"0"0"-727"15,0 0 71-15,0 0-444 16,122-30 0-16,11 30-168 0,-12 0-434 15,-9 0-769-15</inkml:trace>
  <inkml:trace contextRef="#ctx0" brushRef="#br0" timeOffset="2870.82">6962 4532 952 0,'0'0'1470'16,"0"0"-945"-16,0 0-140 0,0 0-87 16,0 0-139-16,0 0-109 15,0 0-49-15,-91 74 7 16,62-10-5-16,6 4 7 16,12-1 1-16,11-8 1 15,11-13-12-15,30-13-72 16,17-19-35-16,9-14-94 15,2-12-94-15,-7-30-255 16,-15-11 29-16,-16-6 223 0,-16-8 184 16,-10-3 114-16,-5 0 182 15,0 3 203-15,-9 6 123 16,-2 14 3-16,4 15-151 16,3 16-75-16,1 16-146 15,3 6-139-15,0 30 0 16,0 18 0-16,5 13 0 15,9 7 0-15,-1 2 0 16,-2-8 0-16,-2-8 0 16,-3-16 0-16,-1-12 0 0,-1-15 0 15,-2-16 0-15,6-1 0 16,-2-18 0-16,9-18 0 16,6-10 0-16,3-4 0 15,8-2 0-15,3 6 0 16,1 12 0-16,3 14 0 15,0 12-24-15,12 8-302 16,-8 12-516-16,-8 4-535 0</inkml:trace>
  <inkml:trace contextRef="#ctx0" brushRef="#br0" timeOffset="3295.38">8325 4592 798 0,'0'0'1296'16,"0"0"-956"-16,0 0 187 15,0 0-224-15,0 0-49 16,0 0-122-16,0 0-37 16,-12-100-40-16,-28 100-41 15,-8 7-14-15,-3 24 6 0,2 11-6 16,6 4 0-1,15 2-6-15,15-4 3 0,13-10 1 16,0-10-22-16,20-10-25 16,9-12 31-16,6-2 9 15,-1-8 9-15,-3-12 9 16,-6-4 19-16,-4-2 44 16,-3 0 12-16,-1 2-16 15,-5 0-14-15,-1 6-33 16,-1 6 9-16,-4 12-9 0,1 0-21 15,-1 18 0-15,1 12 0 16,2 8 0-16,2 0 0 16,3-2 0-16,5-6 0 15,4-12-51-15,4-10-98 16,2-8-127-16,11-24-83 16,-9-12-294-16,-4-4-182 0</inkml:trace>
  <inkml:trace contextRef="#ctx0" brushRef="#br0" timeOffset="3499.91">10400 4395 1292 0,'0'0'0'0</inkml:trace>
  <inkml:trace contextRef="#ctx0" brushRef="#br0" timeOffset="5191.24">9883 4393 643 0,'0'0'1319'0,"0"0"-770"15,0 0-56-15,0 0-137 16,0 0-83-16,0 0-156 15,0 0-79-15,-20 14 10 16,18 38-5-16,2 9-17 16,0 1-14-1,0-8-12-15,4-10-24 0,10-14-5 0,1-18 20 16,1-12 9 0,4-4 15-16,0-26 33 0,3-10 5 15,-1-8 11-15,-3-2-3 16,2 2-61-16,-8 9 0 15,-1 15 0-15,-6 16 0 16,3 8 0 0,1 17 0-16,9 24 0 0,8 9 0 31,4 7 0-31,9-3 0 16,0-8 0-16,0-12 0 0,-2-14-11 15,-9-18-13-15,-7-2 19 16,-7-22 5-16,-3-18 0 15,-3-10 0-15,-5-8-1 16,1 0 0-16,-1 8-10 16,-2 10 11-16,0 15 6 15,3 17 6-15,6 8-12 16,7 4-17-16,14 16 7 16,14 7 10-16,10-4 1 15,8 0-1-15,3-10-32 0,-2-8-46 16,-7-5 11-16,-13-2 29 15,-14-20 23-15,-14-7 15 16,-7-3 27-16,-10-4 15 16,0 0 12-16,-3 6-2 15,-13 8-4-15,0 14 20 16,-3 8-68-16,-6 14 0 16,1 26 0-16,-1 14 0 15,3 6 0-15,8 3 0 16,12-9 0-16,2-8 0 15,12-16-14-15,16-16 3 0,8-14 11 16,2 0 1-16,-2-28 23 16,-5-10-24-16,-6-4 0 15,-8-7 0-15,-3 6 0 16,-6 4 0-16,-1 11 0 0,-5 12 0 16,0 12 0-16,3 4 0 15,2 14 0-15,4 16 0 16,7 6 0-16,3 3 0 15,6-3 0-15,7-8 0 16,0-10 0-16,2-12 0 0,-3-6 0 16,-4-8 0-1,-4-22 0-15,-4-9 0 0,-5-7 0 16,-3-9 0-16,1-8 0 16,-5-5 0-16,-3-2 0 15,-4 4 0-15,-2 12 0 16,0 23 0-1,0 26 0-15,-2 8 0 0,-9 45 0 16,2 23 0-16,2 13 0 16,7 6 0-16,0-2 0 15,12-7 0-15,19-15 0 16,7-16 0-16,6-20 0 16,8-20 0-16,-3-10 0 15,-1-16 0 1,-5-22-8-16,-9-13 8 0,-13-8 1 0,-7-12-1 15,-7-5 7-15,-5-8-7 16,-2 2 0-16,0 6 0 16,0 13 0-16,0 25 0 15,-4 22 0-15,-1 16 0 16,1 28 0 0,-1 30 0-16,2 14 0 0,1 13 0 15,2 1 0-15,0-2 0 16,0-9 0-16,14-13 0 0,6-14 0 15,0-14 0 1,3-16 0-16,1-16 0 0,0-2 0 16,3-18 0-1,2-16 0-15,0-12 0 0,2-11 0 16,5-7 0-16,2-8 0 16,-2 0 0-16,-3 6 0 15,-6 14 0-15,-8 13 0 16,-9 20 0-16,-6 10 0 15,-4 9 0-15,0 0 0 16,0 18 0-16,-4 11 0 16,-12 7 0-16,-9 4 0 0,-6 2 0 15,-4-2 0-15,-5-2 0 16,2-8 0-16,7-8 0 16,8-6 0-16,12-7 0 15,8-6 0-15,3-1-3 16,3 2-3-1,19 2 6-15,9 6 9 0,7 4-9 16,5 5 0-16,1 2 0 16,1 4 0-16,-3-3 0 15,-6-4 0-15,-7-6 0 16,-9-4 0-16,-7-6-8 16,-3-4-100-16,-8 0-138 15,-2-8-394 1,0-6-674-16</inkml:trace>
  <inkml:trace contextRef="#ctx0" brushRef="#br0" timeOffset="6490.27">13542 4590 2158 0,'0'0'654'0,"0"0"-412"16,0 0 4-16,0 0-128 15,69-142-72-15,-29 92-16 16,3-5 18-16,-4-1 5 16,-3 0-13-16,-9 7 13 15,-12 8 4-15,-6 13-17 16,-9 11 1-16,0 13-17 16,0 4-24-16,-6 10-36 0,-6 23 21 15,1 9 4 1,9 6 10-16,2 2-5 0,5-2 5 15,21 0 0-15,8-6-26 16,1-3 0-16,-1-7 4 16,-10-9 8-16,-11-2 14 15,-11-7-12-15,-2-4 13 16,-13-2 18 0,-20-2 19-16,-12 0 7 15,-3-4-23-15,0-2-20 16,6 0 28-16,11 0 1 15,11 0-14-15,15-4-16 16,28-14-141-16,19 4-411 0,12-4-802 16</inkml:trace>
  <inkml:trace contextRef="#ctx0" brushRef="#br0" timeOffset="6836.22">14243 4000 2138 0,'0'0'822'0,"0"0"-330"16,0 0-161-16,0 0-130 16,0 0-135-16,0 0-46 0,0 0-10 15,-17 95 6 1,25-19-16-16,1 6 0 16,3 0 0-16,-4-6 0 0,-1-7 0 15,-2-15 0 1,-3-16 0-16,-2-16 0 0,0-14 0 15,0-8 0-15,0-4 0 16,0-22 0-16,-5-11 0 16,5-5 0-16,0-6 0 15,3 1 0-15,19 0 0 16,7 7 0-16,8 8 0 16,9 10 0-16,2 8 0 15,1 10-41-15,12 4-274 0,-14 12-501 16,-12 4-530-16</inkml:trace>
  <inkml:trace contextRef="#ctx0" brushRef="#br0" timeOffset="8189.58">14939 4453 1580 0,'0'0'583'15,"0"0"-300"-15,0 0 65 16,2-108-86-16,-13 80-109 15,-12 6 19-15,-8 10-48 0,-4 12-47 16,-7 6-31 0,-3 30-40-16,5 10-5 0,9 10 8 15,10 1-9-15,17-6 0 16,4-8 0-16,18-13 12 16,20-14 7-16,6-14 1 15,5-2-8-15,-2-22 10 16,-9-12-11-16,-6-4 38 15,-11-5 29-15,-5 6-4 16,-9 1-2-16,-3 7-29 16,-4 11-16-16,0 12-14 15,0 6-13-15,0 12-23 16,0 22 17-16,9 10 6 0,7 6 0 16,6-1 0-16,7-9-24 15,7-10-3 1,-1-12 9-16,1-12 8 0,-5-6 1 15,-2-12 4-15,-4-16 5 16,-3-10 0-16,0-5 0 16,-2 2 1-16,-3-2 0 15,-3 9 5-15,-5 10-6 16,-3 12 30-16,0 12 1 16,-2 0-31-16,5 22-25 0,7 16 25 15,3 6 0-15,8 2 0 16,6 1-10-16,3-11-84 15,9-10-10-15,-1-16-4 16,1-10-54-16,-5-12 41 16,-4-22 67-16,-7-10 39 15,-9-8 15-15,-7-7 6 16,-5-9 8-16,-5-8 7 16,-3-4 6-16,0 0 55 15,-3 7 41-15,-9 19 39 16,-1 22 11-16,1 28-35 15,3 12-138-15,1 40 0 16,2 24 0-16,4 15 0 16,2 9 0-16,0 0 0 0,18-4 0 15,14-9 0-15,7-17 0 16,6-16-63-16,4-20-6 16,0-18 27-16,-2-12 6 15,-7-12 28-15,-4-20 8 16,-7-10 43-16,-7-6 14 15,-2-2-15-15,-4 2-12 16,-5 9-10-16,-5 14 6 16,-4 14-26-16,1 11 0 15,0 14 0-15,-1 23 0 0,2 10 0 16,3 4 0-16,3-1 0 16,4-6-21-16,4-12-33 15,2-10-17 1,0-14 19-16,4-8 2 0,-1 0 20 15,-1-20 23-15,3-6 7 16,-4-4 0-16,4-4 41 16,2 0 2-16,-4 3-11 15,-2 6 1-15,-5 8-18 16,-5 12-5-16,-1 5 1 16,-4 4-11-16,1 18-1 0,1 6-7 15,0 2-67 1,-2-4-48-16,1-6-94 0,1-10-13 15,4-10 66-15,3 0 87 16,1-8 77-16,4-12 14 16,2 2 53-16,5 2 40 15,2 7 3 1,4 9-12-16,3 0-4 0,-1 7-25 16,8 15-22-16,-1 2-35 15,6-2-6-15,0-6-3 16,4-6-3-16,-6-10-44 15,-5 0-2-15,-6-22 1 0,-10-10 30 16,-12-6 15 0,-9-4 0-16,-4-5 19 0,0 4-19 15,-17 0 1-15,-6 11-1 16,-1 12 18-16,-1 16 36 16,0 4-20-16,4 28 13 15,2 20 31-15,6 15-8 16,9 11 1-16,4 12-28 15,0 4-23-15,4 2-4 16,9-1-16-16,1-7-74 16,-7-4-4-16,-5-8-14 0,-2-6-22 15,0-8-16-15,-4-9-19 16,-6-13 9-16,6-22-86 16,4-10-406-1,0-4-306-15</inkml:trace>
  <inkml:trace contextRef="#ctx0" brushRef="#br0" timeOffset="8362.79">16966 3914 2629 0,'0'0'800'0,"0"0"-559"16,0 0-71-16,0 0-170 15,0 0-63 1,0 0-296-16,0 0-610 0</inkml:trace>
  <inkml:trace contextRef="#ctx0" brushRef="#br0" timeOffset="8525.78">15834 4042 2735 0,'0'0'722'0,"0"0"-536"0,0 0-111 15,203 0-75-15,-94 2-502 16,-4 9-872-16</inkml:trace>
  <inkml:trace contextRef="#ctx0" brushRef="#br0" timeOffset="9268.02">18038 4423 423 0,'0'0'1712'15,"0"0"-1251"-15,0 0-126 16,0 0-82-16,-127-48-73 16,89 58-123-16,-2 24-17 0,2 10 7 15,9 9-4 1,13 3-4-16,16-4-25 0,0-6 7 15,25-10 25-15,13-12-10 16,2-16 18-16,2-8-16 16,-2-4 4-16,-7-22 18 15,-6-10 3 1,-4-8-6-16,-3-2-6 0,-5-1-27 16,-3 8-24-16,-3 6 0 15,-3 13 0-15,-4 12 0 16,-2 8 0-16,0 14 0 15,3 21 0-15,-1 11 0 0,7 4 0 16,2 2 0 0,4-8-57-16,6-10-104 15,3-14-8-15,3-16-47 16,0-4 67-16,-3-26 94 0,0-16 55 16,-1-10 75-1,-5-6 57-15,-1-6 30 0,0-1-18 16,-4 7-32-16,-3 8-4 15,-2 16-34 1,-4 20-74-16,-4 14 0 0,0 14 0 0,0 30 0 16,0 18 0-16,0 13 0 15,0 2 0-15,0-2 0 16,0-9 0 0,0-18-8-16,0-14-12 0,0-18 19 15,0-12 2 1,0-4 27-16,0-10-28 0,9-18 0 15,13-8 0-15,9-6 0 16,11-4 0-16,10 4 0 16,4 6 0-1,19 14-104-15,-15 12-593 0,-8 10-857 0</inkml:trace>
  <inkml:trace contextRef="#ctx0" brushRef="#br0" timeOffset="10503.61">20104 4353 1639 0,'0'0'620'0,"0"0"-402"15,0 0 110-15,0 0-113 0,-96-102-115 16,59 98-49-16,-2 4-12 16,-3 8 33-16,-3 22 33 15,3 8 10-15,8 8-31 16,10 2-9-16,13-2-13 15,11-3-28-15,0-7-25 16,29-10 8-16,6-12 26 16,7-12-10-16,3-2 12 15,-3-12-7-15,-6-17 13 16,-7-7 13-16,-7-4-25 16,-9-2-39-16,-3 4 0 15,-8 6 0-15,-2 10 0 16,0 12 0-16,0 10 0 0,0 0 0 15,-2 20 0 1,0 16 0-16,2 6 0 0,0 3 0 16,2-4 0-16,19-9 0 15,6-7 0-15,2-14 0 16,0-11 0-16,0 0 0 16,-2-18 0-16,0-9 0 15,-5-10 0-15,-2 0 0 16,1-2 0-16,-4 5 0 15,-3 4 0-15,-4 12 0 16,-3 10 0-16,-2 8 0 0,0 0 0 16,3 26 0-16,3 8 0 15,3 10 0-15,1 5 0 16,1-5 0-16,-5-7 0 16,0-8-15-16,-4-11-11 15,-3-14 7-15,1-4 19 16,-1-4 37-16,5-22-14 15,5-10-23-15,3-7 0 16,3-3 0-16,3 0 0 16,2 8 0-16,-4 6 0 0,-1 14 0 15,-1 12 0 1,-4 6 0-16,3 10 0 0,-5 20 0 0,3 12 0 16,-5 4 0-16,0 5 0 15,3-5-26-15,3-4-47 16,3-12-26-16,9-10-44 15,25-20-112-15,-6 0-41 16,0-8-465-16</inkml:trace>
  <inkml:trace contextRef="#ctx0" brushRef="#br0" timeOffset="11197.75">22194 4393 1618 0,'0'0'696'0,"0"0"-402"15,0 0 198-15,-68-132-205 16,40 110-93-16,-9 16-82 15,0 6-53-15,-7 18-35 0,-1 22 21 16,3 12-15-16,8 6-17 16,12 0 8-16,13-1-21 15,9-12 0-15,9-12-9 16,22-13-21-16,4-16 30 16,3-4 15-16,1-12 12 15,-6-16 31-15,-4-8 1 16,-2-3-10-16,-8 3-7 15,-3 3-42-15,-5 4 0 16,-2 11 0-16,-4 14 0 16,-3 4 0-16,-2 15 0 0,2 18 0 15,1 10 0 1,3 3 0-16,5-5-29 0,3-4-68 16,1-9-1-16,3-14 56 15,3-10 14-15,-2-4 28 16,1-10 1-16,3-16 5 15,-6-7 12-15,-1-4 3 16,-3-3 5-16,-4-5 13 16,3 1 0-16,-4 4 10 15,-1 6 1-15,1 10-5 16,2 8-45-16,3 12 0 0,5 4 0 16,1 0 0-1,6 16 0-15,0 8 0 0,-3 4-21 16,-9 6-78-16,-4 0-15 15,-6 2 22-15,-3-1 35 16,0-3 15-16,0-6 26 16,0-7 14-16,0-4 1 15,0-5 0 1,7-8-7-16,17-2-46 0,14 0-85 16,4-12-77-16,25-26-254 15,-14 2-163-15,-3 0-387 0</inkml:trace>
  <inkml:trace contextRef="#ctx0" brushRef="#br0" timeOffset="12126.93">22944 3842 1694 0,'0'0'772'15,"0"0"-238"-15,0 0-3 0,0 0-308 16,0 0-107-16,0 0-53 15,0 0-35-15,0-8-13 16,0 8-3-16,0 0 15 0,0 0-3 16,0 0 11-16,0 0-13 15,0 0-22-15,0 0 0 16,0 0 0-16,0 0 0 16,0 0 0-16,0 0 0 15,0 0 0-15,0 0 0 16,0 0 0-16,0 0 0 15,0 0 0-15,0 0 0 16,0 0 0-16,0 0 0 16,0 0 0-16,0 0 0 15,0 0 0-15,0 0 0 0,0 0 0 16,0 0 0-16,0 0 0 16,0 0 0-1,0 0 0-15,0 0 0 0,0 14 0 16,0 14 0-16,0 16 0 15,0 18 0 1,-2 15 0-16,-2 6 0 0,-5 0 0 16,-1-3 0-16,2-10 0 15,-1-11-12-15,2-16-20 16,2-10-4-16,1-13-3 0,0-12 11 16,2-8 28-16,-3 0 8 15,5-4-7-15,0-14 8 16,0-9-2-16,0-1 4 15,11-2 19-15,9 2 6 16,7 2 9-16,5 2-45 16,1 8 0-16,7 6 0 15,-1 6 0-15,2 4 0 16,-3 6 0-16,-7 16 0 16,-8 8 0-1,-13 5-44-15,-7 1-26 0,-3 0-31 16,-15-4-4-16,-17-4 17 15,-13-6 47-15,-3-8 23 0,-8-4 18 16,2-6 5-16,7-4 6 16,11 0 16-16,17 0 9 15,17 0 28 1,2-6-2-16,31-8-62 0,17-4-6 16,15-4-44-16,9-2-53 15,-3-5-2-15,-5 1-12 16,-8-4 33-16,-14-4 72 15,-9 2 12-15,-10 0 97 16,-10 6 56-16,-7 4 5 16,-3 10-16-16,-3 8-22 0,0 6-51 15,0 2-69-15,-7 24 0 16,-4 10 0-16,3 8 0 16,3 4 0-16,5-1 0 15,0-7 0-15,20-7-9 16,9-10-90-16,6-11-114 15,15-12-110 1,-11-22-353-16,-7-6-171 0</inkml:trace>
  <inkml:trace contextRef="#ctx0" brushRef="#br0" timeOffset="12268.5">23453 3910 1603 0,'0'0'1275'16,"0"0"-712"-16,0 0-102 0,0 0-267 15,0 0-194-15,0 0 0 16,0 0-33-16,-6-42-552 16,12 42-963-16</inkml:trace>
  <inkml:trace contextRef="#ctx0" brushRef="#br0" timeOffset="13457.09">24054 3766 1971 0,'0'0'674'0,"0"0"-330"16,0 0 6-16,0 0-148 16,0 0-115-16,0 0 14 15,-7 114 34-15,1-40-36 16,-6 9-38-16,-1 3 11 16,-1-4-72-16,1-8 0 15,-1-10 0-15,1-9 0 0,3-12-11 16,-2-13-115-16,-8-13-124 15,2-12-308-15,1-5-293 0</inkml:trace>
  <inkml:trace contextRef="#ctx0" brushRef="#br0" timeOffset="13900.33">23666 4233 1602 0,'0'0'942'16,"0"0"-430"-16,0 0 26 15,0 0-290-15,0 0-116 16,0 0-62-16,0 0-41 16,55-42-29-16,-14 32-18 0,3 0-50 15,6 2-40-15,-4 0 32 16,-4 3 47-16,-3 1 24 16,-8 0 5-16,-2 3 39 15,-2-1 45-15,-4 2-2 16,2 0-23-16,2 0-23 15,0 22-23-15,2 10 1 16,-2 10-14-16,-6 6 0 0,-2 6-3 16,-9-4 2-1,-5-6-24-15,-5-9-4 0,0-13-5 16,0-11 5 0,0-8 29-16,-5-3 26 0,1-10 23 15,2-21-26-15,2-5 0 16,2-10-23-16,23-2 0 15,8 0 0-15,9 6 0 16,8 12-12-16,-1 10-6 16,-1 11-47-16,-2 9-76 15,-11 3-117-15,-2 25-200 0,-12-2-171 16,-10-2-278-16</inkml:trace>
  <inkml:trace contextRef="#ctx0" brushRef="#br0" timeOffset="15058.3">24994 4291 1534 0,'0'0'645'16,"0"0"-346"-16,0 0 83 16,0 0-157-16,0-102-126 0,-18 81-22 15,-9 10 30-15,-6 9-18 16,-11 2-41-16,-6 9 3 15,1 24-9-15,5 5-2 16,11 6 1-16,10 0-4 16,17-6-11-16,6-8-16 15,12-8-1-15,20-12 30 16,6-10 11-16,2 0 2 16,-2-16 4-16,-5-8 5 15,-4-2 16-15,-6-4-77 0,-6 2 0 16,-3 2 0-16,-8 6 0 15,-1 8 0-15,-5 8 0 16,0 4 0-16,0 8 0 16,0 22 0-16,0 6 0 15,0 4 0-15,4 2 0 16,10-8 0-16,3-5-23 16,6-14-4-16,-1-11 14 15,3-4 13-15,-1-9 0 16,3-18 1-16,2-5 8 15,-3-4 17-15,3-2 1 0,0 2-27 16,-2 4 0-16,-4 8 0 16,-6 10 0-16,-3 10 0 15,-3 4 0-15,0 6 0 32,0 22 0-32,0 8 0 0,-2 4 0 15,-2 2 0-15,-2-4 0 16,-3-3 0-16,0-12-30 15,0-6-5-15,0-12 10 16,3-5 25-16,3 0 29 16,8-18 7-16,7-12-23 15,6-8-1-15,6-4-12 0,3-2 0 16,-3 6 0-16,-8 10 0 16,-6 10 0-16,-13 14 0 15,-6 4 0-15,-2 8 0 16,0 18 0-16,0 10 0 15,0 4 0-15,9 0 0 16,9-4 0-16,9-6 0 16,4-9 0-16,9-11 0 15,5-10-15-15,-1 0 9 16,1-21 5-16,-5-11 1 0,-4-6 5 16,-7-6-4-1,-4-4 15-15,-8 4-16 0,-5 6 0 16,-8 10 0-1,-2 8 0-15,-2 10 0 0,0 8 0 16,0 2 0-16,0 2 0 16,0 18 0-16,0 8 0 15,0 8 0-15,-2 6 0 16,0 4 0-16,2 6 0 16,0 6 0-16,0 9 0 15,0 7 0-15,0 8 0 16,0 8 0-16,-2 3 0 15,-4-2 0-15,2 0 0 0,-2-9 0 16,-5-7 0-16,-3-11 0 16,-3-14-8-16,-6-14 7 15,-4-12 0-15,-4-16 1 16,-5-8 10-16,-1-6-10 16,-6-25 0-16,7-10 0 15,12-18 0-15,19-27 0 16,24-34 0-16,58-25 0 15,12 9 0-15,3 32 0 16,-24 41 0-16,-20 34 0 16,3 0 0-16,-4 10 0 15,-4 1-3-15,-20 13-3 0,-13 5-53 16,-10 0-194-16,-5 18-68 16,-31 6-164-16,3-2-219 15,2-7-444-15</inkml:trace>
  <inkml:trace contextRef="#ctx0" brushRef="#br0" timeOffset="15722.31">26935 4128 2336 0,'0'0'683'0,"0"0"-210"0,0 0-138 16,0 0-66-16,0 0-269 16,0 0 0-16,0 0 0 15,15 113 0-15,-8-37 0 16,7 5 0-16,-2-8 0 15,7-12 0-15,-4-21 0 16,3-18 0-16,-1-20 0 0,2-2 0 16,5-24 0-16,3-14 0 15,4-12 0-15,0-7 0 16,5-5 0-16,-3 2 0 16,3 2 0-16,-7 11 0 15,-2 20-188-15,-14 27-358 31,-4 4-446-31,-9 24-75 0</inkml:trace>
  <inkml:trace contextRef="#ctx0" brushRef="#br0" timeOffset="16436.73">27389 4507 887 0,'0'0'1312'0,"0"0"-814"15,0 0-147-15,0 0-80 16,125-102-94-16,-92 62-95 15,-6-4-13-15,-7 0-9 16,-9 0-12-16,-9 6 17 16,-2 4-2-16,0 14-9 15,-19 14-5-15,-8 6-31 16,-4 18-18-16,-5 22 0 0,5 12-11 16,6 6 4-16,14 2-1 15,11-6-5-15,5-8-8 16,28-11-8-16,11-17 29 15,8-17 9-15,4-1 6 16,-4-21-1-16,-4-14 10 16,-6-7 6-16,-9-4 15 15,-2 0-1-15,-8 0-44 16,-5 8 0-16,-7 10 0 16,-5 13 0-16,-4 14 0 15,-2 1 0-15,0 22 0 16,0 16 0-16,0 6 0 15,3 6 0-15,10-4 0 0,5-6 0 16,6-9 0-16,5-13 0 16,0-13 0-16,5-5 0 15,-1-5 0-15,0-20 0 16,-1-7 0-16,-1-6 0 16,-2-4-11-16,-2-8-50 15,0-6-8-15,2-25-45 16,0-27-2-16,-2-26-1 15,-10 10 38-15,-8 28 65 16,-9 35 14-16,0 35 74 16,0 6 53-16,0 6 2 0,-4 6 9 15,-6 8-33 1,2 22-97-16,-3 28-8 0,-7 35 0 16,1 33 0-16,3-4 0 15,5-10 0-15,9-15 0 16,0-27 0-16,0 4 0 15,9 0 0-15,5-14 0 16,1-14 0-16,-2-11 0 16,-4-12 0-16,0-7 0 15,-5-5 0-15,-2-3 0 16,-2 0-57-16,0 0-74 16,0-11-160-16,0-14-76 0,0 0-431 15,0 1-207-15</inkml:trace>
  <inkml:trace contextRef="#ctx0" brushRef="#br0" timeOffset="16633.34">28347 4142 1901 0,'0'0'772'0,"0"0"-192"16,0 0-240-16,0 0-115 16,56-116-156-16,-21 92-48 15,6 0-3-15,3 6-17 16,1 6-1-16,-3 10-156 15,-2 2-201-15,3 32-368 0,-12 6-54 32,-4 1-457-32</inkml:trace>
  <inkml:trace contextRef="#ctx0" brushRef="#br0" timeOffset="17098.66">28784 4225 1350 0,'0'0'482'0,"0"0"-117"15,0 0 12-15,0 0-40 16,0 0-150-1,0 0-67-15,0 0-53 0,65-16-29 16,-44 2 17-16,0 0 15 16,-7-4-8-16,-8 0 26 0,-4-3 8 15,-2-1-18 1,0 2-9-16,-11 2-22 0,-9 6-16 16,-5 8-7-1,-4 4-16-15,3 16-7 0,-1 16-1 16,7 9 1-16,8 4 2 15,12 4-3 1,0-3 0-16,30-6-2 0,12-8-7 31,17-10-36-31,7-10-39 16,3-12-21-16,-4 0 0 16,-5-20-54-16,-9-10-43 0,-7-10-25 15,-6-4 50-15,-5-5 46 16,-6 4 114-16,-8 0 17 15,-11 12 175-15,-4 8 73 16,-4 14 41-16,0 7-5 16,0 4-113-16,-4 1-98 15,-13 27-37-15,-10 11 39 16,-4 9-23-16,-2 6-52 16,1 2 0-16,3-2 0 15,5-2 0-15,5-10 0 16,9-8-72-16,1-9-153 15,1-21-230-15,2-4-205 0,0 0-262 0</inkml:trace>
  <inkml:trace contextRef="#ctx0" brushRef="#br0" timeOffset="17303.05">28957 4016 2225 0,'0'0'775'0,"0"0"-471"15,0 0-60-15,0 0-42 16,50 102-103-16,-19-56-55 16,5 1-16-16,1-5-16 0,2-4-12 15,-2-6-66-15,1-8-138 16,-11-10-289-16,-10-8-491 0</inkml:trace>
  <inkml:trace contextRef="#ctx0" brushRef="#br0" timeOffset="20602.72">1314 5668 1650 0,'0'0'992'0,"0"0"-733"16,0 0 193-16,0 0-204 0,0 0-89 15,0 0-81-15,-20-54-38 16,26 50-23-16,11 3-17 16,2 1 7-16,1 0-7 15,3 5 0-15,-2 22 30 16,2 7-18-16,-3 9 6 15,-2 10-7-15,-4 3-11 16,-10 2 10-16,-2-2-8 16,-2-4-1-16,0-10 15 15,0-9-16-15,0-13 0 16,0-8 0-16,0-8 1 0,0-4 10 16,0 0-5-16,7 0 0 15,9-7 15-15,3-4-15 16,8-7 0-16,4-3-6 15,2-1 1-15,2-1 7 16,-7-4-8-16,1 1 2 16,-7-6 24-16,-3-2-26 15,-4-4 0-15,-4-4 0 16,-4-4 0-16,-3 0 0 16,-2 2 0-16,-2 1 0 0,0 10 0 15,0 2 0 1,0 12 0-16,0 4 0 0,-6 5 0 15,2 6 0-15,-4 4 0 16,6 0 0-16,-4 0 0 16,-1 2 0-16,-4 14 0 15,-3 8 0-15,-1 6 0 16,3 3 0-16,4-4 0 0,4 2 0 16,4-8 0-16,0 0 0 15,2-7 0-15,13-4 0 16,9-6 0-16,6-4 0 15,3-2 0-15,5 0 0 16,2-8 0-16,-4-6 0 16,-7 2 0-16,-10 2 0 15,-5 2 0-15,-7 5 0 16,-5 2 0-16,0 1 0 0,-2 0 0 16,0 0 0-16,0 0 0 15,4 0 0-15,2 0-38 16,6 0-217-16,1 0-388 15,-3 0-815-15</inkml:trace>
  <inkml:trace contextRef="#ctx0" brushRef="#br0" timeOffset="21899.33">3943 6272 380 0,'0'0'1734'0,"0"0"-1274"0,0 0-146 15,0 0 163 1,0 0-295-16,0 0-101 0,0 0-6 16,-44-50 6-16,19 24-30 15,-6-4 9-15,-4-6 6 16,-6-4-6-16,-1-8 15 15,2-6-75-15,5-7 0 16,6-5 0-16,8 0 0 16,13 2 0-16,5 6 0 15,3 12 0-15,0 14 0 0,15 11 0 16,4 13 0 0,2 8 0-16,4 0 0 0,-2 11 0 15,-1 14-9-15,-7 8-39 16,-8 5-17-16,-7 4-1 15,0 6 27-15,-32 0 20 16,-12 4 3-16,-12 1 16 16,-6-3 24-16,2-5-3 15,8-9 26-15,13-8-14 16,14-10 3-16,16-7 3 16,9-9-26-16,11-2 5 15,32 0-3-15,24-2 1 16,18-16-16-16,10 0 0 0,1-3-21 15,-13 3-11-15,-19 6-19 16,-22 6-31-16,-24 5-91 16,-18 1-116-16,-9 10-318 15,-13 2-475-15</inkml:trace>
  <inkml:trace contextRef="#ctx0" brushRef="#br0" timeOffset="23291.92">5026 6066 1669 0,'0'0'805'16,"0"0"-549"-16,0 0 279 15,0 0-246-15,-13-119-145 16,-10 97-72-16,-1 4-30 16,-8 8 11-16,-5 8-23 0,-5 2-2 15,-5 12-1-15,0 16-26 16,4 7-1-16,10 1 0 16,10 0-6-16,19-8 0 15,4-6 5-15,16-10-2 16,20-12 1-16,10 0 3 15,3-11-2-15,-4-12 1 16,-7-4 0-16,-11 1 32 16,-12 4 13-16,-4 6 9 15,-6 7-22-15,-3 2-32 16,-2 5 0-16,0 2 0 16,0 0 0-16,0 23 0 15,0 14 0-15,0 20 0 16,0 29 0-16,0 30 0 0,0 29 0 15,0-13 0-15,7-22 0 16,-3-34 0-16,-4-23 0 16,0 3 0-16,0-2 0 15,-2-2 0-15,-11-18 0 16,-10-16 0 0,-3-18 0-16,-6 0 0 15,-1-36 0-15,2-20 0 16,4-33 0-16,14-31 0 15,13 2 0-15,0 10 0 0,20 17 0 16,15 23 0 0,12-4 0-16,11 2 0 0,3 10 0 15,3 13 0-15,-2 15 0 16,-6 9 0-16,-7 10 0 16,-6 9 0-16,-12 4 0 15,-5 0 0-15,-6 18 0 16,-4 4 0-16,-3 3 0 15,-2-1 0-15,-1 0 0 16,-6 0 0-16,2-2 0 16,-3-4 0-16,1-4 0 0,0-4 0 15,1-4 0 1,2-6 0-16,4 0 0 0,3 0 0 16,1-12 0-16,1-10 0 15,-1-8 0-15,-4-6 0 16,-4-4 0-16,-7-5 0 15,0 4 0-15,-7 2 0 16,-15 10 0-16,-3 6 0 16,-4 13-3-16,0 10-17 15,2 0 7-15,3 10 5 16,7 10-2-16,8 1 9 16,9-2-19-16,0-2 1 0,17-3 4 15,19-9 12 1,13-2 3-16,7-3 0 0,4 0 1 15,-5-13 1-15,-6 0-2 16,-11 0-5-16,-9 3 5 16,-13 4 12-16,-7 3 21 15,-5 3-9-15,-4 0-9 16,2 3-15-16,0 21-4 16,3 10 3-16,4 10 1 15,4 1-11-15,6-1-5 16,7-8-2-16,6-10 4 15,3-12 14-15,5-14-16 16,0 0 16-16,1-22 18 0,-8-12 27 16,-4-6 2-16,-2-7-47 15,-10 3 0-15,-1 2 0 16,-5 10 0-16,-5 12 0 16,-3 13 0-16,1 7 0 15,-1 0 0-15,3 23 0 16,5 12 0-16,3 7 0 15,3 3 0-15,2 2 0 16,-2-9 0-16,1-8 0 16,-7-10 0-16,-1-10 0 15,-2-10 0-15,-1 0 0 0,6-14 0 16,3-14 0-16,4-8 0 16,2-4 0-16,0 4 0 15,-1 4 0-15,-2 7 0 16,-3 11 0-16,-3 8 0 15,1 6 0 1,-1 0 0-16,5 20 0 0,2 6 0 16,4 7 0-16,1-1 0 15,4-2-35-15,0-2-193 16,17-10-329-16,-5-6-247 0,-5-10-233 16</inkml:trace>
  <inkml:trace contextRef="#ctx0" brushRef="#br0" timeOffset="23828.56">6987 6092 1498 0,'0'0'729'0,"0"0"-421"15,0 0 156-15,0 0-225 16,0 0-35-16,0 0 1 16,0 0-47-16,37-117-71 15,-59 99-41-15,-9 6 5 0,-5 6-39 16,-6 6-11-16,-3 4-1 15,3 23-13-15,7 6 13 16,10 2-1 0,14-3 0-16,11-6 0 0,0-8-34 15,24-6 19 1,5-10 4-16,7-2 12 0,-2-8 0 16,-3-12 1-16,-2-5 17 15,-7 2 25-15,-4 0-13 16,-5 5 8-16,-4 6 5 15,-2 5-43-15,-5 4 0 0,4 3 0 16,1 10 0-16,7 25 0 16,1 13 0-16,5 14 0 15,1 16 0-15,-2 6 0 16,-3 5 0-16,-3 1 0 16,-8-6 0-16,-5-4-3 15,0-9-30-15,-3-12 20 16,-18-9 5-16,-10-11 1 15,-8-13 7 1,-5-14 6-16,-6-12 3 0,4 0 13 0,5-22-13 16,12-19 9-16,16-14-18 15,13-13 0-15,7-13 0 16,32-7 0-16,13 2 0 16,13 2 0-16,2 12-80 15,-2 11-128 1,-12 9-130-16,-17 16-286 0,-25 14-210 0</inkml:trace>
  <inkml:trace contextRef="#ctx0" brushRef="#br0" timeOffset="24035.23">5933 5512 2746 0,'0'0'658'16,"0"0"-403"-16,0 0 15 16,0 0-180-16,0 0-90 15,0 0-40 1,0 0-307 0,22 70-674-16</inkml:trace>
  <inkml:trace contextRef="#ctx0" brushRef="#br0" timeOffset="25523.15">8491 6449 1355 0,'0'0'1009'16,"0"0"-542"-16,0 0-123 16,0 0 119-16,0 0-263 0,0 0-98 15,0 0-29-15,46-81-67 16,-21 33-5-16,0-10 14 15,-6-10-15-15,-3-12 9 16,-5-20 1-16,-4 5-9 16,-7-1 40-16,0 4-41 15,-5 21 0-15,-8 7 0 16,0 24 0-16,-1 22 0 0,6 18 0 16,-4 28 0-16,-1 33 0 15,2 16 0-15,4 16 0 16,5 5 0-16,2-1 0 15,7-11 0-15,17-10 0 16,5-16 0-16,6-20 0 16,4-18 0-16,1-22 0 15,-3-2 0-15,1-36 0 16,-4-14 0-16,-6-16 0 16,-5-10 0-16,-5-11 0 15,-5-1 0-15,-6 4 0 0,-4 13 0 16,-3 22 0-1,0 22 0-15,0 27 0 16,0 11 0-16,0 35 0 0,-3 20 0 16,3 12 0-1,0 6 0-15,0 0 0 0,9-5 0 16,4-11 0 0,1-14 0-16,-3-14 0 0,-5-16 0 15,-1-12 0-15,-3-10 0 16,0 0 0-16,1-14 0 15,1-18 0-15,7-10 0 16,5-6 0-16,4 0 0 16,0 3 0-16,-1 11 0 15,0 12 0-15,-3 12 0 0,-3 10 0 16,0 0 0-16,-2 18 0 31,2 14 0-31,3 11 0 0,-3 3 0 0,1 0 0 16,1-4 0-16,4-10 0 15,-2-10 0-15,5-12 0 16,-1-10 0-16,0-4 0 16,0-22 0-16,-3-12 0 15,-3-10 0 1,-6-6 0-16,-7-5 0 0,-2 1 0 0,0 8 0 16,-2 14 0-16,-11 12 0 15,-3 14 0-15,5 10 0 16,-2 0 0-1,3 20 0 1,8 8 0-16,2 2 0 16,0-2 0-16,10-2 0 15,16-6 0-15,8-8 0 16,8-3 0-16,0-9 0 16,3 0 0-16,-7 0 0 15,-7 0 0-15,-11 0 0 0,-9-3 0 16,-7 3 0-16,-1 0 0 15,-3 7 0-15,0 16 0 16,2 8 0-16,5 2 0 16,4 6 0-16,2-9 0 15,5-6 0-15,5-10 0 16,3-14 0-16,6 0 0 16,1-16 0-16,3-14 0 15,-5-4 0-15,-2-4 0 16,-4-1 0-16,-8 3 0 15,-3 6 0-15,-6 8 0 0,-3 10 0 16,-5 10 0 0,0 2 0-16,0 16 0 0,0 16 0 15,0 8 0-15,0 5 0 16,0-3 0-16,10-4 0 16,13-10 0-16,2-10-8 15,4-12-2-15,0-6 9 16,-6-10-4-16,0-18 5 15,-7-6 24-15,-7-7-24 16,-7 0 0-16,-2-8 0 16,-4 1 0-16,-21-2 0 15,-6 2 0-15,-7 10-24 0,-14 16-219 16,8 12-476-16,13 10-871 0</inkml:trace>
  <inkml:trace contextRef="#ctx0" brushRef="#br0" timeOffset="25728.29">10334 5360 1107 0,'0'0'1600'0,"0"0"-932"16,0 0-289-16,0 0-233 0,0 0-109 15,0 0-28-15,-52 118-9 16,27-55-129-16,-21 13-246 15,3-14-485-15,3-16-650 16</inkml:trace>
  <inkml:trace contextRef="#ctx0" brushRef="#br0" timeOffset="25932.7">8736 5528 2769 0,'0'0'683'15,"0"0"-596"-15,0 0 78 16,117 0-165-16,-16 0-74 16,-14-4-440-1,-13-4-1009-15</inkml:trace>
  <inkml:trace contextRef="#ctx0" brushRef="#br0" timeOffset="28435.52">11523 6084 1367 0,'0'0'400'16,"0"0"-214"-16,0 0 71 16,0 0-23-1,0 0-69-15,0 0-48 0,0 0 3 16,0 44 32-16,0-44-28 15,0 0-10-15,0 0 10 16,0 0-8-16,0 0-11 16,0 0-30-1,0 0 1-15,0 0 5 0,0-4-19 16,6-10-19-16,6-6-21 0,-1-10-21 16,3-6 4-16,1-9-4 15,-2-5-1-15,1-4 12 16,-3-2-11-16,-5 4 15 15,-1 3 20 1,-5 13-4-16,0 7-1 0,0 8-10 16,0 9-21-16,0 6 0 15,0 5 0-15,-2 1 0 16,2 0 0-16,-3 1 0 16,3 21 0-16,0 19 0 15,0 15 0 1,0 14 0-16,0 6 0 0,10 2 0 0,3-1 0 15,5-14-20 1,4-10-56-16,4-19-46 0,8-20-38 16,2-14 67-16,4-14 55 15,0-26 38-15,-5-12 0 16,-4-8 0-16,-6-5 60 16,-4-3 18-1,-9 0-25-15,-4 6-2 0,-4 14-3 16,-2 13 6-16,-2 20 24 0,0 15-18 15,0 0-45-15,0 36-15 16,-2 16 0-16,-5 14 3 16,0 8-3-16,3 1 0 15,0-3 0-15,2-12 0 16,2-14 0-16,0-14 0 16,0-14-30-16,0-8 11 15,0-10-2-15,0 0 21 16,4-12-2-16,12-18-10 15,3-10-6-15,6-6 6 16,4 1-10-16,0 8 10 16,-4 10-3-1,-4 18 9-15,-2 9 6 16,-4 8 0-16,1 25 25 0,2 7-2 0,1 9-14 16,6-3 1-16,4-6-10 15,2-10 0-15,5-12 0 16,4-16-11-16,3-2 11 31,1-18 1-31,-3-18-1 16,-4-10 14-16,-8-8-14 15,-5-7 0-15,-8-1 11 16,-10 4-11-16,-3 8 1 16,-3 12 11-16,0 18 35 0,-18 18-11 15,-4 2-36-15,-5 32 0 16,-4 20 0-16,4 11 0 15,10 2 0-15,7 2 0 16,10-9 0-16,7-10 0 16,23-12 0-16,11-12-3 15,8-14-13-15,5-10-50 16,-3-6-120-16,-5-50-182 16,-12 6-381-16,-18-6-179 0</inkml:trace>
  <inkml:trace contextRef="#ctx0" brushRef="#br0" timeOffset="28593.82">11529 5695 2585 0,'0'0'751'16,"0"0"-476"-16,0 0 22 15,0 0-109-15,0 0-188 0,241-35-74 16,-125 25-552-16,-4-1-1593 15</inkml:trace>
  <inkml:trace contextRef="#ctx0" brushRef="#br0" timeOffset="29068.06">13611 6126 1627 0,'0'0'851'32,"0"0"-383"-32,0 0-200 0,0 0 36 0,0 0-121 15,0 0-108-15,0 0-35 16,37 0 10-16,-12-8-26 15,2-6-23-15,4-4-1 16,-4-4 1-16,-5-4 1 0,-6-2 20 16,-10-1-7-1,-6 1 2-15,0 9 10 0,-13 4 1 16,-9 12-13-16,-7 3-4 16,-5 13-11-1,3 25 0 1,2 12 0-16,11 8 0 15,11 7 1-15,7-5-1 16,21-4-1-16,23-12 1 16,16-12 0-16,19-18-1 15,10-14-13-15,7 0-61 16,-3-24-156-16,-4-10-105 0,-2-30-261 16,-22 8-114-16,-21 6-355 15</inkml:trace>
  <inkml:trace contextRef="#ctx0" brushRef="#br0" timeOffset="29430.15">14417 5977 1129 0,'0'0'718'0,"0"0"-215"16,0 0-34-16,0 0-137 16,0 0-73-16,0 0-67 15,0 0-29-15,-75-11-41 16,48 30-50-16,-4 12-29 16,-5 7-22-16,3 5-15 15,6 4 5-15,9-7-11 0,14-6-6 16,4-12-39-16,18-12 3 15,22-10 21-15,6-12 19 16,8-24 2-16,-5-14 2 16,-5-12 4-1,-8-11 13-15,-14-7 26 0,-9-8-1 16,-10-4-14-16,-3 3-4 16,-5 13-26-16,-10 18 0 15,-3 24 0-15,0 24 0 16,2 10 0-16,1 36 0 15,1 22 0-15,4 17 0 0,3 7 0 16,7 2 0-16,0-4 0 16,17-4 0-16,14-10 0 15,8-7 0-15,7-17 0 16,4-12 0-16,5-14-35 16,1-16-136-16,20-14-199 15,-16-16-394-15,-9-6-222 0</inkml:trace>
  <inkml:trace contextRef="#ctx0" brushRef="#br0" timeOffset="30358.6">15055 5967 1913 0,'0'0'736'0,"0"0"-275"0,0 0-154 16,0 0-102-16,0 0-101 16,0 0-47-16,0 0-9 15,-45-74 3-15,16 66-15 16,-5 6 0-16,-6 2-28 15,1 4-7-15,3 20-2 16,9 4-4-16,11 3 0 16,12-6 4-16,4 0-7 15,9-10-10-15,17-7 11 16,8-8 7-16,-1 0 4 16,-2-9 2-16,-2-11 20 0,-8-2 34 15,-5 0 22-15,-5 1-82 16,-7 7 0-16,0 6 0 15,-4 4 0-15,0 4 0 16,0 8 0-16,0 28 0 16,0 18 0-16,0 33 0 15,2 31 0-15,3 24 0 16,0-9 0-16,-3-29 0 16,0-32 0-16,-2-24 0 15,0-2 0-15,0-2 0 0,-9-7 0 16,-4-19 0-1,-8-16 0-15,-2-2 0 0,-4-26 0 16,0-18 0-16,4-15 0 16,8-15 0-16,12-10 0 15,3-8 0-15,14-2 0 16,24 4 0-16,13 7 0 16,14 13 0-16,6 7 0 15,5 9 0-15,-5 10 0 16,-7 8 0-16,-12 6 0 15,-14 8 0-15,-14 4 0 16,-11 4 0-16,-8 4 0 16,-5 0 0-16,0 0 0 0,0 4 0 15,-7 2 0 1,-4 4 0-16,-5 0-11 0,-3 6 10 16,1 16-3-16,3 8 4 15,3 6 1-15,12 1 0 16,0-4-2-16,16 0 1 15,22-11 0-15,15-10 3 16,7-10-3-16,7-2-12 16,-4-14 0-16,-5-16 12 15,-12-9-8-15,-11-7 16 16,-8-4-8-16,-11-4 36 16,-9 0-36-16,-7 10 0 15,0 7 0-15,-2 16 0 0,-14 13 0 16,0 8 0-16,2 4 0 15,6 20 0-15,4 8 0 16,4 2 0-16,2 4 0 16,29 2 0-16,9 0 0 15,9 2 0-15,3 0 0 16,-4-2 0-16,-5-4-3 16,-10-1-4-16,-15-7 6 15,-12-6-7-15,-6-6 8 16,-2 0 7-1,-17-4 5-15,-4 0-12 0,5 0-71 0,9-6-506 16,9-4-672-16</inkml:trace>
  <inkml:trace contextRef="#ctx0" brushRef="#br0" timeOffset="31060.01">16648 5849 1744 0,'0'0'751'0,"0"0"-242"16,0 0-137-16,0 0-96 0,0 0-208 15,0 0-67-15,0 0-1 16,-12 56 0-16,10-16 0 16,2 0-50-16,0-9-51 15,21-9 49-15,3-13 16 16,5-9 12-16,-1 0 24 15,-3-22 19-15,-7-8 63 16,-7-8 1-16,-9-6-11 16,-2-2-15-16,0-2-33 15,-11-4-9-15,-5 2 12 0,3 0 18 16,5 3 13-16,8 8 10 16,0 6 20-16,0 7-88 15,11 10 0-15,9 6 0 16,-1 10 0-16,6 0 0 15,2 28 0-15,0 16 0 16,-2 20 0-16,-2 27 0 16,-2 23 0-16,-5 24 0 15,-8-11 0-15,-3-25 0 16,-3-30 0-16,-2-18 0 16,0 7 0-16,2 5 0 0,0 2 0 15,2-10 0 1,4-10 0-16,3-10 0 15,2-12 0-15,7-10-50 0,5-12-38 16,6-4 10-16,0-8 13 16,0-18 41-16,-4-10 18 15,-12-8 6-15,-7-6 23 16,-8-6 25-16,-21-4-8 16,-22 2-13-16,-9 1-27 15,-9 9 0-15,3 10 0 0,13 8 0 16,14 8 8-1,18 4 19-15,13 2 22 16,7 0 26-16,30-4-74 0,15-2-2 16,8-4-7-16,0-3-8 15,-4 4-16-15,-10-1-64 16,-14 1-42 0,-30 7-151-16,-2 4-416 0,-9 8-665 0</inkml:trace>
  <inkml:trace contextRef="#ctx0" brushRef="#br0" timeOffset="31801.21">18495 5300 1685 0,'0'0'786'16,"0"0"-260"-1,0 0 13-15,0 0-278 0,0 0-142 16,0 0-59-16,0 0-42 16,-49-29-8-16,9 64-9 15,-12 13-1-15,-4 14 9 16,-2 8-8-16,6 6 14 16,4 1 9-16,15-7-18 15,13-6 0-15,13-8 0 0,7-10-5 16,14-8-1-16,19-10-12 15,12-12 0-15,2-10-6 32,1-6-20-32,-5 0 23 0,-9-20-15 0,-13-7 20 15,-9-6 4-15,-12-3 3 32,0 0 2-32,-27 2 1 0,-6 4-9 0,-8 8 8 0,3 8-7 15,3 6 8 1,10 5-2-16,10 3 4 0,11 0-2 15,4 0 1-15,0 0 13 32,19 0 28-32,10 0-18 0,4 0-12 15,3 0 9 1,-2 0-21-16,-8 0 2 16,-8 0-2-16,-9 0 7 15,-5 0-4-15,-4 4-3 16,0 17 1-16,0 11 40 15,-4 8-23-15,-9 8-18 16,-1 8 0-16,1 0 0 16,0 1 0-16,4-3 0 0,2-4 0 15,3-6 0-15,2-10-8 16,2-6-79-16,0-10-174 16,0-8-300-16,2-8-600 15</inkml:trace>
  <inkml:trace contextRef="#ctx0" brushRef="#br0" timeOffset="32925.83">19769 6078 646 0,'0'0'1166'0,"0"0"-883"15,0 0 101-15,0 0 98 0,0 0-263 16,0 0-28-16,0 0 54 16,-51-3-32-1,51 0-51-15,6-12-57 0,15-4-105 16,5-13 0-16,10-8 0 16,4-9 0-16,0-5 0 15,-4-4 0-15,-7-2 0 16,-12 0 0-16,-9 7 0 15,-8 12 0-15,0 10 0 16,-8 19 0 0,-5 12 0-16,0 0 0 0,2 22 0 0,4 12-15 15,7 4 1-15,0 2 8 16,27-1-4-16,11-5 2 16,11 0-5-16,4-4 7 15,-4-2 5-15,-7-4-13 16,-8-2 7-1,-14-2 6 1,-16 1-7-16,-4-2 8 16,-11-1 0-16,-24 3 28 15,-17-3 20-15,-10 0-21 16,-5-4-27-16,3-2 0 16,10-2 0-16,14-6 0 0,36-4-69 15,4-12-254-15,11-9-764 0</inkml:trace>
  <inkml:trace contextRef="#ctx0" brushRef="#br0" timeOffset="33098.33">20455 5979 2805 0,'0'0'818'16,"0"0"-527"-16,0 0-133 15,0 0-158-15,0 0-275 0,0 0-563 16</inkml:trace>
  <inkml:trace contextRef="#ctx0" brushRef="#br0" timeOffset="33523.41">20979 5992 2150 0,'0'0'869'0,"0"0"-535"16,0 0 152-16,0 0-369 0,0 0-69 15,0 0-27-15,0 0-20 16,31-137 15-16,-31 85-15 16,0-10 10-16,0-11 6 15,0-9-16-15,0-4 4 16,-6 2 1-16,-3 12 7 15,-1 20-13-15,2 20 0 16,1 17 0-16,5 15 0 16,2 11 0-16,0 29 0 15,0 16 0-15,0 14 0 16,4 12 0-16,7 2 0 16,-1 1 0-16,-2-9 0 0,1-6 0 15,-5-12 0-15,2-6 0 16,-4-10 0-16,0-7 0 15,4-12 0-15,9-6 0 16,12-11-11-16,16-6-122 16,12-10-145-16,34-53-93 15,-12 3-284-15,-15-8-139 0</inkml:trace>
  <inkml:trace contextRef="#ctx0" brushRef="#br0" timeOffset="33696.71">20738 5514 1955 0,'0'0'837'0,"0"0"-476"15,0 0 100-15,0 0-285 16,145 0-113-16,-62 0-63 16,44-2-17-16,-21-4-263 15,-14 0-677-15</inkml:trace>
  <inkml:trace contextRef="#ctx0" brushRef="#br0" timeOffset="33871.18">21660 5911 2450 0,'0'0'779'15,"0"0"-400"-15,0 0-33 16,0 0-204-16,0 0-142 15,0 0-24-15,0 0-246 16,23-18-565-16,-27 18-1793 0</inkml:trace>
  <inkml:trace contextRef="#ctx0" brushRef="#br0" timeOffset="34667.37">22362 5700 1425 0,'0'0'606'15,"0"0"-364"-15,0 0 307 16,0 0-193 0,0 0-66-16,0 0-14 0,0 0-105 15,-15-19-72-15,28-3-17 16,8-6-82-16,0-3 0 15,6 4 0 1,-2 2 0-16,0 9 0 0,-3 8 0 0,-2 8 0 16,2 10 0-1,3 29 0-15,0 12 0 0,-2 16 0 16,-2 5 0 0,-5 0-3-16,-8-8-36 15,-5-11 12 1,-3-16 9-16,0-12 6 0,0-15 12 15,0-10 6-15,0 0 37 16,0-29-10-16,0-9-25 16,0-10 1-16,2-8-9 15,16-6 0-15,6-2 0 16,5 5 0-16,-2 11 0 0,-1 14 0 16,-3 18 0-16,-6 16 0 15,-1 3-3-15,-5 28-6 16,-2 14 9-16,-2 5 6 15,0 4 0-15,-3-2-6 16,2-4-20-16,4-12-49 16,5-8-159-16,6-14-130 15,8-11-272-15,23-12-30 16,-7-19-49-16,-5-6-31 0</inkml:trace>
  <inkml:trace contextRef="#ctx0" brushRef="#br0" timeOffset="34935.51">23194 5697 909 0,'0'0'650'16,"0"0"-162"-16,0 0 69 0,0 0-63 15,0 0-205-15,0 0-108 16,0 0-113 0,-5-44 28-16,-11 88-12 0,3 6-18 15,5 0-23-15,8-2-17 16,0-6-8-16,6-10-18 16,25-8 8-16,9-10-7 15,7-12 5-15,0-2 8 16,0-14-8-16,-9-15 6 0,-9-12 9 15,-13-7 9-15,-10-8-1 16,-6-4-29-16,-10-1 0 16,-19 6 0-16,-10 8 0 15,-8 17 0-15,-2 16 0 16,-13 18-44-16,10 20-316 16,12 6-759-16</inkml:trace>
  <inkml:trace contextRef="#ctx0" brushRef="#br0" timeOffset="35535.4">24249 5955 2032 0,'0'0'653'15,"0"0"-122"-15,0 0-185 16,0 0-100-16,0 0-120 0,0 0-36 16,0 0-18-1,32-74-72-15,-3 50 0 0,7-6 0 16,2-4 0-1,2-4 0-15,-5-6 0 0,-4-3 0 16,-8 3 0-16,-8 5 0 16,-10 10 0-16,-5 11 0 15,0 12 0-15,-20 6 0 16,-9 13 0-16,-7 23 0 16,1 10 0-16,1 6 0 0,12 2 0 31,11-4 0-31,11-6 0 15,7-6 0-15,28-8 0 16,17-8 0-16,12-10 0 16,9-10 0-16,6-2-20 15,-6-10-230-15,7-28-359 16,-19 4-315-16,-17 2-361 0</inkml:trace>
  <inkml:trace contextRef="#ctx0" brushRef="#br0" timeOffset="36703.92">25134 5769 340 0,'0'0'1252'16,"0"0"-877"-16,0 0 246 0,0 0-157 15,0 0-242-15,0 0-26 16,0 0 3-16,31-90-46 16,-39 74-42-16,-10 6-15 15,-7 6-29-15,-6 4-67 16,-5 8 0-16,-4 20 0 15,3 10 0-15,3 2 0 16,12 2 0-16,11-2 0 16,11-8 0-16,0-8 0 15,11-8 0-15,18-10 0 16,4-6 0-16,7 0 0 16,1-20 0-16,1-10 0 0,-5-6 0 15,-3-10 0-15,-5-8 0 16,-9-8 0-16,-7-9 0 15,-9-3 0-15,-4 2 0 16,0 8 0-16,-6 12 0 16,-7 16 0-16,-1 18 0 15,3 18 0-15,-2 0 0 16,-3 34 0-16,1 16 0 16,-1 12 0-16,5 8 0 0,9 3 0 15,2-5 0 1,4-9 0-16,23-8 0 0,13-13 0 15,10-12 0-15,4-12 0 16,9-8 0-16,-1-6-26 16,1 0 17-16,-3-20 0 15,-4-6 9-15,-5-8-6 16,-7-4 5-16,-8-2 1 16,-9 1 4-16,-13 3 43 15,-10 8-47-15,-4 9 0 16,0 8 0-16,-23 11 0 15,-10 2 0-15,-13 30 0 16,-6 10 0-16,3 7 0 16,11-1 0-16,13-8 0 0,17-8 0 15,8-10 0 1,8-8 0-16,26-12 0 0,9-2 0 16,3-4 0-16,1-18 0 15,-5-6 0-15,-6-2 0 16,-9 0 0-16,-7 4 0 15,-9 6 0-15,-7 8 0 16,-4 3 0-16,0 8 0 16,0 1 0-16,0 0 0 15,0 15 0-15,0 18 0 0,-6 11 0 16,-1 12 0-16,1 10 0 16,1 10 0-16,2 6 0 15,3 7 0-15,0 1 0 16,0-6 0-16,0-5 0 15,0-11 0-15,0-16 0 16,0-14 0-16,0-16 0 16,-2-12 0-16,-20-10 0 15,-11 0 0-15,-10-10 0 16,-5-16 0 0,0-6 0-16,6-6 0 0,13-6 0 15,16-7 0-15,13-5 0 16,16-4 0-16,30-4 0 15,16-2 0-15,17 2 0 16,8-1 0-16,0 4 0 16,-1 2 0-16,-10 5 0 15,-11 4 0-15,-14 4 0 16,-17 2 0-16,-13 4 0 16,-9 3 0-16,-10 3 0 15,-2 6 0-15,-2 6 0 0,-14 8 0 16,-6 10 0-16,-7 4 0 15,-2 10 0-15,0 22 0 16,0 8 0-16,8 8 0 16,9 2 0-16,14-1 0 15,0-5 0-15,29-6 0 16,19-8 0-16,14-6 0 16,7-10 0-16,5-10 0 15,-10-4-15-15,-1-8-300 16,-21-14-290-16,-15 0-477 0</inkml:trace>
  <inkml:trace contextRef="#ctx0" brushRef="#br0" timeOffset="37467.21">27235 5953 1735 0,'0'0'631'0,"0"0"-289"0,0 0 210 15,0 0-356-15,0 0-125 16,0 0 19-16,0 0-44 15,62-54-25-15,-37 32 2 16,-2-4-11-16,-1-2 16 16,-2-6 10-16,-4-4 17 15,-5-2 16-15,-5-3-7 16,-2 7 5-16,-4 8-17 16,0 10-52-16,0 13 0 0,0 5 0 15,0 7 0 1,-13 32 0-16,-5 11 0 0,-1 12 0 15,3 6 0-15,7-2 0 16,9-8 0-16,0-8 0 16,18-11 0-16,13-16 0 15,5-14 0-15,4-9 0 16,0-6 0-16,0-23 0 16,0-4 0-16,-2-8 0 15,3-3 0-15,-2-2 0 16,1 4 0-16,-2 4 0 15,-5 10 0-15,-6 12 0 16,-4 10 0-16,-3 6 0 0,-3 12 0 16,-1 20 0-1,-1 12 0-15,-1 6 0 0,-7 0 0 16,-5 0 0-16,-2-5 0 16,0-9 0-16,-4-10-30 15,-15-10-42-15,-5-10-26 16,-10-6-83-16,-30-26-142 15,4-10-604-15,2-4-1034 0</inkml:trace>
  <inkml:trace contextRef="#ctx0" brushRef="#br0" timeOffset="37656.33">27202 5131 2875 0,'0'0'712'0,"0"0"-412"16,0 0-91-16,0 0-209 16,0 0 0-16,0 0 0 15,0 0 0 1,12 48-243-16,-12-28-655 0</inkml:trace>
  <inkml:trace contextRef="#ctx0" brushRef="#br0" timeOffset="39000.92">28806 5967 1790 0,'0'0'505'15,"0"0"-182"-15,0 0 252 16,0 0-403-16,0 0-88 0,0 0 5 15,130-112 5-15,-95 68-10 16,1-8-12-16,-5-10 2 16,-2-8-25-16,-4-9-16 15,-6-1-7-15,-5 2-7 16,-7 12-2-16,-5 12 2 16,-2 15 5-16,0 15 8 15,0 16-17-15,0 8-15 16,-2 3 0-16,-9 29-3 15,-5 18-3-15,-3 30 6 16,4 4 0-16,2 9 6 16,6 1-3-16,7-18-3 15,0 2 0-15,12-12-3 16,15-18-3-16,4-14 6 0,2-16-6 16,3-14-2-16,-1-4-2 15,-2-12 10-15,1-16 0 16,-3-8 1-16,0-4-1 15,-2-4 0-15,-2 2 0 16,-4 8 18-16,-8 8-4 16,-4 11-14-16,-4 12 0 15,-1 3 0-15,5 2 0 16,5 21 0-16,2 12 0 0,2 5 0 16,-2 4 0-16,-5 2 0 15,-2-2 0-15,-6-4 0 16,-5-8-29-16,0-10-5 31,0-5-7-31,0-12 26 0,0-5 15 0,-2-1 17 16,-1-24 5-16,3-7-4 15,0-10 5-15,10-4-10 16,16 0-1-16,10 2 2 16,8 6-14-16,5 4 0 15,5 6-22-15,-5 8-53 16,-10 4-117-16,-14 4-84 15,-25 2-214-15,-6-1-123 0,-26 4-219 0</inkml:trace>
  <inkml:trace contextRef="#ctx0" brushRef="#br0" timeOffset="39158.44">29125 5366 1744 0,'0'0'1097'15,"0"0"-619"-15,0 0-11 16,0 0-274-16,0 0-133 16,138-44-60-16,-58 44-19 0,39 2-187 31,-17 8-516-31,-15 2-1076 0</inkml:trace>
  <inkml:trace contextRef="#ctx0" brushRef="#br0" timeOffset="39868.03">30335 5693 1923 0,'0'0'628'0,"0"0"-83"15,0 0-226-15,0 0-81 16,0 0-79-16,-54-111-57 15,18 111-51-15,-6 0-50 16,-7 24 0-16,-3 16 11 16,4 9-12-16,5-1 1 15,17-4 0-15,10-4-1 16,16-10 1-16,0-8 0 16,21-10 5-16,10-10 19 15,6-2-11-15,3-10 4 0,1-14-8 16,-3-8-9-1,-7-2 14-15,-6-4 9 0,-8 0-24 16,-5 0 0-16,-8 5 0 16,-2 11 0-16,-2 11 0 15,0 11 0-15,0 0 0 16,0 22 0-16,0 16 0 16,-4 6 0-16,4 2 0 15,0-2 0-15,0-6 0 16,2-10-32-16,9-8-8 15,5-12-17-15,-1-8 22 16,5 0 34-16,0-20-12 16,2-8 13-16,3-4 2 0,0-6-1 15,-1 2 43-15,-2 0-19 16,-2 6-2-16,-7 9 28 16,-3 15-19-16,-6 6-32 15,0 10 0-15,1 25 0 16,1 9 0-16,4 6 0 15,3 2 0-15,0-8 0 16,3-8 0-16,-1-14 0 16,-1-10 0-16,1-12 0 15,1 0 0-15,-1-20 0 0,3-8 0 16,3-6 0 0,-2-4 0-16,2-4 0 0,-1-4 0 15,4-1 0-15,0 3 0 16,-1 11-65-16,2 20-212 15,-6 12-330-15,-5 1-423 0</inkml:trace>
  <inkml:trace contextRef="#ctx0" brushRef="#br0" timeOffset="41296.58">30927 5859 506 0,'0'0'1728'0,"0"0"-1219"16,0 0-166-1,0 0-110-15,0 0-159 0,114-52-44 16,-78 32-12-16,-5 0 0 16,-9-4 3-16,-9-2-1 15,-6-5 4 1,-7 2 10-16,0-1-17 0,-5 7 5 16,-12 11 19-16,-8 12-31 15,-1 7-10-15,-6 29-9 16,3 11-6-16,7 10 15 0,9-1 0 15,13-4 6-15,0-6-5 16,27-10 14-16,10-10 9 16,11-14-14-16,0-9 1 15,1-3 2-15,-4-13-5 16,-8-15 10-16,-8-4 12 16,-4-6 55-16,-7 0-7 15,-3 0-19-15,-3 6-10 16,-3 8 16-16,-3 8-65 15,-4 8 0-15,3 8 0 16,-1 0 0-16,3 10 0 16,2 16 0-16,0 8 0 15,2 2 0-15,-2 4-33 0,2 0 0 16,1-6-18-16,1-4-3 16,3-8 27-16,7-9 18 15,6-9-3-15,5-4 12 16,4-7 1-16,2-17 31 15,-2-6 5-15,-3-8-5 16,-4-6-11-16,-4-6-15 16,-6 0 0-16,-10 4 6 0,-9 6 4 15,-2 12 16-15,0 7-17 16,-18 9-6 0,2 12-9-16,3 0 0 15,2 4-19-15,6 18 18 16,5 7-13-16,0-1 13 15,14 2-12-15,15 0 13 16,7 0-6-16,1-4-9 16,1 2-5-16,-5-4-1 15,-6 0-6-15,-11-4-1 16,-9-1-31-16,-7-1-64 0,0 0 0 16,-23 1 24-1,-6 2 48-15,-4-3-13 0,2-3 28 16,4-5 28-16,12-3 5 15,6-6 3-15,9-1 53 16,2 0 55-16,22-15-32 16,15-7-56-16,5-9-5 15,5-1-8-15,2-6 2 16,-2-4-3-16,1 0 17 0,-15-2 5 16,-4 2 32-1,-9 4 6-15,-6 1 0 0,-12 8-15 16,-4 7 21-16,0 5-25 15,-8 9-34-15,-15 8-13 16,-4 0 0-16,-4 15-12 16,0 10 10-16,2 10 1 15,12 1 1-15,7 2 0 16,10 0 0-16,2-4 0 16,29-2 0-16,14-6 2 0,11-6-2 15,7-8 0-15,8-8-64 16,0-4-82-16,-5 0-71 15,0-14-1 1,-9-10-6-16,-6-4 52 0,-11-2 71 16,-9-2 101-16,-6 0 8 15,-9 4 140-15,-5 3 26 16,-9 6 7-16,-2 5 63 16,0 3-62-16,0 10-83 15,-6 1-54-15,-19 0-30 16,-8 22-14-16,-9 8-1 0,-3 6 7 15,5 6-7 1,9-2 0-16,12-4-8 0,19-6 7 16,0-6-6-16,29-9-8 15,14-8 14-15,8-7-1 16,3 0 1-16,-3-16 1 16,-2-12 0-1,-4-10 7-15,-5-10-7 0,-5-12 1 16,1-27 17-16,-7-29-17 15,-7-26 10-15,-15 10-11 16,-7 29-1-16,-5 39 1 16,-17 30 8-16,-4 4-7 15,-3 8 9-15,0 6-10 16,6 16 0-16,3 8-7 0,5 32-7 16,-1 16 13-16,3 32-16 15,6 26 17-15,5 25 0 16,2-11 1-16,0-25-2 15,0-31 1-15,4-22 0 16,14 4 0-16,11 2 0 16,14 1-1-16,5-16-35 15,12-10-26-15,3-13-37 16,-3-14-43-16,-4-4-44 0,-19-18-114 16,-16-4-430-16</inkml:trace>
  <inkml:trace contextRef="#ctx0" brushRef="#br0" timeOffset="43601.36">1060 7583 738 0,'0'0'1325'16,"0"0"-1112"-16,0 0 150 0,0 0 131 16,0 0-327-16,0 0-55 15,-89-66-18-15,86 48-32 16,3-2-16-16,0-2 26 15,0 0-7-15,18 0-8 16,5 6-29-16,8 4-16 0,7 8-12 16,6 4-6-16,1 8-3 15,-1 20 8-15,-1 8-60 16,-9 6-8-16,-8 5 4 16,-13-1 31-1,-11-2 16-15,-2-6-6 0,-4-8 16 16,-11-8 8-16,3-10 1 15,4-10 21-15,3-2 59 16,1-14 29-16,4-16-47 16,0-10-45-16,0-4 0 15,9-3-12-15,8 7 0 16,5 7 4-16,1 8 2 0,0 11-10 16,-2 8-2-16,4 6-9 15,0 6 0-15,-1 19-3 16,1 4-36-16,-3 7-11 15,-2 0-19-15,-7-1-3 16,-3-5 9-16,-4-6-13 16,-6-6 13-1,0-10 33-15,0-6 24 0,0-2 15 16,0-2 70-16,0-18-40 16,0-6 14-16,0-3-16 15,2 2 7-15,19-4-20 0,8 6-14 16,8 3-2-16,7 7 1 15,8 9-15 1,-2 6 14-16,-4 4-62 0,-9 20-15 16,-10 6-27-16,-9 5-18 15,-7-2 2-15,-2 0-12 16,0-7-25-16,4-8-3 16,6-10-10-16,2-8 63 15,8 0 54-15,2-24 32 16,3-8 21-16,-3-4 1 15,-4-2 22-15,-3 0 34 0,-7 5 69 16,-7 9 92-16,-5 8 30 16,-3 10 41-16,-2 6-59 15,0 0-121-15,0 22-96 16,0 14 3-16,0 13-15 16,0 5 9-1,6 2-9-15,15-8-13 0,8-10-31 31,6-14-5-31,7-16-8 16,1-8-30-16,-3-8 33 16,-7-18 39-16,-8-8 14 15,-12-2 2-15,-10-2 17 16,-3-2 24-16,-10 2-2 0,-16 3 2 16,-4 4-14-16,-1 4 16 15,5 7-14-15,4 6 27 16,8 4 22-16,7 4 23 15,7 2 9-15,0-2-40 16,9 0-56-16,18-2-15 16,12-2-1-16,5 4-12 15,3 2 12-15,-1 4-56 16,-4 0-24-16,-7 14-8 16,-12 14-8-16,-9 6-2 15,-7 8 37-15,-7 2 28 0,0 1 20 16,0-3 7-16,-5-10 7 15,1-6-11-15,4-8 10 16,0-10 1-16,7-6 1 16,17-2 0-16,14 0 23 15,10-16-12-15,6-6-12 16,4-2 11-16,-4 2-5 16,-8 0 9-16,-7 2 45 15,-10 2 19-15,-10 2 10 16,-5-1-19-16,-7 2-19 15,-5-2-4-15,-2 2-22 0,0-2-1 16,-9 1-22-16,-9 0-2 16,-7 6 0-16,-4 4-11 15,0 6 11-15,0 0 8 16,5 22-7-16,4 12 10 16,9 11 1-16,11 1 0 15,0 0 18-15,15-6-15 16,23-6-7-16,9-8-8 15,40-16-47-15,-11-8-238 16,-10-2-597-16</inkml:trace>
  <inkml:trace contextRef="#ctx0" brushRef="#br0" timeOffset="45059.47">4633 7827 1971 0,'0'0'532'0,"0"0"-299"16,0 0 283-16,0 0-233 16,0 0-124-16,0 0-23 15,0 0-41-15,21-13-23 16,-7-5-6-16,3-10-33 16,3-10-33-16,3-6 0 15,-1-10 0-15,-4-6 0 16,-3-6 0-16,-3-5 0 0,-8-1 0 15,-4 2 0-15,0 6 0 16,-7 16 0-16,-4 16 0 16,2 18 0-16,-2 14 0 15,2 18 0-15,0 29 0 16,3 18 0-16,1 15 0 16,5 8 0-16,0 0 0 15,13-3 0-15,14-9 0 16,9-14 0-16,6-18 0 15,7-18 0-15,0-22 0 16,0-4 0-16,-4-32-22 0,-7-18 13 16,-9-10 8-1,-9-8 1-15,-9-8 2 0,-5-1 4 16,-6 7 9 0,0 14-6-16,0 16-9 0,0 22 0 15,0 18 0-15,-4 14 0 16,-5 36 0-16,2 16 0 15,3 12 0-15,1 7 0 16,3-5 0-16,0-8 0 16,7-14 0-1,9-16 0-15,2-18 0 0,-1-15 0 16,2-9 0-16,0-9 0 16,6-21 0-16,-1-4 0 15,1-4 0-15,0 4 0 16,-6 8 0-16,4 14 0 0,-3 12 0 15,2 0 0-15,3 22 0 16,6 10 0-16,4 4 0 16,8 0 0-16,3-6 0 0,6-10 0 15,2-8 0 1,3-10-3 0,-1-2-25-16,-5-6-4 0,-4-16 16 15,-11-2 16-15,-10-8 1 16,-10-2 5-1,-10-6 7-15,-6-2-12 0,0 1-1 16,-17 4 0-16,-10 6 1 16,-2 16 20-16,-4 12-7 15,-6 3-8-15,0 32-5 16,-1 17-1-16,4 11 0 0,9 4 0 16,9-2 0-16,16-8-1 15,2-12 1-15,18-16-5 16,22-17 4-16,9-9-4 15,4-13 5-15,1-20 0 16,-7-12 1-16,-9-3-1 16,-7-4 26-16,-8 0-26 15,-10 4 0-15,-3 9 0 16,-4 14 0-16,-4 13 0 16,-2 12 0-16,0 1 0 15,0 28 0-15,0 11 0 16,2 6 0-16,2 2 0 0,7-2 0 15,1-8 0-15,1-10 0 16,3-10 0-16,-3-9 0 16,2-9 0-1,1 0 0-15,-1-17 0 0,5-7 0 16,5-8 0-16,2-4 0 16,4-2 0-16,0 0 0 15,-2 6 0-15,-4 6 0 16,-6 10 0-16,-5 9 0 15,-3 7 0-15,-2 9 0 16,-3 21 0-16,4 6 0 0,-6 6 0 16,1-2 0-1,-1-4-14-15,0-12-52 0,4-11 15 16,2-13 12-16,9 0 39 16,2-21 30-16,8-11 12 15,5-8 56-15,3-6-98 16,0 2 0-1,-2 4 0-15,-1 10 0 0,-10 9 0 16,-2 20 0-16,-4 1 0 16,-3 20 0-16,1 18 0 15,-3 10 0-15,3 0 0 16,-5 0 0-16,1-8-113 16,-12-14-393-16,0-10-236 15,0-14-194-15</inkml:trace>
  <inkml:trace contextRef="#ctx0" brushRef="#br0" timeOffset="45264.95">4810 7323 3214 0,'0'0'651'0,"0"0"-420"15,0 0-231-15,0 0 0 16,136-34 0-16,-58 26 0 16,55 6 0-1,-19 2-324-15,-7 0-1442 0</inkml:trace>
  <inkml:trace contextRef="#ctx0" brushRef="#br0" timeOffset="46288.87">8477 7411 1955 0,'0'0'521'0,"0"0"-153"0,0 0 186 16,0 0-314-16,0 0-66 16,0 0-72-16,0 0-72 15,-127 26 2-15,105 25-17 16,9 4-5-16,11 4 2 15,2-7-11-15,22-10 13 16,20-16-14-16,7-14 1 16,6-12 16-1,-3-10-8 1,-5-26 13-16,-11-8-3 16,-12-10-19-16,-13-7 0 15,-11 2 0-15,0 0 0 16,-18 9 0-16,-11 10 0 15,-2 16 0-15,-5 18 0 0,1 6 0 16,-1 22 0-16,7 18 0 16,7 10 0-16,13 2 0 15,9-4 0-15,15-8 0 16,28-11 0-16,13-15 0 16,9-14 0-16,3 0 0 15,1-26 0-15,-9-10 0 16,-6-5 0-16,-14-1 0 15,-9 2 0-15,-8 6 0 16,-10 10 0-16,-6 12 0 16,-5 12 0-16,-2 0 0 0,0 22 0 15,0 16 0-15,0 14 0 16,0 8 0-16,9 1 0 16,2-7 0-16,0-10 0 15,0-12 0-15,-2-12 0 16,0-14 0-16,-2-6 0 15,4-2 0-15,5-24 0 16,3-8 0-16,8-9 0 16,2-2 0-16,0-1 0 15,-2 5 0-15,-5 10 0 0,-6 12 0 16,-8 11 0 0,2 8 0-16,-4 6 0 0,5 22 0 15,3 10 0-15,3 11 0 16,4-2 0-16,1 2 0 15,5-9 0-15,2-10 0 16,2-14 0-16,0-12 0 16,1-4 0-16,-3-10 0 15,-8-20-53-15,0-30-161 16,-8 7-248-16,-6 3-588 0</inkml:trace>
  <inkml:trace contextRef="#ctx0" brushRef="#br0" timeOffset="46596.46">9869 7371 1337 0,'0'0'554'0,"0"0"-240"0,0 0 162 0,0 0-163 31,0 0-102-31,0 0-76 0,0 0 24 0,-139 0 6 32,110 36-18-32,4 9-39 0,10 2-29 0,5 0 19 15,10-3-98-15,0-8 0 16,18-4 0-16,20-10 0 16,14-8 0-16,10-12 0 15,7-2 0-15,0-8 0 16,-2-20-14-16,-2-24-286 15,-19 5-545-15,-13 3-1121 0</inkml:trace>
  <inkml:trace contextRef="#ctx0" brushRef="#br0" timeOffset="46990.25">10311 7437 1420 0,'0'0'537'0,"0"0"-345"15,0 0 114-15,0 0-115 16,0 0-102-16,0 0-14 16,0 0 37-16,123 18 16 15,-106-18 22-15,-1 0-33 16,1-8-29-16,2-6 19 16,-3-2-8-16,-1-4-14 0,-4-2 19 15,-6-2-25-15,-3-2-1 16,-2 2-28-16,0 2-16 15,-14 1 4-15,-8 8-21 16,-4 5-17-16,-3 8 0 16,-3 0 0-16,-1 21 0 15,2 14 0-15,2 7 0 16,6 6 0-16,9 2 0 16,12-2 0-16,2-1 0 15,10-7 0-15,21-6 0 0,9-10 0 16,6-8 0-16,10-8 0 15,0-8 0-15,0 0 0 16,-5-14-38-16,4-20-260 16,-14 2-325-16,-12 1-378 0</inkml:trace>
  <inkml:trace contextRef="#ctx0" brushRef="#br0" timeOffset="47401.13">11385 7714 2916 0,'0'0'718'0,"0"0"-454"15,0 0-66-15,0 0-198 16,0 0 0-16,0 0 0 15,0 0 0-15,49-58 0 16,-40 50 0-16,-9-4-63 16,0 2-391-16,0 2-715 0</inkml:trace>
  <inkml:trace contextRef="#ctx0" brushRef="#br0" timeOffset="50663.8">13112 7149 1330 0,'0'0'620'15,"0"0"-250"-15,0 0 92 16,0 0-137-16,0 0-27 15,0 0-73-15,0 0-39 16,31-81-48-16,-31 81-69 16,0 0-65-16,0 18-4 15,0 9-24-15,0 5 23 0,0 4 1 16,0-6-96-16,9-6-12 16,2-12-18-16,0-10 33 15,-2-2 63-15,-3-10 30 16,-1-18 22-16,-5-8-7 15,0 0 28-15,-5 3 16 16,-12 9-19-16,-8 12 8 16,-4 12-48-16,-4 10-29 15,-5 34 11-15,-2 21 2 16,4 11 16-16,7 10-8 16,10 2 9-16,13-3-1 15,6-9 0-15,16-8-4 16,22-16-4-16,16-18-26 0,8-18 5 15,7-16 28-15,5-4-35 16,-5-28 36-16,-7-8 1 16,-13-6 25-1,-11 2 38-15,-16 4 17 0,-8 8 8 16,-12 13-8-16,-2 9-14 16,0 10-19-16,0 3-48 15,0 26-73-15,0 14 53 16,0 11 4-16,13 6-47 15,14-4 31-15,11-10-16 0,7-13 3 16,8-18-22 0,-2-15 14-16,-2 0-22 0,-9-22 3 15,-13-10 65-15,-16-6 7 16,-11-4 22-16,0 0 37 16,-26 2-19-16,-11 7-14 15,-4 10-23-15,-4 9-3 16,2 10-24-16,8 4 24 15,10 0-16-15,10 9 15 0,13 2-6 16,2-4-3-16,11 0 5 16,20-7 5-16,9 0 54 15,9 0 16-15,3-11-32 16,1-3-8-16,0 0-15 16,-5 5-9-16,-9 6-6 15,-3 3-3 1,-7 7-14-16,0 16 2 0,-4 12 11 15,-2 5 2-15,-2 4 2 16,-5-4-46-16,-8-6-25 0,-1-8-10 16,-3-10 20-16,-2-10 34 15,1-6 27-15,0 0 56 16,1-14 61 0,2-14-76-16,5-6-19 15,5-6-21-15,4 0 0 0,2 2 21 16,5 8-8-16,0 9 4 15,2 12-6-15,-4 9-11 16,1 1-1-16,0 25-11 0,-1 9 11 16,0 5-1-16,0 2 1 15,-1-4-1-15,0-10-5 16,3-8-20 0,0-12-35-16,2-8 2 0,4-10-1 15,0-20 2 1,3-12 43-16,-5-8 15 0,-4-8 9 15,-4-9 39-15,-5-5 40 16,-5-6-26 0,-5 0-10-16,-3 8 7 0,-3 13 10 31,-2 21 42-31,0 21 27 0,0 15-138 16,0 12 0-16,0 31-11 0,0 18 11 15,0 15 11-15,0 12-11 16,9 2 0-16,4-1 0 15,6-9 0-15,5-12 0 16,2-18 0-16,9-16 0 16,-2-18-9-16,2-16 0 15,1 0 9-15,-1-26-1 16,1-12 1-16,-1-6-1 16,-3-6-5-16,-6 0 5 0,-3 6-9 15,-8 8 10 1,-5 14 11-16,-8 9-3 0,0 13 1 15,-2 6-9-15,2 24-54 16,2 15 42-16,5 7 12 16,3 4-2-16,5-6-11 0,1-6-160 15,9-18-282-15,-4-12-287 16,-4-14-512-16</inkml:trace>
  <inkml:trace contextRef="#ctx0" brushRef="#br0" timeOffset="50800.5">15487 7247 1707 0,'0'0'914'15,"0"0"-541"-15,0 0-88 0,0 0-285 16,0 0-54-16,0 0-943 0</inkml:trace>
  <inkml:trace contextRef="#ctx0" brushRef="#br0" timeOffset="50975.21">14464 7395 1335 0,'0'0'1642'0,"0"0"-1076"15,0 0-283-15,0 0-92 16,0 0-191-16,243-38-15 15,-65 20-266-15,-20 6-512 16,-28 2-847-16</inkml:trace>
  <inkml:trace contextRef="#ctx0" brushRef="#br0" timeOffset="52036.92">15786 7716 1857 0,'0'0'659'0,"0"0"-168"16,0 0 33-16,0 0-244 15,0 0-94-15,0 0-87 16,0 0-99-16,17-72 0 15,-10 72 0-15,2 0 0 16,4 20 0-16,3 8 0 16,-1 8 0-16,1 6-39 15,-3 2-83-15,-4-6 2 16,1-4 24-16,-6-10 29 16,-2-9 41-16,0-9 26 15,2-6 14-15,5-3 112 0,3-25 9 16,3-9-83-16,8-10-23 15,1-3-14-15,3 4 13 16,-3 8-11 0,1 12 2-16,-7 12-4 0,-1 12-15 15,-1 2-7-15,-3 12-11 16,1 16-8-16,-3 6 26 16,0 2-9-16,0-2-21 0,0-4-12 15,-2-6-12 1,2-10 24-16,0-10-5 0,3-4-4 15,1 0 39-15,4-24 14 16,2-6-4-16,2-8 14 16,4-2-23-1,-5 2 7-15,0 8-7 0,-6 10 0 16,-6 10 44-16,0 10-45 16,-1 0-9-1,-1 16-1-15,6 16 5 16,4 6 5-16,2 2 0 15,5 0 1-15,2-8-3 0,6-6 2 0,0-12-27 16,3-11 12-16,-1-3 15 16,-1-11 11-16,-5-17-1 15,-3-10 5 1,-3-4 14-16,-8-4-19 16,-1 0 2-16,-8 8 15 0,-3 8-9 15,-3 10 20-15,0 9 8 16,0 11-14-16,0 0-32 31,0 3-23-31,4 19-17 16,0 6 39-16,3 8 2 0,2 2 0 15,2-2-1-15,5-6-26 16,-1-8-13-16,4-8-6 16,0-8 21-16,3-6 24 15,3 0 6-15,0-2 15 16,1-12-10-16,-2-6-10 15,3 0 15-15,-2-4-16 16,0-4 0-16,0-2 4 0,-6-4-4 16,-3 0 7-16,-5 0-1 15,-7-1 3-15,-4 7 14 16,0 4-10-16,-2 6 19 16,-9 10 40-16,-7 8-72 15,1 2 0-15,-6 28 0 16,-2 14 0-16,5 9 0 15,7 3-8-15,11-2 7 16,2-6 1-16,27-6-1 16,19-8 1-16,14-9 0 0,7-14-19 15,3-7-101 1,-1-4-194-16,-21-14-367 0,-17-2-529 0</inkml:trace>
  <inkml:trace contextRef="#ctx0" brushRef="#br0" timeOffset="54133.08">18633 7572 1677 0,'0'0'551'16,"0"0"-388"-16,0 0 157 16,0 0 0-16,0 0-102 15,0 0-64 1,0 0 50-16,-7 0-6 0,7-4-81 15,0-12-16-15,9-11-28 0,5-13-73 16,1-12 0 0,5-14 0-16,2-30 0 0,1-33 0 15,-7-25 0-15,-10 13 0 16,-6 36 0-16,0 42 0 16,-4 39 0-16,-6 8 0 15,2 6 0-15,1 10 0 16,1 0 0-16,1 34 0 15,0 18 0-15,1 18 0 16,4 29 0-16,0-5 0 0,0 6 0 16,0 0 0-16,11-20 0 15,7 5 0 1,0-13 0 0,3-16 0-16,4-14 0 0,-2-16 0 0,4-15 0 15,-1-11 0-15,6 0-19 16,3-26 19-1,1-13 0-15,-5-7 0 0,-4-4 6 16,-9 0-6 0,-9 2 0-16,-9 6 13 0,0 8-13 0,0 9 0 15,-9 7 0-15,-3 10 0 32,4 3 0-32,1 5 0 15,5 0 0-15,2 0 0 16,0 0-18-16,0 0 17 15,0 0-17-15,0 5 17 16,11 8-7-16,4 3 4 16,5 2 2-16,1 4 2 0,0 2 0 15,2 6 0-15,-7 2 0 16,-1 2 0-16,-5-2 0 16,-2-2-5-16,-1-6 4 15,-1-8 1-15,4-6 0 16,0-8 0-16,11-2 1 15,10-10-1-15,11-20 0 16,4-10-205-16,2-32-284 16,-13 8-294-16,-19 8-507 0</inkml:trace>
  <inkml:trace contextRef="#ctx0" brushRef="#br0" timeOffset="54304.68">18691 6884 2085 0,'0'0'699'16,"0"0"-244"-16,0 0-134 15,0 0-111-15,0 0-149 16,0 0-61-16,0 0-61 0,183-28-149 16,-96 28-312-16,-6 0-352 0</inkml:trace>
  <inkml:trace contextRef="#ctx0" brushRef="#br0" timeOffset="56092.52">19929 7225 1307 0,'0'0'643'16,"0"0"-158"-16,0 0 50 15,0 0-226-15,0 0-97 16,0 0-57-16,0 0-29 16,-60-97-21-16,33 97-74 15,-6 0-20-15,-7 26-11 16,-2 13-14-16,-1 8 5 16,6 8 7-16,8-1-8 0,10-6 9 15,15-8 1-15,4-10-24 16,16-12-41-16,20-14 13 15,6-4 43-15,3-10 4 16,-5-16 5-16,-7-8 29 16,-8-6 31-16,-10 0 15 15,-8 2 18-15,-7 4-21 16,0 7-33-16,0 12-39 16,0 11 0-16,0 4 0 0,0 10 0 15,-2 20 0-15,2 12 0 16,0 4 0-16,9 2 0 15,15-4-21-15,10-8-35 16,5-11 13-16,9-16 4 16,2-9 16-1,2-1 11-15,-4-26 12 16,-5-7 5-16,-3-12 7 0,-4-6 6 16,-3-6 12-16,-4 0-18 15,-2 4-6-15,-7 12 9 0,-7 13-15 16,1 18 13-16,-3 11-13 15,3 0-17-15,3 19 17 16,3 13-1-16,0 3-5 16,-2-2-5-16,-2-2-31 15,-5-9 17-15,-2-8-7 16,-5-4-5-16,-2-8 17 16,0-2 9-16,1 0 11 15,2-6 42-15,-3-16-33 16,-2-8-1-16,0-5-8 15,0-1 0-15,0 3 12 0,-14 7-12 16,-3 9 1-16,-6 11 32 16,-2 6-33-16,-4 20 0 15,-2 23-10-15,2 12-6 16,10 8 15-16,5-1 1 16,14-6-1-16,0-6 1 15,25-10 0 1,14-9 0-16,17-16 1 0,11-8-1 15,7-7 10-15,-1-13-10 0,-6-13-1 16,-11-8 1 0,-11-4 0-16,-14-8 17 15,-9-4 32-15,-11-2-23 16,-4 4 7-16,-7 12-14 0,0 11 17 16,0 19-18-1,0 6-18-15,-2 23 0 0,-5 22 0 16,2 16 0-16,5 3 0 15,0-2 0 1,0-8-12-16,22-11-8 0,5-16-25 0,7-10 21 31,1-15 17-31,3-2 7 16,-2-13 6-16,-2-15 0 0,-5-6 10 0,-2-6 22 16,-8-2-23-16,-1 0 12 15,-5 6-27-15,-4 8 0 16,-2 12 0-16,-2 14 0 15,1 2 0 1,3 20 0-16,7 16 0 16,-1 8 0-16,5 2 0 15,1-4 0 1,-4-6 0-16,-3-11-15 0,-3-10 4 16,-5-7 10-16,-2-8 2 15,2 0 5-15,-2 0 5 16,5-19-2-16,6-8-9 15,5-7 0-15,7-2 0 16,0 2 0-16,-2 4 0 16,-2 6 0-16,-5 8 0 15,-5 10 0-15,1 6 0 16,-3 0-9-16,3 16 3 0,3 12 0 16,8 6 10-16,4 4-5 15,7-1 1-15,6-5-1 16,9-9 1-16,7-9-38 15,9-14-1-15,5 0 26 16,-6-14-5-16,-5-16 18 16,-13-6 1-16,-12-4-1 15,-14-6 41-15,-10-2-20 16,-12 0-8-16,0 2 7 16,-8 12-14-16,-18 14 19 0,-8 18-25 15,-8 5 0-15,-7 36-3 16,0 13-8-16,6 6-1 15,10-2 6 1,16-6-33-16,13-9 17 0,4-13 2 16,10-15-6-16,17-11 26 15,7-2 0-15,3-14 19 16,1-14 8-16,-2-4 15 16,-2-4 9-16,-5 2-51 0,-8 4 0 15,-5 6 0-15,-5 8 0 16,-7 8 0-16,-1 8 0 15,-1 6 0-15,3 26 0 16,2 20 0-16,8 33 0 16,5 33 0-16,9 32 0 15,-2 12 0-15,-8-9 0 16,-9-19 0-16,-10-38 0 16,0-19 0-16,0-21 0 15,-14-10 0-15,-5 2 0 0,-8-4 0 16,-2-6 0-16,-5-20 0 15,3-18 0-15,-2-2 0 16,2-32 0-16,4-20 0 16,13-28 0-16,14-31 0 15,22-25 0-15,30 10 0 16,6 26 0-16,2 35 0 16,-7 26 0-16,12-2 0 15,2 3-50-15,-2 2-59 16,-21 14-101-16,-22 10-56 0,-30 6-53 15,-29 4-275-15,-13 2-193 0</inkml:trace>
  <inkml:trace contextRef="#ctx0" brushRef="#br0" timeOffset="56303.21">20959 6792 2616 0,'0'0'754'16,"0"0"-405"-16,0 0-107 0,0 0-242 31,0 0-53-31,0 0-529 0,0 0-1099 0</inkml:trace>
  <inkml:trace contextRef="#ctx0" brushRef="#br0" timeOffset="57601.32">23546 7543 945 0,'0'0'1301'0,"0"0"-751"0,0 0-74 16,0 0-92-16,0 0-204 16,0 0-108-16,46-120-24 15,-23 68-11 1,0-12 7-16,-2-22-11 0,2-29-7 15,-10 5-26-15,-6 10 0 16,-7 15 0-16,0 31 0 0,-7 6 0 16,-8 14 0-16,-10 28 0 15,-2 12 0 1,-13 58 0-16,2 44 0 0,7 39 0 16,11-9 0-16,20-25 0 15,0-39 0-15,22-26 0 16,14 0 0-1,10-2 0-15,12-5 0 16,5-19 0-16,-5-18 0 16,-5-4 0-16,-8-18 0 0,-9-18 0 15,-12-13 0 1,-6-5 0-16,-9-4 0 0,-5 3 0 16,-2 10 0-16,-2 13 0 0,0 19 0 15,0 13 0-15,0 13 0 16,0 28 0-16,0 12 0 15,5 5 0 1,8 0 0-16,6-8 0 16,2-8 0-16,6-14 0 0,4-11 0 31,3-16 0-31,-1-1 0 16,-2-22 0-16,-4-14 0 15,-2-12 0-15,-5-12 0 0,-5-8 0 16,-3-12 0-16,-6-4 0 15,-3 3 0-15,-3 13 0 16,0 18 0-16,0 24 0 16,0 22 0-16,-9 8 0 15,-1 38 0-15,-1 22 0 16,1 19 0-16,-2 4 0 16,8 0 0-16,1-7 0 0,3-16 0 15,0-16 0-15,0-14 0 16,5-14 0-16,6-14 0 15,5-6 0-15,4-4 0 16,7-21 0-16,6-14 0 16,5-11 0-16,4-12 0 15,-1-8 0-15,-6-4 0 16,-4 9 0-16,-11 13 0 16,-11 22 0-16,-9 20 0 15,0 10 0-15,-11 19 0 16,-16 22 0-16,-7 9 0 0,-1 4 0 15,-3-1 0-15,7-11 0 16,4-10 0-16,9-10 0 16,7-12 0-16,7-4 0 15,4-6 0-15,0 0 0 16,0 0 0-16,4 0 0 16,5-2 0-16,0-2 0 15,2 4 0-15,2 0 0 0,8 6 0 16,5 16 0-16,10 6 0 15,4 2 0-15,9 2 0 16,5-6 0-16,4-5 0 16,2-11 0-16,-3-9 0 15,-3-1 0-15,-9-7 0 16,-10-18 0-16,-3-3 0 16,-8-10 0-16,-4-6 0 15,-6-8 0-15,-4-4 0 16,-7 2 0-16,-3 8 0 15,0 14 0-15,-7 15 0 0,-11 17 0 16,-9 13 0-16,1 29 0 16,1 14 0-16,7 6 0 15,14 4 0 1,4-2 0-16,20-5 0 0,20-8 0 16,14-11 0-16,2-13 0 15,1-17-113-15,-3-20-342 16,-17-20-427-16,-19-10-763 0</inkml:trace>
  <inkml:trace contextRef="#ctx0" brushRef="#br0" timeOffset="57768.59">24060 6689 2695 0,'0'0'760'15,"0"0"-436"-15,0 0-7 0,0 0-317 16,0 0 0-16,0 0 0 16,0 0-176-16,65 10-569 31,-41 11-1073-31</inkml:trace>
  <inkml:trace contextRef="#ctx0" brushRef="#br0" timeOffset="59064.05">26424 7520 1448 0,'0'0'632'0,"0"0"-350"0,0 0 292 16,0 0-195-16,0 0-114 15,0 0-111-15,0 0-68 16,7-67-46-16,5 25-4 16,-2-10 15-16,3-10-21 15,-1-13-7-15,-5-7-3 16,-3-6-19-16,-4 2 9 15,0 10 3-15,-2 15-1 16,-9 21 28-16,1 22-40 0,2 18 0 16,-1 11 0-1,0 36 0-15,-4 36 0 16,4 5 0-16,5 8 0 16,4 3 0-16,0-23 0 0,21 4 0 15,12-18 0-15,8-16 0 16,1-17 0-16,6-20-24 15,-7-9 8 1,-1-16 16-16,-4-22 0 0,-4-14 0 16,-10-14 1-16,-2-26 0 15,-7 1-1-15,-6-3 5 0,-2 6-4 32,-5 26 10-32,0 14 10 0,0 26-21 15,-5 22 0-15,-6 22 0 16,-5 36 0-16,0 20 0 15,6 10 0-15,-2 2 0 16,7-5 0-16,3-17 0 16,2-14 0-16,0-18 0 15,0-14 0-15,2-14 0 16,3-8 0-16,0 0 0 16,4-18 0-16,-1-14 0 0,6-6 0 15,1-6 0-15,4 2 0 16,-4 4 0-16,-1 10 0 15,-4 13 0-15,1 14 0 16,3 1 0-16,-1 19 0 16,7 16 0-16,1 7 0 15,0 4 0-15,2-4 0 16,0-4 0-16,-2-8 0 0,4-10-18 16,0-8-12-16,-1-12-11 15,3 0 29-15,-3-12 11 16,1-16 1-16,-3-10 2 15,-1-10 13-15,-6-8-3 16,-1-5 4-16,-6 2-15 16,-1 10 11-16,-7 17 9 15,0 20 2 1,0 12-23-16,0 26 0 0,-9 27 0 16,-3 13 0-16,6 4 0 15,6-2 0-15,0-8 0 16,0-12 0-16,16-14 0 0,3-12 0 15,6-14 0-15,0-8 0 16,2-1 0-16,2-24 0 16,-3-9 0-16,3-8 0 15,-1-6 0-15,5-4 0 16,-5 0 0-16,1 6 0 16,-2 7 0-16,-3 12 0 15,1 10 0-15,0 14 0 16,2 3 0-16,1 6 0 0,1 21 0 15,0 10 0-15,-2 7 0 16,-3 6 0-16,-8 0 0 16,-7-2 0-1,-5-2 0-15,-4-5 0 16,0-12 0-16,-11-4-27 16,-9-11-80-16,-27-14-146 0,5 0-268 15,-2-21-430-15</inkml:trace>
  <inkml:trace contextRef="#ctx0" brushRef="#br0" timeOffset="59270.07">27309 6665 2390 0,'0'0'770'31,"0"0"-200"-31,0 0-204 15,0 0-366-15,0 0 0 0,0 0 0 16,0 0-38-16,-14-18-287 16,-1 14-348-16,-5 0-620 0</inkml:trace>
  <inkml:trace contextRef="#ctx0" brushRef="#br0" timeOffset="59433.6">25859 6742 1322 0,'0'0'1646'0,"0"0"-1190"0,0 0-272 15,0 0 34-15,167 0-128 16,-25 1-90-16,17 8-137 16,-37 0-417-16,-28 0-712 0</inkml:trace>
  <inkml:trace contextRef="#ctx0" brushRef="#br0" timeOffset="60701.48">29672 7403 1337 0,'0'0'518'0,"0"0"-233"16,0 0 184-16,0 0-233 16,0 0-36-16,0 0 13 15,0 0-40-15,-6-94 0 16,-5 74-26-16,-9-2-53 15,-7 2-11-15,-4 4-55 16,-7 6-10-16,-4 10-18 16,-1 0-5-16,3 16 5 15,3 14 0-15,6 6 0 16,8 4 0-16,12 0 0 16,9 0-13-16,2-6 7 0,11-8-3 15,18-10-2-15,6-9-2 16,8-7 12-16,1-7 1 15,-2-18 1-15,-5-10 5 16,-6-5 7-16,-9-2 7 16,-6 2 13-16,-6 2-11 15,-3 8 8-15,-7 12 25 16,0 14-55-16,0 4 0 0,0 18 0 16,-9 20 0-16,3 10 0 0,4 4 0 15,2-2 0-15,8-9 0 16,19-9-20-16,4-14 14 31,5-13 5-31,2-5 1 16,-3-9 2-16,-1-19 5 15,-6-9 11-15,-1-3-18 16,-2-2 0-16,-5 2 0 16,-2 4 0-16,-4 6 0 15,-2 8 0-15,2 10 0 0,1 10 0 16,8 2 0-16,4 6 0 15,6 20 0-15,1 8 0 16,-3 6 0-16,-7 2 0 16,-11 0 0-16,-10-2 0 15,-3-6 0-15,-11-5 0 16,-16-10 0-16,0-2 0 16,2-7-26-16,25-10-187 0,0 0-488 15,8-2-753-15</inkml:trace>
  <inkml:trace contextRef="#ctx0" brushRef="#br0" timeOffset="62031.02">30686 7457 2032 0,'0'0'783'0,"0"0"-262"0,0 0-31 15,0 0-370 1,0 0-94-16,0 0-13 0,90-120 7 15,-64 74 4-15,-1-8 13 16,-5-11-7-16,-4-5-30 16,-8-8 0-16,0-2 0 15,-8 4 0-15,0 10 0 16,0 20 0-16,-14 21 0 16,-4 25 0-16,-6 12 0 15,-7 41 0-15,-3 33 0 0,7 4 0 16,7 6 0-1,9-1 0-15,11-23 0 16,2-4 0-16,23-16-11 0,8-20 11 16,3-14-24-16,2-16 18 15,-3-2 4 1,-4-10 2-16,-2-14 2 0,-4-6-2 16,-5-4 8-16,0 0 10 15,-6 4-17-15,-4 10 13 16,-5 12-14-16,-3 8-8 0,-2 14-1 15,0 22-2-15,0 8 11 16,2 2 12-16,10-2-11 16,5-6-2-16,8-12-8 15,2-12-15-15,-3-10 22 16,1-4-10-16,-8-13 12 16,-5-18 7-16,-8-3-6 15,-4-8-1-15,0-2 0 0,-16 0-9 16,-10 0 8-16,0 6-14 15,-1 9-1-15,6 11 16 16,8 11-1-16,8 4-10 16,5 3-2-16,0 0-21 15,18 9 34 1,11 0 2-16,5 1 14 0,6-2 20 16,5-2-22-1,-3 1-2 1,-3 1-12-16,0 2 1 15,-8 4 5-15,-4 2-6 16,-7 4 0-16,-2 2-8 0,-5 6 7 16,-4 2 1-16,-4-2 0 15,-3 0-12-15,-2-8 11 16,0-6-20-16,0-6 12 16,0-6 9-16,0-2 0 15,0 0 32-15,4-16-10 0,7-8-10 16,7-6-12-1,7-4 0-15,4-4 0 16,4 2-1-16,-2 6 2 0,-4 8-1 16,-3 14 0-16,-4 8-4 15,-1 5 3-15,-2 24 1 16,3 7-1-16,3 4 0 16,8 0-4-16,4-6 5 15,12-6 9-15,6-10-9 16,3-12 0-16,2-6-3 15,-5-4 3-15,-8-20 5 0,-5-6-4 16,-9-4 14 0,-6-8 24-16,-8-4-39 0,-5-6 0 15,-10-1 0-15,-2 6 0 16,-4 8 0-16,-23 19 0 16,-13 20 0-16,-11 2 0 15,-5 33 0-15,2 8-3 16,10 4-30-16,13-3 9 15,10-10 3-15,19-12 9 16,2-8 6-16,18-10 6 16,16-4 6-16,5 0 19 0,7-10-24 15,-2-7 9 1,-4-2 13-16,-9 2 11 0,-9 6-34 16,-6 9 0-16,-5 2 0 15,-2 22 0-15,5 22 0 16,1 18 0-16,5 32 0 15,1 31 0-15,-4 23 0 16,-6 6 0-16,-8-29 0 16,-3-35 0-16,0-38 0 15,-14-12 0-15,-9-2 0 0,-4-2 0 16,-4-5 0-16,-2-13 0 16,0-17 0-16,-1-1 0 15,5-14 0-15,4-18 0 16,13-12 0-16,12-14 0 15,4-28 0 1,52-34 0-16,37-37 0 0,26-6 0 16,-6 31 0-16,-19 40-56 15,-32 48-83-15,1 12-154 0,-11 10-243 16,-4 4-361-16</inkml:trace>
  <inkml:trace contextRef="#ctx0" brushRef="#br0" timeOffset="62631.13">33127 7040 1415 0,'0'0'512'16,"0"0"-27"-1,0 0 30-15,0 0-232 0,-45-112-69 0,16 108-78 16,-13 4-61-16,-6 14-43 15,0 16-5-15,-1 10 18 32,7 2-30-32,8-2-5 15,12-2-1-15,13-9-9 16,9-8 6-16,0-9-5 16,22-5 7-16,7-7 34 0,9 0-24 15,2-15-5-15,-4-10-2 16,-3-5-10-16,-6-7 17 15,-7-1 0-15,-5 2-7 16,-6 6 2-16,-4 10-12 16,-3 14 34-16,-2 6-35 15,0 16-17-15,-2 24 17 16,-7 12 2-16,2 4-1 16,7-2-1-16,0-7-7 0,4-15-11 0,13-10 1 15,2-14 4-15,6-8 13 16,-1 0 1-16,5-16 10 15,0-8 10 1,5-6-11-16,1-5 8 16,5-1-7-16,3 3-11 0,3 4 11 15,2 9-5-15,-4 16 4 16,-7 4-2-16,2 20-7 0,-8 22 7 31,-4 11 21-31,-10 5-22 0,-10 2 6 16,-7-2-13-16,0-4 0 0,-26-6 0 31,-61 2-64-31,6-11-188 16,-6-16-597-16</inkml:trace>
  <inkml:trace contextRef="#ctx0" brushRef="#br0" timeOffset="63695.98">989 8939 1612 0,'0'0'680'0,"0"0"-458"15,0 0 330-15,0 0-239 16,0 0-49-16,-15-104-85 0,15 104-68 15,0 6-48-15,0 28-56 16,0 40 2-16,0 45 24 16,0 35-15-16,-3 10 12 15,-2-29-27-15,3-41-6 16,0-40-12-16,0-14-81 16,-1-4-137-16,-3-10-119 15,-3-8-281-15,0-18-103 0</inkml:trace>
  <inkml:trace contextRef="#ctx0" brushRef="#br0" timeOffset="63934.49">851 8813 2136 0,'0'0'492'16,"0"0"-230"-16,0 0 30 15,0 0-158-15,131-44-93 16,-91 44-29-16,0 10-12 15,-2 16-18-15,-4 12-34 0,-12 8 31 16,-11 6 3 0,-11 4 6-16,-6 3 11 0,-26-4 1 15,-11-6 16-15,2-9-5 16,1-10 13-16,6-14-14 16,12-10-10-16,18-14-65 15,4-18-294-15,0-8-452 0</inkml:trace>
  <inkml:trace contextRef="#ctx0" brushRef="#br0" timeOffset="65036.92">1400 8981 1927 0,'0'0'563'15,"0"0"-283"-15,0 0 62 0,0 0-198 16,0 0-76-1,0 0 39-15,0 0-36 0,35 134-61 16,-18-93 10-16,6-9-20 16,3-8-25-16,6-14-9 0,-1-10 5 15,2 0 23-15,-2-22 6 16,-6-12 1-16,-10-6 44 31,-8-4 40-31,-7-5-13 0,0 1 15 0,-22 4-21 16,-5 12-18-16,-2 10-13 15,4 14-5-15,3 8-29 16,2 6-1-16,9 22-21 16,4 6 20-16,7 0-18 15,0 0 10-15,21-10-2 16,12-6-20-16,11-10 8 0,12-8 10 16,8-4 3-1,3-22 9 1,-2-10-10-16,-9-2 9 15,-11-4 1-15,-16-2 1 16,-16 4 9-16,-11 0 11 16,-2 10 20-16,0 8 23 15,-17 10-24-15,-2 12-13 16,-1 0-26-16,3 20-18 0,3 14 11 16,7 8-7-16,7 0 4 15,2 0 10-15,27-4-7 0,9-4 6 16,7-7-5-16,-1-9-6 15,-1-3 11 1,-7-2-1-16,-7-1-13 0,-10 3 14 16,-7 3-13-16,-6 3 8 15,-6 3-7-15,0-2-35 16,-2 0 39-16,-14-4 9 0,1-6 0 16,1-4 18-16,3-6-9 15,3-2 10 1,3 0 32-16,5-14-27 15,0-12 2-15,0-8-26 0,18-12 0 16,13-8 0 0,7-5-6-16,7 1 0 0,-3 6-11 15,-9 8 4 1,-10 10 7-16,-10 14 6 0,-6 10 6 16,-7 6 20-1,0 4 8-15,0 0-7 16,-4 6-27-16,-10 12-17 0,-1 8 17 15,1 4-7-15,3 6 7 0,11-2-6 16,0 0 0 0,11-1 4-1,20-6 1-15,6-3-19 0,9-6 20 16,0-1-6 0,-5-3 4-16,-6 0-5 0,-10 2 1 0,-12 2 0 15,-9 4 0 1,-4 6-16-16,-2 0 22 15,-21 2 0-15,-5-6 1 16,-3-4-1-16,2-8 6 16,7-10 0-16,8-2 7 15,5-12 2-15,9-18 14 16,0-10-29-16,14-8 0 16,19-4 1-16,11 3-1 15,6 7-1-15,0 15-1 16,-4 10-14-16,-7 17 16 15,-5 0-18-15,-12 28 7 16,-1 11 10-16,-11 5-11 16,-1 0 10-16,1-2-16 15,-6-8-51-15,0-8-72 0,1-12-36 16,-3-14-145-16,-2-6-168 16,0-16-174-16</inkml:trace>
  <inkml:trace contextRef="#ctx0" brushRef="#br0" timeOffset="65163.85">2998 8536 2765 0,'0'0'641'0,"0"0"-263"0,0 0-66 16,0 0-312-16,0 0-45 16,0 0-213-16,0 0-597 0</inkml:trace>
  <inkml:trace contextRef="#ctx0" brushRef="#br0" timeOffset="65962.75">3422 8645 411 0,'0'0'2542'16,"0"0"-1891"-16,0 0-423 0,0 0-54 15,0 0-84-15,-21 136-90 16,21-64 0-16,0 6 0 15,0 1 0-15,0-7 0 16,0-10-42-16,3-14-56 16,0-16 40-16,-1-14 4 15,0-12 43-15,0-6 11 0,2-6 119 16,1-22-22-16,3-6-50 16,2-2-47-16,-1-2 0 15,3 6 0-15,5 5 0 16,3 12 0-16,4 7 0 15,5 8 0-15,6 1 0 16,2 24 0 0,-2 11 0-16,-10 8 0 0,-12 2-56 0,-13 4-29 31,-9-4 17-31,-26-2 43 0,-8-10-2 0,-3-10 0 16,3-12 26-1,9-12-11-15,12 0 7 0,13-26 4 16,9-18-13-16,25-16-40 15,31-12-55-15,17-12-77 16,14-5-133-16,4 3-40 16,-6 6 90-16,-16 11 166 15,-23 18 103-15,-19 16 201 0,-17 13 294 16,-10 11-190-16,0 4-24 31,-6 6-154-31,-4 1-53 0,-3 0-25 16,1 0-4-16,1 18-4 0,3 15-16 15,0 20 4 1,6 11 19-16,2 12-48 0,0 4 0 16,0-2 0-16,22-3 0 15,7-13 0 1,11-14 0-16,10-20 0 16,6-20 0-16,4-8 0 15,0-16 0-15,-5-18 0 16,-8-6 0-16,-9-6 0 15,-11 0 0-15,-11 2 0 16,-12 1 0-16,-4 9 0 16,0 10 0-16,-16 14 0 15,-11 10 0-15,-6 14 0 0,-1 30 0 16,1 14 0-16,6 9 0 16,12 3 0-16,15-6 0 15,9-16 0-15,35-16-125 16,61-32-137-16,-9-12-86 15,-5-20-625-15</inkml:trace>
  <inkml:trace contextRef="#ctx0" brushRef="#br0" timeOffset="66088.17">4946 9148 1728 0,'0'0'1255'0,"0"0"-887"16,0 0-38-16,0 0-330 15,0 0-75-15,0 0-1224 0</inkml:trace>
  <inkml:trace contextRef="#ctx0" brushRef="#br0" timeOffset="99900.21">6640 8580 750 0,'0'0'1601'16,"0"0"-1044"-16,0 0-292 15,0 0 45-15,0 0-133 0,0 0-96 16,-39-68 4-16,12 58-16 16,-6 4-12-16,-7 4 3 15,-10 2-24-15,2 0-16 16,-1 20 8 0,9 6-28-16,9 10 0 0,10 5 0 15,13 0 0 1,8 5 0-16,0-3 0 0,22-5 0 15,9-2 0-15,5-6-15 16,4-2 14-16,0 0 0 16,-2 2-5-16,-9 2 6 0,-14 2 0 15,-10 6-12-15,-5 3-5 16,-24 1-8 0,-17-2 4-16,-5-6 12 0,-2-8-7 15,7-12 15-15,7-14 2 0,7-2 5 16,13-18 8 15,10-18-14-31,4-8-1 0,14-4 1 16,21-4-10-16,12 6 10 15,9 5-7-15,4 15-28 16,-2 12 17-16,-4 12-7 16,-8 2 8-16,-7 8-1 15,-10 14-10-15,-6 4 14 16,-2 1 4-16,-3-2 1 15,-5-3-8-15,-2-4-19 0,-2-3 8 16,-2-5 4-16,-1-6 2 16,5-2 21-16,3-2 2 15,5 0-1-15,10-14 21 16,8-9-21-16,0-3 8 16,1-2-7-16,-2 5 10 15,-7 4 47-15,-7 5 20 16,-9 10-6-16,-1 4-16 15,-1 0-43-15,-1 12-7 16,7 10-6-16,0 2-8 16,3 1-31-16,3-7-48 0,-3-6 8 15,4-12 46-15,-2 0 21 16,3-21 12-16,-2-11 21 16,-2-6 7-16,0 2 22 15,-6 6-11 1,-1 10 12-16,-4 10 3 0,2 10-27 15,1 0-11-15,8 18 0 16,0 8-15-16,6 4 2 16,2 0-3-16,-2-2-135 15,-2-13-124-15,-10-8-401 16,-10-7-299-16</inkml:trace>
  <inkml:trace contextRef="#ctx0" brushRef="#br0" timeOffset="100026.73">7045 8608 1993 0,'0'0'1171'15,"0"0"-818"-15,0 0-135 0,0 0-218 16,0 0-191-16,0 0-726 16</inkml:trace>
  <inkml:trace contextRef="#ctx0" brushRef="#br0" timeOffset="100525.21">8109 8740 2154 0,'0'0'719'0,"0"0"-420"16,0 0-25-16,0 0-163 15,-127 67-57-15,110-27-34 16,3 6 19 0,8-2-18-16,6 0 13 0,0-4 20 15,15-8-24 1,16-6 33-16,14-12-15 15,9-10-15-15,8-4 6 0,5-14-25 0,-3-18-13 16,-3-8 12 0,-10-8-11-16,-11-2-2 15,-15-4 12-15,-17 0-6 16,-8 7 50 0,0 14-56-16,-13 12 0 0,-11 21 0 15,-1 3 0-15,-2 35 0 16,2 16 0-16,10 8 0 15,11 2 0-15,4-6 0 16,17-8 0-16,28-14 0 16,18-13 0-16,41-23-80 0,-13-24-538 15,-10-12-1060-15</inkml:trace>
  <inkml:trace contextRef="#ctx0" brushRef="#br0" timeOffset="101923.1">10046 8951 2184 0,'0'0'642'15,"0"0"-384"-15,0 0 18 0,0 0-159 16,66-112-63-16,-52 76-11 16,-5-2 5-16,-9-1 18 15,0 6-7 1,-2 7 26-16,-13 12-1 0,-6 14-43 16,-1 0-14-16,-3 28-27 15,-2 17 1 1,6 12-2-16,7 7-5 0,11-2 6 15,3-6-6-15,17-8 8 16,18-11-4-16,11-18-25 16,10-14 5-16,2-5 22 0,0-23-18 15,-8-17 18-15,-10-6 6 16,-11-4 18 0,-10 0 34-16,-9 8 2 0,-6 8-17 15,-4 16-43-15,0 12 0 16,0 6 0-16,0 11 0 15,0 20 0-15,6 9 0 16,8 4 0-16,4 0 0 0,4-4 0 16,5-9 0-1,0-12 0 1,-1-6 0-16,-6-13-12 0,0 0 10 0,-4-21 1 31,0-13-1-31,1-8 2 16,3-4-15-16,1-2-2 15,0 8 16-15,4 12-6 16,0 14 7-16,4 12 1 16,4 2 19-16,5 13 2 0,5 12-21 15,5-3 1 1,6-4 6-16,4-4-8 0,-2-8-1 16,-8-6-22-16,-5 0-1 15,-17-8 18-15,-10-14 6 16,-16-4 15-16,0-6 14 15,-11-1-16-15,-13 6-13 16,-3 3 0-16,2 13 0 16,0 11 0-16,6 7 0 15,1 29 0-15,7 12-3 16,7 6 3-16,4 0 3 0,2-4-3 16,21-8 0-16,12-12 0 15,0-10 0 1,3-11 0-16,0-9 0 0,-3 0 0 15,-4-21 0-15,-2-7 0 16,0-8 0-16,-2-6 0 16,2-4 0-16,-2 2 0 15,-2 4 0-15,-8 12 0 0,-3 18 0 16,-5 10 0-16,1 7 0 16,4 28 0-16,1 7 0 15,6 6 0-15,1-2 0 16,2-6 0-16,3-10-26 15,0-14-41-15,0-10 17 16,-3-6 43-16,1-10 7 16,-1-20 22-16,1-6 20 15,-3-2 3-15,-2-2-4 16,-2 6-41-16,-4 10 0 16,-6 14 0-16,-1 10 0 15,-1 0 0-15,6 22 0 0,3 10 0 16,1 0 0-16,6 0 0 15,2-4 0-15,5-8-36 16,3-10-41 0,3-10 5-16,-2 0-1 0,0-18 37 15,-5-10 36-15,-6-6 42 16,-4-4 31-16,-5 2 11 16,-1 0-46-16,-3 8-2 15,-5 10-15-15,-4 10-21 16,0 8 0-16,0 4 0 0,0 28 0 15,0 14 0-15,2 14 0 16,3 14 0-16,3 25 0 16,2 23 0-1,-4 24 0-15,1 4 0 0,-7-27 0 16,0-29 0-16,0-32 0 16,0-9 0-16,0 5 0 15,-11 0 0 1,-3-2 0-16,-5-18 0 0,-10-18 0 15,-5-18 0-15,-11-2 0 0,-3-30 0 16,-4-36 0-16,8-45 0 16,26-39 0-16,16 5 0 15,6 23 0 1,29 42 0-16,10 30 0 16,20-6 0-16,59-20 0 0,-11 8-490 15,-4 15-1694-15</inkml:trace>
  <inkml:trace contextRef="#ctx0" brushRef="#br0" timeOffset="102459.12">13773 8739 1813 0,'0'0'994'0,"0"0"-464"0,0 0-203 16,0 0-62-16,0 0-98 15,0 0-167-15,36 116 0 16,-14-60 0-16,3-2 0 15,4-6 0-15,0-8 0 16,-2-14 0-16,-6-13 0 16,-2-13 0-16,-4 0 0 15,3-32 0-15,5-25 0 16,1-31 0-16,0 0 0 0,-1-4 0 16,-5 11 0-16,-5 37 0 0,7 40-141 15,-7 4-510-15,3 32-410 0</inkml:trace>
  <inkml:trace contextRef="#ctx0" brushRef="#br0" timeOffset="103233.38">14488 9015 565 0,'0'0'1624'16,"0"0"-1008"-1,0 0-398-15,0 0 1 16,108-118-95-16,-79 78-54 15,-5 2 2-15,-9 2 8 16,-10 2-4-16,-5 7-4 16,0 8-24-16,-9 11-7 15,-11 8-13-15,-6 8-28 16,-1 29 0-16,2 12-10 16,9 5 4-16,14 0-30 15,2-6-9-15,20-12 9 0,20-10 6 16,10-14 28-16,6-12-7 15,-2 0 9-15,-2-22 6 16,-7-12-4-16,-11-4 14 16,-9-4 32-16,-6-2-1 15,-9 6 16-15,0 8-11 16,-8 12 1-16,0 14 11 16,0 4-64-16,3 14-16 0,3 20 3 15,6 12 13 1,9 4 8-16,5-2-8 0,8-4-53 15,6-12-14-15,6-11-22 16,0-17 47-16,-1-4 26 16,-3-23 8-16,-8-15 8 15,-5-14 1-15,-8-12-1 16,-3-28 13-16,-5 4-13 16,-4-11-1-16,-1 5 1 15,-10 24 0-15,0 9 19 16,0 24 68-16,0 24 30 15,-5 13-37-15,-2 22-80 0,0 31 1 16,3 19 3-16,0 14 17 16,4 5-1-16,0-1-20 15,0-8 0-15,8-14 0 16,6-14 0-16,1-16 0 16,-4-12 0-16,-1-13 0 15,-6-8 0-15,-2-5 0 16,-2 0 0-16,2-10 0 0,3-12 0 15,-1-6 0-15,6-6 0 16,0-2 0 0,3-4 0-16,3 2 0 0,3 0 0 15,0 4 0-15,4 7 0 16,1 5 0-16,3 8 0 16,7 4 0-16,-1 6 0 15,5 4-30-15,-1 0-168 16,10 4-271-16,-9 10-305 15,-9-1-455-15</inkml:trace>
  <inkml:trace contextRef="#ctx0" brushRef="#br0" timeOffset="103521.2">15930 8747 1008 0,'0'0'900'16,"0"0"-516"-16,0 0-63 16,0 0-90-16,0 0-136 15,0 0-42 1,0 0-2-16,-9 76-20 0,30-72 9 15,-2-4-22-15,6 0-16 16,-5-10 16-16,-5-10 7 16,-5-4 61-16,-10-2 83 15,0 0-39-15,-12 1-20 0,-13 7-38 16,0 8-26 0,-4 10-14-1,2 0-26-15,0 27-5 16,9 7 22-16,7 8 7 15,9 4 16-15,2-4-27 0,15-4-18 16,20-8 6-16,15-8-7 16,10-12-60-16,11-10-36 15,9 0-132-15,29-38-112 16,-18 4-461-16,-14-4-145 0</inkml:trace>
  <inkml:trace contextRef="#ctx0" brushRef="#br0" timeOffset="103702.67">16623 8562 1868 0,'0'0'995'0,"0"0"-380"16,0 0-319-16,0 0-154 16,0 0-44-16,0 0-16 15,-58 134-82-15,34-75 0 16,-1 1 0-16,-2-6 0 16,3-6 0-16,2-10-26 15,-14-14-196-15,7-10-311 16,5-14-453-16</inkml:trace>
  <inkml:trace contextRef="#ctx0" brushRef="#br0" timeOffset="103855.52">16362 8628 2223 0,'0'0'859'0,"0"0"-524"16,0 0 34-16,0 0-59 15,85 123-310-15,-49-73 0 16,3 2 0-16,9-4 0 15,16 2-63-15,-8-12-599 16,-4-14-1219-16</inkml:trace>
  <inkml:trace contextRef="#ctx0" brushRef="#br0" timeOffset="104223.61">17357 8819 1991 0,'0'0'934'0,"0"0"-472"16,0 0-8-16,0 0-303 0,0 0-77 16,0 0-74-16,0 0 4 31,19 70-10-31,-17-24-16 0,-2-2-64 0,4-4-35 16,4-12 16-16,5-11 57 15,9-13 30-15,7-4 18 16,9-11 73-16,6-17 40 15,10-6 8-15,4-2 4 16,4 2-125-16,5 4 0 16,-5 8 0-16,-1 14 0 15,-8 8 0-15,-9 2 0 16,-7 24 0-16,-11 8 0 0,-10 6 0 16,-14 4 0-1,-2-2 0-15,-23-3-59 16,-18-7-53-16,-15-8-40 15,-51-18-112-15,14-6-335 16,3 0-515-16</inkml:trace>
  <inkml:trace contextRef="#ctx0" brushRef="#br0" timeOffset="104403.42">17303 8310 2547 0,'0'0'1020'16,"0"0"-491"-16,0 0-529 16,0 0 0-16,0 0 0 15,0 0 0-15,0 0-485 0,-2 88-995 16</inkml:trace>
  <inkml:trace contextRef="#ctx0" brushRef="#br0" timeOffset="105402.93">18905 8787 1796 0,'0'0'687'0,"0"0"-182"16,0 0-6-16,0 0-303 15,151-119-100-15,-100 77-61 0,3-4-16 16,-3-6 5-16,-4-2-7 15,-11-4 14-15,-14-2 7 16,-11 1-5-16,-11 4 10 16,0 10-7-16,-11 11-16 15,-7 18 1-15,-4 16-21 16,1 6 0-16,-3 40 0 16,2 34 0-16,4 37 0 15,16 29 0-15,2-10 0 0,4-27 0 16,14-39 0-16,-3-32 0 15,6-2 0-15,-3-4 0 16,1-6 0-16,-7-16 0 16,-3-10 0-16,-5-2 0 15,0-26 0-15,3-12 0 16,0-8 0-16,0-4 0 16,1 4 0-16,-1 12 0 15,0 12 0 1,4 16 0-16,0 8 0 0,9 13 0 0,3 24 0 15,4 9 0-15,1 6 0 16,-1 4 0-16,-7-4-47 16,1-6-214-1,0-5-260-15,-1-14-261 0,1-10-358 0</inkml:trace>
  <inkml:trace contextRef="#ctx0" brushRef="#br0" timeOffset="106922.19">20066 8758 1809 0,'0'0'822'16,"0"0"-310"-16,0 0-154 31,0 0-121-31,0 0-98 0,0 0-53 0,0 0-28 16,-137-87-31-16,91 112-3 15,-3 14-23 1,7 9 1-16,11 2-2 0,10-4-3 15,19-8 2-15,2-12-14 0,23-10-6 32,19-14 20-32,7-2 1 0,4-12 6 0,-2-18 7 31,-11-4-12-31,-7-8 41 0,-10 0-42 0,-9 4 0 16,-5 6 0-16,-7 9 0 31,-2 18 0-31,0 5 0 15,0 12 0-15,0 22 0 16,0 10 0-16,0 6 0 16,0-2 0-16,8-6 0 15,15-10 0-15,4-9 0 0,4-12-12 16,-2-11 6-16,0 0-8 16,-2-20 14-16,-3-12 8 15,0-6-1-15,1-6 10 16,-2-2-17-16,-4 3 0 15,-3 10 0-15,-5 12 0 16,-5 16 0-16,0 5 0 16,-2 9 0-16,5 23 0 15,1 11 0-15,6 1 0 0,4 0 0 16,0-6 0-16,3-8 0 16,-3-10 0-1,0-9 0-15,-2-11 0 0,-3 0 0 16,1-15 0-16,-1-11 0 15,-1-10 0-15,-1-8 0 16,-1-6 0-16,-6 0 0 16,-1 4-24-16,-3 11-2 15,-2 12 13-15,0 10 13 16,0 12 25-16,0 1-19 0,4 0-6 16,12 4-6-16,8 7 6 15,9 1 18 1,10-6-18-16,3-2 9 15,2-4-9-15,-6 0 0 0,-9-1-7 16,-13-6 7-16,-11 4 0 16,-5 3 18-16,-4 0-18 15,0 1 0-15,0 22-3 16,0 9 3-16,0 6 3 0,0 4-3 16,0-4 0-16,0-6 0 15,10-8 0-15,5-12 0 16,3-6 0-16,2-6 0 15,2-2 0-15,3-18 0 16,0-6 0-16,-1-6 0 16,2-2 0-16,-1-2 0 15,0 3 0-15,-3 11 0 16,-2 11 0-16,-4 11 0 16,-1 0 0-16,1 24 0 0,-1 10 0 15,-3 6 0 1,-2-2 0-16,-1-6 0 0,-1-8 0 15,-2-10 0-15,1-10 0 16,3-4 0-16,4-2 0 16,7-20 0-16,4-6 0 15,7-4 0-15,-1 4 0 16,2 4 0 0,-1 14 0-16,-6 10 0 15,-1 0 0-15,2 16 0 0,-2 12 0 16,6-2 0-1,4-2 0-15,5-4 0 0,3-12 0 16,1-6 0-16,-1-2 0 16,-5-12 0-16,-9-14 0 15,-2-8 0 1,-12-6 0-16,-7-7 0 0,-6 1 0 16,-2 5 0-16,-6 9 0 15,-19 15 0-15,-4 17 0 16,-4 4 0-16,-5 32 0 0,5 10 0 15,4 4 0-15,14 1 0 16,10-7 0-16,5-10 0 16,9-8 0-16,22-12 0 15,9-6 0-15,7-6 0 16,2-2 0-16,-4 0 0 16,-7 0 0-16,-7 10 0 15,-7 12 0-15,-8 12 0 16,-5 14 0-16,-6 16 0 15,-5 15 0-15,0 21 0 16,0-5 0-16,-3 1 0 0,-8-2 0 16,-2-18 0-1,-1 6 0-15,-3-12 0 0,1-13 0 16,-2-13 0 0,-2-14 0-16,3-16 0 0,-6-14 0 15,-4 0 0 1,-2-26 0-16,-2-14 0 0,4-14 0 15,10-11 0-15,14-9 0 16,3-6 0-16,29-4 0 0,18 2 0 16,13 3 0-16,0 5-9 15,-4 8-144-15,-14 8-114 16,-40-12-203-16,-2 13-265 16,-26 9-527-16</inkml:trace>
  <inkml:trace contextRef="#ctx0" brushRef="#br0" timeOffset="107097.02">21048 8404 2431 0,'0'0'949'0,"0"0"-352"0,0 0-478 16,0 0-119-16,0 0 0 15,0 0 0-15,0 0 0 16,0 6 0-16,0 10-1138 0</inkml:trace>
  <inkml:trace contextRef="#ctx0" brushRef="#br0" timeOffset="108368.36">23397 8947 1303 0,'0'0'1008'16,"0"0"-434"-16,0 0-276 16,0 0 58-16,0 0-117 0,118-4-110 15,-74-8-9-15,0-8-51 16,-1-2-69-16,-7-8 0 15,-7-8 0-15,-9-4 0 16,-13-4 0 0,-7 2 0-16,-5 5 0 0,-22 13 0 15,-6 20 0-15,-2 6 0 16,-2 32 0-16,6 22 0 16,16 17 0-16,15 3 0 15,4 0 0-15,40-9 0 0,16-15 0 16,10-17 0-16,8-18 0 15,-4-15 0-15,-7-4 0 16,-12-25 0-16,-10-9 0 16,-14-6 0-16,-11-4 0 15,-9 0 0-15,-5 4 0 16,-3 10 0-16,-3 10 0 16,0 18 0-16,0 6 0 0,0 16 0 15,6 20 0-15,8 10 0 16,4 2 0-16,4-2 0 15,5-8 0-15,-1-11 0 16,-3-13 0-16,-4-13 0 16,2-1 0-16,-1-14 0 15,2-16 0-15,5-10 0 16,4-4 0-16,4-2 0 16,8 4 0-16,-1 6 0 15,-2 12 0-15,3 10 0 16,-5 10 0-16,-5 4 0 0,-2 0 0 15,-4 0 0 1,-7 0 0-16,-4 0 0 0,-5 0 0 16,-4 0 0-1,-5 0 0-15,-2-12 0 0,0-6 0 16,0-1 0-16,-14 4 0 16,-1 2 0-16,-1 9 0 15,-1 4 0-15,0 14 0 16,2 21 0-16,7 10 0 15,5 8 0-15,3-5 0 16,14-6 0-16,17-10 0 0,6-12 0 16,5-10 0-16,1-10 0 31,-3 0 0-31,-2-20 0 0,-2-6 0 0,-5-8 0 16,-3-2 0-1,-3-2 0-15,-4 2 0 0,-3 3 0 16,-7 11 0-16,-3 15 0 15,1 7 0-15,3 10 0 0,3 26 0 32,5 12 0-32,0 6 0 15,0 0 0-15,-2-8 0 16,-5-10-71-16,-1-12 25 16,-4-11 23-16,-1-12 23 15,-1-1 17-15,4-12 40 16,3-17-11-16,5-10-26 15,4-3-20-15,2-2 0 16,6 2 0-16,-4 10 0 0,1 8 0 16,-2 16 0-1,-1 8 0-15,-4 6 0 0,3 26 0 16,-1 8 0-16,-5 6 0 16,4 0 0-16,-6-4 0 15,-3-8 0-15,1-9-24 16,-3-10-33-16,2-9-72 15,5-6-48-15,12-3-65 16,-4-18-476-16,2-2-1724 0</inkml:trace>
  <inkml:trace contextRef="#ctx0" brushRef="#br0" timeOffset="108930.13">26846 8676 753 0,'0'0'1465'16,"0"0"-970"-16,0 0-173 15,0 0 17-15,0 0-142 32,0 0-115-32,-143-80-22 15,99 112-27-15,-6 15-3 16,8 9-1-16,11 0-7 0,15-2-10 16,16-6-12-16,4-12 0 15,34-12 19-15,11-14-3 16,10-10 28-16,-1-4-20 15,-5-28-2-15,-6-14 11 16,-12-16-10-16,-6-13 17 16,-9-11-4-16,-7-6-36 15,-8-2 0-15,-5 9 0 16,0 17 0-16,0 23 0 16,-5 18 0-16,-1 23 0 15,-3 4 0-15,1 28 0 0,-6 23 0 16,3 13 0-16,1 10 0 15,6 6 0-15,4 1 0 16,0-8 0-16,14-6 0 16,15-13 0-16,4-12 0 15,9-14 0-15,6-10 0 16,2-10-122-16,20-8-427 16,-15-14-358-16,-8-8-726 0</inkml:trace>
  <inkml:trace contextRef="#ctx0" brushRef="#br0" timeOffset="110390.9">27324 8740 1795 0,'0'0'649'16,"0"0"-282"-16,0 0-47 0,0 0-188 15,0 0-24 1,0 0-14-16,0 0-52 0,38 35-19 16,-18-31-7-16,5-4-8 15,0 0 7-15,-4-8-15 16,-5-16 13-16,-9-6 22 0,-7-5 34 15,0 2 13-15,-11 2-17 16,-16 8-23-16,-6 10-6 16,-5 13-24-16,-5 0-12 15,3 28 0-15,9 12-4 16,11 6-5 0,16 5 9-16,4-3 0 0,29-4 5 15,22-10-5-15,16-10 20 16,8-12-20-16,6-10-42 15,-4-2 18 1,-3-10 7-16,-11-16 17 0,-10-8 27 16,-8-10 25-16,-12-8 10 15,-8-3-7-15,-12 3-23 0,-11 9-16 16,-2 10-16-16,-2 13 0 16,-20 14 0-16,-7 6 0 15,-7 10 0-15,0 18 0 16,3 6 0-16,4 0 0 15,9-1 0-15,11-4 0 16,9-7-3-16,0-3-3 0,7-7 6 16,15-8 9-16,5-4-9 15,-1 0 0-15,3 0 0 16,-4-8 0 0,-8 0 0-16,-3 3 0 0,-7 5 0 15,-3 0 0-15,-2 5 0 16,3 21 0-16,4 14 0 15,0 10 0-15,7 14 0 16,-1 8 0-16,3 6 0 16,-3 5 0-16,4-1 0 0,-7-2 0 31,0-8 0-31,-5-11 0 0,-3-11 0 0,-4-16 0 16,0-12 0-16,0-10 0 15,-4-12 0-15,-17 0 0 31,-6-12 0-31,-6-16 0 16,-2-14 0-16,6-8 0 16,10-13 0-16,17-7 0 15,2-4 0-15,27-4 0 0,18-1 0 16,13 5 0-16,9 2 0 16,2 6 0-16,-3 2 0 15,-3 8 0-15,-16 6 0 16,-14 7 0-16,-13 11 0 15,-13 10 0-15,-7 4 0 16,0 6 0-16,-9 4 0 16,-9 4 0-16,-4 4 0 15,-1 0 0-15,6 2 0 16,3 12 0-16,8 0 0 16,6 2 0-16,0 1 0 0,6-3 0 15,21-3 0-15,8 1 0 16,6-2 0-16,-1 1 0 15,-4-1 0-15,-7 0 0 16,-11 3 0-16,-12 5 0 16,-4 5-3-16,-2 4 2 15,0 4-7-15,0-3 7 16,-4-2-7-16,4-6-1 16,0-6-10-16,2-4 18 15,23-8-11-15,8-2 12 0,7 0 0 16,7-6 1-16,-2-14 8 15,-4-4-9-15,-2-8 0 16,-8-6 11-16,-7-6-11 16,-6-3 15-16,-9 5-7 15,-7 6-7-15,-2 8 7 16,0 10-8-16,-6 8 0 16,-10 8 9-16,-2 2-9 15,-6 6 0-15,-3 18 0 16,3 10 0-16,-1 6 0 15,11 3 0-15,10 3 0 16,4-4 0-16,27-2 0 16,20-6 0-16,15-8 0 0,14-10 0 15,2-8 0-15,2-8-9 16,-6 0 4-16,-12-14 5 16,-7-12 0-16,-12-10 14 15,-12-8-14-15,-8-6 0 16,-12-3 0-16,-7 6 0 15,-4 4 0-15,0 7 0 16,-9 8 0-16,-9 8 0 16,-3 10 0-16,-4 8 0 15,-2 2 0-15,-4 16 0 16,0 16 0-16,4 8 0 0,4 8 0 16,10 5 0-1,13-3 0-15,0-2 0 0,18-8 0 16,22-6 0-16,13-10 0 15,9-6 0-15,6-8 0 16,-3-8 0-16,-7-2 0 16,-8-4-50-16,2-34-154 15,-17 2-343-15,-6 2-649 0</inkml:trace>
  <inkml:trace contextRef="#ctx0" brushRef="#br0" timeOffset="110532.21">29992 8817 2133 0,'0'0'836'0,"0"0"-360"16,0 0-140-16,0 0-211 31,0 0-125-31,0 0-261 0,0 0-1261 0</inkml:trace>
  <inkml:trace contextRef="#ctx0" brushRef="#br0" timeOffset="111302.68">23249 9711 1684 0,'0'0'687'16,"0"0"-190"-16,0 0 40 16,0 0-233-16,0 0-116 15,0 0-86-15,0 0-5 16,237-34-97-16,-12 26 0 16,68 0 0-16,56 0 0 0,27-2 0 15,0-10 0-15,10-6 0 16,-7-4 0-16,-32 2 0 15,-48 6 0-15,-61 6 0 16,-75 5 0-16,-63 6 0 16,-51 3 0-16,-32 2 0 15,-7 0 0-15,-10 0 0 16,0 0 0-16,-20 16-177 16,-11 4-310-16,-3 0-500 0</inkml:trace>
  <inkml:trace contextRef="#ctx0" brushRef="#br0" timeOffset="111728.32">23265 10026 1377 0,'0'0'848'15,"0"0"-459"-15,0 0 103 16,0 0-291-16,161 0-28 16,-26-2-51-16,66-2 5 15,47-2-8-15,28 0-35 16,22-6-27-16,5-4-14 15,18-4-41-15,4-6 8 16,-9-2-3-16,-30 2-7 16,-44 0 0-16,-45 1-12 15,-60 10 12-15,-47 2 7 16,-37 5-6-16,-19 4 48 0,-3 0-49 16,-4 2 0-16,0 2 0 15,-5 0 0-15,2 0 0 16,7 6 0-16,29 5-81 15,-4-5-448-15,-4-6-734 0</inkml:trace>
  <inkml:trace contextRef="#ctx0" brushRef="#br0" timeOffset="111869.26">27860 9882 2876 0,'0'0'654'0,"0"0"-532"16,0 0-113-16,0 0-9 16,0 0-767-16</inkml:trace>
  <inkml:trace contextRef="#ctx0" brushRef="#br0" timeOffset="127001.9">29976 8791 696 0,'0'0'868'0,"0"0"-597"16,0 0 26-16,0 0-96 15,0 0-72-15,0 0-25 0,-11 58-17 16,9-56-38-16,0-2-7 16,-3 0 77-16,1 0-43 15,-4-4-38-15,4-12-16 16,0 0 7-16,2-2 29 15,2 2 12 1,0 2 17-16,0 5 40 0,0 6-7 16,0 1-39-16,0 2-46 15,2 0-29-15,9 2-5 16,3 16 11-16,1 6 7 16,1 8 1-16,-6 8 5 0,-7 6 22 15,-3 4-11 1,-13 4-9-16,-21 1 19 0,-9-5-17 15,-3-5-4-15,1-6-25 16,3-7-49 0,13-10-178-16,14-12-579 0</inkml:trace>
  <inkml:trace contextRef="#ctx0" brushRef="#br0" timeOffset="127160.24">30301 9360 1292 0,'0'0'2144'16,"0"0"-1916"-16,0 0-228 16,0 0-30-16,0 0-1164 0</inkml:trace>
  <inkml:trace contextRef="#ctx0" brushRef="#br0" timeOffset="-190663.34">1452 10207 1326 0,'0'0'889'15,"0"0"-654"-15,0 0 145 0,0 0-70 16,36-127-101-16,-27 105-33 16,-5 6 2-16,-1 8-38 15,-3 8-37-15,0 0-47 16,0 18-26-16,-16 24-9 15,-4 20-9-15,2 17 4 16,5 7-14-16,5-2 4 16,8-10-6-16,12-16-19 0,24-17-8 15,13-19 5 1,6-22 10 0,5-7 11-16,-4-33 2 0,-6-16-1 0,-17-14 1 15,-14-8-1-15,-19-6-1 16,0 1 1-16,-23 11 1 15,-14 18 20-15,-5 22-14 32,-4 20 5-32,-1 12 0 15,5 26-12-15,1 22-1 16,12 10-1-16,9 6-2 16,9 1-2-16,11-9 3 0,0-12 1 15,24-12 2-15,12-16-23 16,9-16 7-16,7 0 8 15,-2-30-2-15,4-10 10 16,-6-8 0-16,-3-2 11 16,-7 1-4-16,-5 9-6 15,-8 8-1-15,-4 14 21 16,-6 12-15-16,-4 6 19 16,2 16-14-16,0 22 4 0,-3 11-3 0,1 9-12 15,-5 0 0-15,2-2 0 16,-2-8 0-1,3-12-3-15,-3-10 3 0,4-12-8 16,-6-10 8-16,3-4-10 16,1-1 10-16,4-26 8 15,3-7-7-15,5-6 8 16,0-2-6-16,0 4-3 16,-2 8 0-16,-5 10-15 15,-2 14 15-15,1 6-11 0,-3 8 4 16,4 24 7-16,0 10 0 15,3 6 2-15,2 0 2 16,4-4-3-16,5-8-1 16,7-7 0-16,5-18 0 15,11-11 1-15,3-2-1 16,2-25 1 0,-3-16 20-1,-6-7-18-15,-10-10-3 0,-9-4 0 16,-13 1 0-1,-12 5 0-15,-2 12 0 0,-2 16 0 16,-17 19 0-16,-5 11 0 16,0 19 0-16,-3 30 0 15,4 15 0-15,11 6 0 16,12 0 0-16,0-10 0 16,37-12 0-16,17-17 0 15,17-17 0-15,29-19-24 16,-15-21-459-16,-18-4-874 0</inkml:trace>
  <inkml:trace contextRef="#ctx0" brushRef="#br0" timeOffset="-189728.66">4016 10060 1993 0,'0'0'791'16,"0"0"-507"-16,0 0 93 15,0 0-150-15,0 0-118 16,0 0-67-16,-135 144 9 15,114-86 14-15,8 3-22 16,11 1 2-16,2-6-31 16,21-4-14-16,21-10 29 0,14-12-3 15,10-12-26-15,12-14 0 16,7-4 0 0,2-23 0-16,-7-17-8 0,-11-9 1 15,-13-9 1-15,-21 0 6 16,-17 2 0-16,-16 7 21 15,-2 12-21-15,-20 14 0 16,-11 15 0-16,-6 8 0 16,-4 22 0-16,1 21 0 15,5 7 0-15,8 2 0 0,8-4 0 16,15-8 0 0,4-12 0-16,12-10 0 0,19-16 0 15,11-2 0-15,4-16 0 16,4-22 0-16,-8-8 0 15,-4-4 0 1,-11 0 0-16,-10 10 0 16,-8 12 0-16,-9 18 0 0,0 10 0 15,0 11 0-15,-4 25 0 16,-7 15 0-16,2 3 0 16,7 0 0-16,2-8 0 0,0-10 0 15,20-10-17 1,4-14 17-16,5-12-4 0,3 0 4 15,-3-30 0-15,-3-8 1 16,1-8 6-16,-7 0-7 16,-2 4-2-16,-3 12-5 15,-3 12 14-15,-4 14 8 16,-1 4-15-16,2 20 0 16,-2 14 0-16,2 10 0 15,-3 2 0-15,4-2 0 0,-2-5 0 16,1-10 0-1,2-8 0-15,-2-10 0 0,2-11 0 16,5 0 0-16,4-16 0 16,4-15 0-16,5-12 0 15,0-1 0 1,0 2 0-16,-6 8 0 16,-6 14 0-16,-1 16 0 15,-5 4 0-15,0 18 0 16,1 14 0-16,1 4 0 0,3 4 0 15,3-4 0-15,1-4 0 0,5-10 0 16,11-14 0-16,-3-8-141 31,-6 0-613-31</inkml:trace>
  <inkml:trace contextRef="#ctx0" brushRef="#br0" timeOffset="-188498.41">5813 10435 2383 0,'0'0'777'0,"0"0"-280"15,0 0-245-15,0 0-65 0,116-2-187 16,-52-8 0 0,7-6 0-16,0-12 0 0,-8-6 0 15,-16-8 0-15,-18-3 0 16,-23 2 0-16,-6 3 0 16,-22 7 0-16,-18 15 0 15,-9 18 0-15,-2 8 0 16,4 36 0-16,9 16 0 15,16 11 0-15,15 3 0 16,7-8 0-16,25-10 0 16,23-16 0-16,15-15 0 0,9-22 0 15,1-3 0-15,-4-24 0 16,-7-13 0-16,-13-12 0 16,-11-5 0-16,-11-2 0 15,-11 6 0-15,-5 7 0 16,-7 18 0-16,-4 14 0 15,0 11 0-15,0 17 0 16,2 23 0-16,3 10 0 16,4 4 0-16,4-4 0 15,5-8 0-15,4-10 0 0,0-14 0 16,1-14 0-16,2-4 0 16,-2-14 0-16,4-14 0 15,-2-8 0 1,2 0 0-16,-2 4 0 0,-6 8 0 15,1 8 0-15,-4 12 0 16,0 4 0 0,2 8 0-16,1 16 0 0,4 4 0 15,4 0 0-15,6-4 0 0,5-8 0 32,1-8 0-32,4-8-93 15,-3-2-152-15,-6-26-223 0,-8-10-74 16,-5-12-8-16,-8-10 78 15,-2-26 191-15,2-29 16 16,-4 3 265-16,3 10 53 16,-3 17 319-16,-7 35 361 15,0 8-68-15,-2 14-104 16,0 22-237-16,0 8-116 16,-9 38-208-16,-5 22 0 0,-1 28 0 15,3 3 0 1,6 1 0-16,6 0 0 0,0-19 0 15,22-2 0-15,14-16 0 16,6-19 0-16,10-22 0 16,1-16 0-16,1-8 0 15,-3-30 0-15,-4-16 0 16,-12-12 0-16,-8-5 0 16,-10 7 0-16,-9 12 0 15,-6 18 0-15,-2 20 0 16,0 14 0-16,-12 18 0 0,-5 26 0 15,-1 16 0-15,3 7 0 16,7 1 0-16,8-10 0 16,6-14 0-16,25-18-50 15,6-18 16-15,10-8 11 16,-2-16 20-16,-1-18 3 16,-3-8 24-16,-6 2 29 15,-6 4-20-15,-7 7-33 16,-2 14 0-16,-5 8 0 15,1 7 0-15,0 7 0 16,2 19 0-16,-2 12 0 16,-5 6 0-16,-3 4 0 0,-8-4 0 15,0-4 0-15,0-10 0 16,-4-10 0-16,-5-12 0 16,7-8 0-16,2 0 0 15,0-26 0-15,13-16 0 16,23-14 0-16,11-10 0 15,7-5 0-15,0 9 0 0,-11 10 0 16,-18 14 0-16,-37 12-210 16,-25 14-446-16,-21 4-434 0</inkml:trace>
  <inkml:trace contextRef="#ctx0" brushRef="#br0" timeOffset="-188339.35">7326 9916 2198 0,'0'0'1170'16,"0"0"-537"-16,0 0-538 16,0 0-95-16,0 0 0 15,187-70 0-15,-107 67 0 16,-4 2-606-16</inkml:trace>
  <inkml:trace contextRef="#ctx0" brushRef="#br0" timeOffset="-187372.37">9721 10535 2199 0,'0'0'849'16,"0"0"-491"-16,0 0 106 15,0 0-321-15,0 0-92 16,96-136-19-16,-75 72-32 15,-3-22 0-15,-5-32-3 16,-13-35 6-16,0-7-3 16,-6 25 0-16,-11 45 0 15,1 48 0-15,0 30 0 16,-4 12 0-16,-7 24 0 0,0 64 0 16,10 54 0-1,17 23 0-15,7-1 0 0,30-39 0 16,1-45 0-16,0-28 0 15,4-20 0-15,8-8 0 16,0-10 0-16,6-14 0 16,-12-18 0-16,-5-46 0 15,-12-36 0-15,-14-39 0 0,-9-7 0 16,-4 25 0-16,0 39 0 16,-4 46 0-16,-3 26 0 15,3 10 0-15,-3 6 0 16,2 34 0-16,1 27 0 15,4 17 0-15,0 8 0 16,0 0 0-16,14-6 0 16,5-15 0-1,2-17 0-15,-1-18 0 0,-3-18 0 16,0-16 0-16,-2-2 0 16,3-20 0-16,-1-16 0 15,6-10 0-15,4-4 0 16,-3-1 0-16,3 11 0 0,-5 12 0 15,-4 18 0-15,-3 10 0 16,-5 14 0-16,-6 26 0 16,0 13 0-16,1 5 0 15,3-2 0-15,8-6 0 16,9-14 0-16,8-14 0 16,5-14 0-16,4-8 0 15,3-16 0-15,-7-22 0 16,-3-12 0-16,-6-10 0 0,-8-6 0 15,-11 3 0-15,-3 9 0 16,-7 18 0-16,0 20 0 16,-2 16 0-16,-13 16 0 15,-4 30 0-15,2 14 0 16,10 9 0-16,7-1 0 16,9-6 0-16,29-14 0 15,18-18 0 1,6-16 0-16,1-14 0 0,-8-14 0 15,-15-28-96-15,-38-50-191 0,-2 10-246 16,-24-1-363-16</inkml:trace>
  <inkml:trace contextRef="#ctx0" brushRef="#br0" timeOffset="-187229.66">9805 9880 2704 0,'0'0'735'15,"0"0"-267"-15,0 0-279 0,0 0-189 16,143 44 0-16,-23-44 0 16,-13-10 0-16,-4-10-625 0</inkml:trace>
  <inkml:trace contextRef="#ctx0" brushRef="#br0" timeOffset="-185698.54">12265 10258 107 0,'0'0'1942'0,"0"0"-1072"15,0 0-395-15,0 0-120 16,0 0-140-16,0 0-83 16,0 0-132-16,83-80 0 15,-46 38 0 1,3 0 0-16,-1 4 0 15,-6 8 0-15,-6 12 0 0,-10 14 0 16,-3 4 0-16,-8 34 0 16,-1 18 0-16,-3 14 0 15,2 9 0-15,6-1 0 0,5-10 0 16,5-14 0 0,7-16 0-16,4-18 0 15,1-16 0-15,-1-2 0 0,-5-30 0 16,-2-14 0-16,-3-10 0 15,-6-4 0-15,-3-1 0 16,-6 11 0-16,-2 12 0 16,-4 18 0-16,3 18 0 15,-1 2 0-15,4 20 0 16,10 14 0-16,9 4 0 16,8-1 0-16,14-7 0 0,6-10 0 31,8-14 0-31,-3-6 0 0,-9-12 0 0,-9-19 0 15,-13-5 0-15,-14-8 0 32,-11 0 0-32,-2 2 0 15,0 8 0-15,-15 14 0 16,-6 16 0-16,1 6 0 16,3 34 0-16,1 16 0 15,9 10 0-15,7 2 0 0,9-1 0 16,22-13 0-16,12-14 0 15,5-16 0-15,6-16 0 16,-5-4 0-16,-2-18 0 16,-10-16 0-16,-4-6 0 15,-8-4 0-15,-4 2 0 16,-3 1 0-16,-5 13 0 16,-4 10 0-16,-5 10 0 0,-1 8 0 15,1 6 0 1,1 23 0-16,1 7 0 0,5 8 0 15,5 2 0-15,1-6 0 16,6-6 0-16,4-12 0 16,2-12 0-16,2-10 0 15,4 0 0-15,-3-26 0 16,-3-12-63-16,-7-12-81 16,-7-13-113-16,-3-25-59 15,-3-30-238-15,-3 2 42 16,-2 13-4-16,-1 19 199 0,-3 32 317 15,0 10 536-15,0 10 72 16,0 24 11-16,-9 8-319 16,2 34-24-1,-1 18-57-15,6 14-98 0,0 10-121 16,2 7 0-16,0 1 0 16,0 0 0-16,6-4 0 15,5-7 0-15,-3-15 0 16,0-14 0-16,-4-14 0 15,-2-16 0-15,-2-14 0 16,0 0 0-16,0-18 0 0,0-12 0 16,0-4 0-16,0-2 0 15,0 4 0-15,11 2 0 16,3 3 0-16,3 5 0 16,4 7 0-16,6 2 0 15,6 9 0-15,7 4 0 16,7 0 0-16,4 0 0 15,0 4 0-15,-1 4 0 0,-4-2 0 32,-6-4 0-32,-11-2-51 0,-9 0 27 0,-11-2 7 15,-9-14 17-15,0-4 21 16,-20-2-21-16,-7 2 0 16,-2 4 13-16,-2 8 10 15,2 8 12 1,2 6-35-16,5 24 0 0,7 10 0 15,10 6 0-15,5 5 0 16,13-5 0-16,29-6 0 16,16-14 0-16,14-12-24 0,4-14-119 15,2-6-128 1,-5-22-53-16,-10-10-52 16,-12-2 112-16,-13-3 209 0,-11 3 55 31,-10 8 239-31,-7 6 66 0,-8 10 39 0,-2 12-65 15,0 4-84-15,-14 16-100 16,-11 20-95-16,-3 14 0 31,-3 6 0-31,0 2 0 0,4-3 0 16,2-7 0-16,5-12-53 16,-3-18-440-16,8-14-389 0,2-4-725 0</inkml:trace>
  <inkml:trace contextRef="#ctx0" brushRef="#br0" timeOffset="-185539.32">14647 10056 1692 0,'0'0'995'16,"0"0"-304"-16,0 0-160 0,0 0-344 15,0 0-187-15,0 0 0 0,115 44 0 16,-78 2 0 15,0 4 0-31,-1-6 0 0,-3-1 0 16,1-3 0-16,-10-12-572 15,-3-10-899-15</inkml:trace>
  <inkml:trace contextRef="#ctx0" brushRef="#br0" timeOffset="-184071.2">15874 10244 185 0,'0'0'2146'0,"0"0"-1233"16,0 0-430-16,0 0-243 15,0 0-111-15,23-116-129 16,24 84 0-16,3 2 0 16,0 8 0-16,-6 6 0 15,-8 14 0 1,-8 2 0-16,-5 24 0 0,-5 20 0 16,-3 15 0-16,-5 9 0 0,-4 0 0 15,-3-6 0-15,-3-12 0 16,0-14 0-16,0-18 0 15,0-14 0-15,0-4 0 16,0-18 0 0,0-24 0-16,10-12 0 0,11-12 0 15,8-1 0-15,2 5 0 16,2 12 0-16,-1 18 0 0,-1 22 0 16,-2 10 0-16,-2 28 0 15,-6 22 0-15,-5 14 0 16,-5 7 0-16,-3-3 0 31,-6-6 0-31,0-14 0 0,2-14 0 16,5-16 0-16,3-12 0 15,3-6 0-15,7-12 0 16,5-20 0-16,2-12 0 16,-1-6 0-16,4-6 0 15,-4 1 0-15,-3 14 0 16,-7 13 0-16,-7 17 0 15,-7 11 0-15,-4 15 0 16,0 21 0-16,0 8 0 0,0 4 0 16,3-2 0-16,13-10 0 15,4-10 0 1,9-10-54-16,2-14-12 0,-3-2 28 16,1-12 38-16,-4-18 0 15,-2-8 26-15,-5-10 7 16,-1 0 13-16,-1 2 7 15,-5 10-53-15,-5 15 0 16,-4 17 0-16,-2 4 0 16,0 36 0-16,-15 13 0 15,1 7 0-15,4 2 0 16,8-6 0-16,2-8 0 0,15-12 0 16,16-16-36-16,7-12 16 15,2-4 2-15,2-16 18 16,-1-16 5-16,-5-8 14 15,-1-6 31-15,-4-4-50 16,-2 2 0-16,-4 5 0 16,-10 11 0-16,-6 18 0 15,-9 14 0-15,0 6 0 16,-3 31 0-16,-12 13 0 0,-1 8 0 16,8-2 0-16,6-6 0 15,2-12 0-15,6-12 0 16,19-16 0-16,6-10 0 15,2-2 0-15,3-26 0 16,5-12 0-16,-2-8 0 16,3-4 0-16,-1 0 0 15,-3 6 0-15,-5 11 0 16,-2 17 0-16,-4 17 0 0,0 1 0 16,-5 27 0-16,-2 16 0 15,-5 5 0 1,-3 6 0-16,-8 0 0 0,-4-8 0 15,0-6 0-15,-20-8-3 16,-7-11-24-16,-1-10 27 16,3-11-9-16,9 0 9 15,16-10 0-15,0-18-1 16,23-12-44-16,21-18-44 16,20-28-161-16,21-32-110 15,-9 5-203-15,-13 13 178 0,-21 26 349 16,-26 34 36-16,-8 8 311 15,-8 7 221-15,0 21-156 16,-13 4-119-16,-16 35-65 16,-5 19-92-1,6 16-100-15,8 14 0 16,8 7 0-16,12-3 0 0,0-4 0 16,7-16 0-16,11-14 0 15,-2-16 0-15,-5-18 0 16,-3-11 0-16,0-9 0 0,-4-11 0 15,5-17 0-15,-1-6 0 16,4-4 0 0,5 0 0-16,4 2 0 0,3 4 0 15,5 4 0-15,3 7 0 32,-1 10 0-32,2 8 0 15,-8 3-72-15,-6 0-848 0</inkml:trace>
  <inkml:trace contextRef="#ctx0" brushRef="#br0" timeOffset="-183341.41">19019 10431 1861 0,'0'0'862'16,"0"0"-397"-16,0 0-140 15,0 0-182-15,119-46-89 16,-47 22-27-16,3-6-18 15,0-4 4-15,-11-6 2 16,-15-5-1-16,-18-3 38 0,-17 1 22 16,-14 2-10-16,-12 9 10 15,-28 16-47-15,-9 20-10 16,-6 8-17-16,3 38 0 16,10 20 0-16,17 13 0 15,25 0 0-15,5 0 0 16,44-15 0-16,20-14 0 15,16-18 0-15,9-18 0 0,-1-14 0 16,-4-12 0 0,-9-26 0-16,-13-14-68 0,-16-12-101 15,-9-4-70-15,-13 2-4 16,-11 11 61 0,-7 19 131-16,-11 18 51 15,0 18 87-15,-4 8 44 16,-17 28 66-16,0 11-4 0,-6 5-37 15,2 2-46-15,1-4-32 16,4-6-78-16,2-6 0 16,5-8 0-16,-1-10 0 15,1-8-105-15,-3-8-168 16,-9-6-239-16,4-18-213 0,0-4-87 0</inkml:trace>
  <inkml:trace contextRef="#ctx0" brushRef="#br0" timeOffset="-182667.33">19724 10289 567 0,'0'0'933'15,"0"0"-268"-15,0 0-16 0,0 0-112 16,0 0-215-16,0 0-94 16,0 0-33-16,114-50-195 15,-100 86 0 1,-1 8 0-16,7 6 0 0,4 2 0 0,13-4 0 16,4-4 0-1,11-10-123-15,1-12-98 0,-4-13-68 16,-5-9-56-16,-7-14 39 15,-13-21 164-15,-6-9 142 16,-10-12 37 0,-1-4 105-16,-2-2 39 0,-5 9 6 15,0 14 32-15,0 17 19 32,0 18-61-32,0 4-81 0,-2 36-34 15,-5 14 25-15,4 8-87 0,3 4 0 16,0-4 0-16,21-8 0 15,10-14-15-15,11-11-54 16,3-15 28-16,1-10-1 16,-1-10 24-16,-3-25 3 15,-2-11-30-15,1-14 6 16,1-28-15-16,0-30-1 16,-11 7 41-16,-6 11 14 15,-16 22 60-15,-9 32 59 16,0 7 8-16,0 10-26 15,-7 21-101-15,-2 8 0 0,3 15 0 16,2 28 0-16,4 15 0 16,0 14 0-1,0 10 0-15,2 4 0 0,13 1 0 16,3-5 0-16,-1-10 0 16,-1-12 0-16,0-12 0 15,-5-16 0-15,-2-11 0 16,-3-11 0-16,-1-10 0 0,0 0 0 15,1-10 0 1,-1-17 0-16,3-5 0 0,6-6 0 16,4-4 0-16,6-2 0 31,5 0 0-31,3 4 0 0,1 5 0 16,0 16 0-16,-2 11 0 0,-4 8-18 15,-4 8-362-15,-10 14-486 16,-9-4-630-16</inkml:trace>
  <inkml:trace contextRef="#ctx0" brushRef="#br0" timeOffset="-182508.87">20337 9683 2076 0,'0'0'1039'16,"0"0"-349"-16,0 0-399 15,0 0-291-15,0 0 0 32,0 0 0-32,145 70-105 0,-91-30-1085 15</inkml:trace>
  <inkml:trace contextRef="#ctx0" brushRef="#br0" timeOffset="-182000.27">21750 10349 2616 0,'0'0'843'15,"0"0"-593"-15,0 0 11 16,0 0-135-16,-22 114-126 15,22-70 0-15,0-1 0 16,9-7 0-16,20-8 0 16,6-13 0-16,9-11 0 15,4-4 0-15,-2-15 0 16,-3-17 0-16,-5-11 0 16,-5-9 0-16,-6-8 0 0,-5-12 0 15,-4-11 0-15,-7-4 0 16,-2-2 0-16,-7 9 0 15,-2 16 0-15,0 20 0 16,0 22 0-16,0 22 0 16,-2 2 0-16,-2 38 0 15,-3 18 0-15,4 16 0 16,3 11 0-16,0 2 0 0,0 2 0 16,10-7 0-16,7-10 0 15,5-9 0-15,7-18 0 16,5-8 0-16,1-19 0 15,3-12-66 1,-4-6-168-16,-6-43-233 0,-9-2-275 16,-15-8-765-16</inkml:trace>
  <inkml:trace contextRef="#ctx0" brushRef="#br0" timeOffset="-181840.03">22038 10231 2210 0,'0'0'885'0,"0"0"-501"15,0 0-54-15,179-13-162 16,-92 6-116-16,1-5-52 16,-15-9-25-16,-26-22-166 15,-25 2-314-15,-22 3-691 0</inkml:trace>
  <inkml:trace contextRef="#ctx0" brushRef="#br0" timeOffset="-181698.84">21440 9864 2542 0,'0'0'955'15,"0"0"-650"1,0 0-11-16,0 0-294 0,0 0-51 16,120-18-448-16,-80 18-1133 0</inkml:trace>
  <inkml:trace contextRef="#ctx0" brushRef="#br0" timeOffset="-181508">22895 10633 3281 0,'0'0'815'0,"0"0"-815"0,0 0 0 16,0 0 0-16,0 0 0 16,0 0-60-16,0 0-1821 0</inkml:trace>
  <inkml:trace contextRef="#ctx0" brushRef="#br0" timeOffset="-175533.52">1695 11195 2215 0,'0'0'377'15,"0"0"118"-15,0 0-29 16,0 0-311-16,0 0-94 16,0 0-34-1,23 0-9-15,21 0-6 0,16 0-1 0,18 0 5 16,6 0-14-16,3 0 5 16,-10-4-7-16,-15-2-121 15,-22 6-146-15,-36 0-194 16,-4 6-238-16,-13 10 58 0</inkml:trace>
  <inkml:trace contextRef="#ctx0" brushRef="#br0" timeOffset="-175260.37">1947 11271 863 0,'0'0'946'0,"0"0"-460"0,0 0-116 16,0 0-31-16,0 0-119 15,0 0-58 1,0 0 37-1,-3-24-50-15,1 24-85 16,0 0-29-16,0 8-35 16,2 20-12-16,0 14 12 15,0 16 0-15,4 15 0 16,5 9-5-16,-2 8 5 16,0 4 0-16,-7-1-76 15,0-5-76-15,-2-10-8 0,-12-13-62 16,-1-15-102-1,8-23-143-15,7-13-27 0,0-14-354 16</inkml:trace>
  <inkml:trace contextRef="#ctx0" brushRef="#br0" timeOffset="-174930.72">2274 11801 2262 0,'0'0'360'16,"0"0"236"-16,0 0-262 16,0 0-175-16,0 0-93 15,0 0-12-15,0 0-29 16,63-87-11-16,-28 91-2 0,7 18-11 16,3 13-2-16,-3 5-7 15,-6 4-5-15,-9 2-4 16,-13-2-49-1,-12-4 6-15,-2-6 5 0,-10-10 43 16,-7-7 12-16,-3-13 55 0,0-4 29 16,6-11 2-16,6-18-25 15,8-12-10 1,2-7-37-16,29-4-14 16,15 2-6-1,18 6-54-15,31 9-162 16,-13 16-135-16,-12 13-628 0</inkml:trace>
  <inkml:trace contextRef="#ctx0" brushRef="#br0" timeOffset="-173756.86">3203 11817 1618 0,'0'0'389'0,"0"0"-23"16,0 0-21-16,0 0-114 15,11-119-48-15,-11 110-11 16,0 2 24-16,-11 7-29 0,-9 0-85 16,-4 12-53-16,-7 16-29 15,-3 8 1-15,0 9-1 16,9 1-8-16,6-2 8 16,13-2-10-16,6-10-2 15,0-8-6-15,15-10-9 16,12-12 21-16,6-2 6 15,3-16 9-15,-3-16 5 16,-2-6-8-16,-8-2 1 16,-7 2 10-16,-8 7 20 15,-3 10 22-15,-5 10 5 0,0 11 2 16,0 0-66-16,0 17-4 16,0 17-26-16,2 8 30 15,10 4-10-15,7-2-61 16,10-10-4-16,4-10 12 15,8-14 50-15,-3-10-5 16,-3 0 18-16,-3-21 12 16,-8-10-1-16,-4-3 28 0,-4-4 21 15,-5 0-20 1,0 6-13-16,2 6-9 0,6 9-13 16,0 8-5-1,6 9-24-15,6 0 13 0,2 0 10 16,0 9-8-1,1 6-3-15,-7-1-27 0,-3-2-72 16,-7-2 17-16,-7-6 16 16,-5-4 24-16,-3 0 54 15,-2-6 15-15,0-16 6 16,0-5-9-16,-9 0 22 0,-9-1-7 16,-5 3-1-1,-3 9 32-15,2 8-19 0,-3 8-3 16,0 6-36-16,4 24-3 15,6 11-9-15,5 7 12 16,10 2 6-16,2 0 3 16,12-6 1-16,17-10-8 15,13-8-2-15,10-16-42 0,0-10-5 16,4 0-17-16,-6-24-4 16,-8-8 55-1,-11-6 13-15,-11-2 7 0,-7 2 50 16,-5 2 36-16,-4 8 12 15,-4 10-9-15,0 10-13 16,0 8-20-16,0 0-63 16,0 18-6-1,6 16 0-15,5 8 5 0,7 4-1 16,5-4 1-16,5-8-20 16,3-10-28-16,0-10 7 0,2-12 13 15,-5-2 17 1,-4-8 12-16,1-18 7 0,-2-6-6 15,-2-6 5 1,-1 2 27-16,-1 4-9 0,-4 6-3 16,-3 13 15-16,-2 10 0 15,3 3-16-15,3 14-8 16,5 16-6-16,0 8-6 16,2 2-4-1,-3-2 3-15,-2-8-16 0,-4-8-29 16,-4-8 11-16,-1-8 16 0,-2-6 19 15,2 0 12-15,2-20 7 16,5-12 5-16,5-6-6 16,6-6-10-16,0 2 1 15,2 8-2-15,0 10-5 32,-4 11-2-32,-6 13 0 15,0 4 1-15,-3 27-2 16,-3 7-3-16,0 6 3 15,-2 0-45-15,0-6-100 16,1-8-187-16,3-18-239 0,-4-8-97 16,-4-4-157-16</inkml:trace>
  <inkml:trace contextRef="#ctx0" brushRef="#br0" timeOffset="-173598.33">4475 11460 2198 0,'0'0'1080'0,"0"0"-622"16,0 0-244-1,0 0-214-15,0 0-246 0,0 0-833 0</inkml:trace>
  <inkml:trace contextRef="#ctx0" brushRef="#br0" timeOffset="-173031.28">5770 11787 1280 0,'0'0'1208'16,"0"0"-691"-1,0 0-161-15,0 0-117 0,0 0-128 16,-102-102-59-16,52 97-28 16,-10 5 12-16,-2 16-28 0,-3 21-8 15,10 6-1-15,14 6-10 16,22-3 11-16,17-4 3 16,2-10 5-16,33-12 7 15,14-12 4-15,8-8 2 16,3-10 8-16,-4-22-11 15,-10-4 31-15,-10-4 29 16,-14 4-41-16,-7 8-37 16,-9 10 0-16,-4 10 0 15,0 8 0-15,0 2 0 16,0 32 0-16,5 36 0 0,6 40 0 16,9 41 0-16,4 17 0 15,6-2 0 1,-8-17 0-16,-9-45 0 0,-11-27 0 15,-2-26-57-15,0-19 19 16,-19-2 25-16,-10-7 13 16,-9-14 30-1,-5-9 26-15,-1-22-34 0,1-25-22 16,5-38 0 0,19-39 0-16,19-32 0 15,38-7 0-15,22 29 0 0,7 39 0 16,39 19 0-16,-19 28-168 15,2 6-1232-15</inkml:trace>
  <inkml:trace contextRef="#ctx0" brushRef="#br0" timeOffset="-172065.9">7245 11492 2362 0,'0'0'659'0,"0"0"-279"15,0 0-52-15,0 0-172 0,-113-24-87 16,82 30-27-16,-6 22-21 15,4 12 0-15,0 12 11 16,6 7-6-16,10 5-26 16,12-2 0-16,5-4 0 15,29-8 0-15,26-10 0 16,37-12 0-16,1-16-21 16,12-12-84-16,0-4-150 15,-18-24-53-15,4-10-11 16,-16-6-57-16,-17-2 127 0,-19-3 249 15,-22 8 23 1,-14 2 286-16,-3 9 62 0,-9 6-25 16,-14 6-107-1,-1 10-70-15,-5 8-65 0,1 4-55 16,-7 29-48-16,2 14 0 16,2 14-2-16,4 1-5 15,14 0 4-15,11-10-20 16,2-12-19-16,20-14-4 15,16-16 3-15,3-10 36 16,3-6 6-16,-5-24 2 16,-6-10 8-16,-11-6 65 15,-9-4-16-15,-9 3-19 0,-2 11-40 16,0 14 0-16,0 11 0 16,0 11 0-16,0 1 0 15,0 26 0-15,5 11 0 16,3 8 0-1,6 4 0-15,1-2 0 0,4-10 0 0,0-10-36 16,-1-10-2-16,0-12 2 16,0-6 19-16,2-2 17 31,0-24 15-31,4-8-7 16,1-6 22-16,2-2-3 15,-5 6 20-15,-6 10-47 16,-4 12 0-16,0 14 0 15,-3 0 0-15,2 16 0 16,0 16 0-16,2 6 0 16,-1 4 0-16,-3-4-11 15,-5-6-40-15,0-10-1 0,-1-10 4 16,-1-10 48 0,2-2 4-16,6-10 35 0,3-20 0 15,7-12-13-15,7-8-2 16,4-4 6-16,5 6-30 15,-5 12 0-15,-2 15 0 16,-5 21 0-16,-6 9 0 16,-2 31 0-16,-8 16 0 15,1 6 0-15,-2-2 0 0,-2-7-57 16,6-26-416-16,-3-17-445 16,4-10-741-16</inkml:trace>
  <inkml:trace contextRef="#ctx0" brushRef="#br0" timeOffset="-171929.94">8593 11305 1521 0,'0'0'1200'0,"0"0"-300"0,0 0-425 15,0 0-475-15,0 0 0 16,0 0 0-16,0 0 0 16,23 118-204-1,-10-57-1000-15</inkml:trace>
  <inkml:trace contextRef="#ctx0" brushRef="#br0" timeOffset="-171629.99">8838 12015 1659 0,'0'0'1372'16,"0"0"-675"-16,0 0-457 0,0 0-112 16,92-128-128-1,-50 68 0-15,3-13 0 0,-5-5-30 16,-7-8-6-16,-6-4 4 15,-9 0 31-15,-9 9 2 16,-7 15 6-16,-2 22 57 16,0 22-37-16,0 22-27 15,0 4 0-15,-7 38 0 16,-5 20 0-16,4 33 0 0,1-3 0 16,7 4 0-16,0 1 0 15,0-20 0-15,21 0 0 16,5-15 0-16,10-22 0 15,4-22-119 1,27-24-346-16,-11-26-285 0,-8-10-770 0</inkml:trace>
  <inkml:trace contextRef="#ctx0" brushRef="#br0" timeOffset="-171461.92">8948 11534 2629 0,'0'0'868'15,"0"0"-505"1,0 0-127 0,0 0-236-16,0 0 0 0,169-14 0 0,-47-10 0 31,-17 4-174-31,-12-2-1086 0</inkml:trace>
  <inkml:trace contextRef="#ctx0" brushRef="#br0" timeOffset="-170566.97">10405 11131 1375 0,'0'0'943'15,"0"0"-423"-15,0 0-196 0,0 0 34 0,0 0-179 16,0 0-119-16,0 102 49 31,0-28-32-31,0 11-44 0,4 3-18 16,7-4-15-16,3-10-6 16,-3-14 6-16,-1-14 0 15,-2-15 8-15,-4-13-7 16,-4-13-1-16,2-5 23 15,-2 0 7-15,2-15 17 16,1-11-47-16,1-6 0 16,2-4 0-16,8 0 0 15,4 1 0-15,8 3 0 16,8 2 0-16,9 2 0 16,3 6 0-16,6 8 0 0,-6 10 0 15,1 4 0-15,-7 8 0 16,-7 20 0-16,-6 8 0 15,-9 8 0-15,-11 5-60 16,-7 1-92-16,-2-5 10 16,-27-2 59-16,-13-7 62 15,-10-10 21-15,-6-10 8 16,4-12-8-16,6-4-3 0,15-30-75 16,12-8-252-1,19-5-892-15</inkml:trace>
  <inkml:trace contextRef="#ctx0" brushRef="#br0" timeOffset="-168105.13">10552 11807 1058 0,'0'0'397'15,"0"0"-131"-15,0 0 5 0,0 0-5 16,0 0-52-16,0 0 94 16,0 0-15-16,-7-10-22 15,7 6-45-15,0 0-44 16,0-10-47-16,13-8-33 16,14-13-74-16,9-15-17 15,8-10-7-15,3-12 2 16,-3-8-6-16,-3-7 2 15,-8 3 5-15,-11 6 1 16,-10 18-8-16,-8 22 0 16,-4 18 14-16,0 20-4 0,-4 4-10 15,-12 32-6-15,-4 12 2 16,0 12 3 0,7 3 1-16,8-3 0 0,5-4 0 15,11-6-1-15,23-4 0 16,10-4 1-16,7-6 2 15,1-6 5-15,-4-2-7 16,-10-4 0-16,-11 0 0 16,-15-2-8-16,-12 3-2 15,0 3 9-15,-29-1 0 16,-10 2 1-16,-3-3 0 0,-2-6 0 16,-3-6-1-16,7-8 1 0,7-6 0 15,8 0 1-15,9-8 11 16,12-14 17-16,4-8-29 15,16-10 0 1,23-9 0-16,15-9 0 0,15-6 0 16,9-8 0-16,4-6 0 31,-1-2-9-31,-8 2-15 16,-15 1 2-16,-15 9 21 15,-19 10-6-15,-15 12 7 0,-9 11 30 16,0 13 3-16,-16 11-33 15,-4 11 0-15,-2 6 0 16,0 30 0-16,-1 20 0 16,6 14 0-16,1 12 0 15,9 4 0-15,7 3 0 16,0-3 0-16,25-8 0 16,11-10 0-16,8-11 0 15,7-20 0-15,1-16 0 16,-4-15 0-16,-1-6 0 15,-9-21 0-15,-5-15 0 0,-6-10 0 16,-6-2 0-16,-8 2 0 16,-7 8 0-16,-2 12 0 15,-4 12 0-15,0 14 0 16,0 2 0-16,-4 28 0 16,-4 12 0-16,-1 8 0 15,7 2 0-15,2-3 0 16,0-9 0-16,17-14 0 0,3-10 0 15,1-16-3-15,-6 0-23 16,-7-22 21-16,0-16 5 16,-8-13 0-16,0-5 8 15,-8-6-8-15,-13 0-9 16,-4 8 8-16,-2 11-10 16,3 16 11-16,9 13 12 15,9 12 2-15,6 2-14 16,29 0-21-16,27 10-18 15,16-2-119-15,10-8-166 16,5 0-46-16,-6-16-106 0,-19-11 313 16,-20-3 163-16,-17 1 176 15,-21-2 305-15,-4 5-110 16,0 6-65-16,-13 8-68 16,3 6-238-16,2 6 0 15,3 6 0-15,-1 30 0 16,2 21 0-16,1 29 0 15,3 36 0-15,0 34 0 16,5 3 0-16,3-27 0 0,-1-36 0 16,-5-46 0-1,-2-11 0-15,0-6 0 0,0-4 0 16,-4-13 0-16,-9-16-9 16,-5-10-215-16,-3-32-140 15,2-16-146-15,1-31-125 16,0-29 94-16,9 6-20 15,4 13 235-15,5 19 326 16,0 32 598-16,0 2-41 16,16 4 30-1,6 9-83-15,7 14-176 0,7 5-103 0,6 8-88 32,7 6-62-32,0 0-35 0,3 10-10 0,-8 12-22 15,-8 4-2-15,-12 6-6 16,-15 2-21-1,-9 2-84-15,-7-2-42 0,-30-2-5 16,-13-6-23-16,-48-4-54 16,14-8-286-16,2-10-325 0</inkml:trace>
  <inkml:trace contextRef="#ctx0" brushRef="#br0" timeOffset="-167927.46">11363 11155 2862 0,'0'0'801'0,"0"0"-654"0,0 0 139 16,145-4-286 0,-63 4 0-16,48 0-24 0,-22 0-524 15,-8-2-1012-15</inkml:trace>
  <inkml:trace contextRef="#ctx0" brushRef="#br0" timeOffset="-166305.98">13802 11482 1629 0,'0'0'641'0,"0"0"-309"15,0 0 184-15,0 0-227 16,0 0-94-16,0 0-102 16,0 0-52-16,-64 44-26 15,37 6 19-15,7 4-11 16,6 2-17-16,12-7 1 15,2-9-7-15,19-12 11 16,16-14 13-16,7-12-5 0,1-2 2 16,-1-18-6-16,-9-14-13 15,-10-11 13-15,-15-7-8 16,-8-4 10-16,0-6 2 16,-20 4-11-16,-7 6 6 15,1 12-14-15,2 12-1 16,5 16 0-16,11 10 1 15,8 0-16-15,0 12-2 16,29 8 18-16,22-2 0 16,20-6-2-1,14-12-23-15,7 0-11 0,-6-14-18 0,-12-15 31 32,-16-4 19-32,-23-3 4 0,-17 0 28 0,-16 3 40 15,-2 9-1-15,-2 6 13 16,-13 12-40-16,-6 6-40 15,0 18 0-15,-2 24 0 16,0 19 0-16,6 8 0 16,8 10 0-16,9-1 0 15,0-5 0-15,22-10 0 16,14-14 0 0,9-16 0-16,1-19-3 0,1-14-34 15,-3-7 8-15,-10-29 28 16,-7-17-10-16,-7-9 11 15,-9-12 1-15,-3-10 5 16,2-7 12-16,-6 4 1 16,1 10-1-16,-3 21 1 15,-2 22-19-15,0 30 0 16,0 8 0-16,0 44 0 16,0 20 0-16,0 16 0 15,0 6 0-15,0 1 0 16,0-11 0-16,2-12 0 15,7-13 0-15,0-19 0 0,-2-16 0 16,-1-14 0-16,1-6 0 16,2-10 0-16,2-23 0 15,6-10 0-15,4-8 0 16,1-1 0-16,3 4 0 16,-6 12 0-16,0 14 0 15,-9 16 0-15,2 6 0 0,-3 20 0 16,-3 20 0-16,3 8 0 15,3 6 0-15,-2 0 0 16,9-5 0-16,2-12 0 16,6-10 0-16,4-13 0 15,3-14-3-15,-1 0 3 16,1-24 3 0,-6-15-3-16,-5-8 0 0,-7-11 0 15,-10-3 0-15,-6 3 0 16,0 8 0-16,-8 14 0 15,-10 18 0-15,-5 18 0 0,-1 6 0 16,2 32 0-16,1 14 0 16,13 4 0-1,8 2 0-15,2-5-8 0,31-13-16 16,9-12 2-16,8-14 4 16,1-14 9-16,-5 0 1 15,-6-21 8-15,-5-11 12 16,-12-5 39-16,-2-4-25 0,-5 5-26 15,-5 8 0 1,-5 8 0-16,-2 12 0 0,1 8 0 16,2 4 0-16,2 26 0 15,4 14 0-15,3 12 0 16,-3 5 0-16,-4-3 0 16,-2-8 0-16,-5-10-11 15,-2-16-2-15,0-14 11 16,0-10 2-1,0-4 26-15,4-30-26 0,7-12 0 16,7-12 0 0,7-4 0-16,10-3 0 0,7 9 0 0,4 12 0 15,-9 10 0-15,-8 16 0 16,-16 10 0-16,-13 8-219 16,-27 4-390-1,-17 14-218-15,-12-2-962 0</inkml:trace>
  <inkml:trace contextRef="#ctx0" brushRef="#br0" timeOffset="-166131.42">14406 11318 894 0,'0'0'2080'16,"0"0"-1432"-16,0 0-402 15,138-39-18-15,-53 33-228 16,54 0 0-16,-24 2-111 16,-8-2-1266-16</inkml:trace>
  <inkml:trace contextRef="#ctx0" brushRef="#br0" timeOffset="-165574.28">16893 11283 426 0,'0'0'1084'0,"0"0"-494"32,2-128-99-32,3 82-15 0,-1 10-147 0,-4 12-39 15,0 14-61-15,0 10-48 16,0 2-181-16,-9 30 0 15,-7 22 0-15,-4 18 0 16,5 10 0-16,4 9 0 16,8-3 0-16,3-4 0 15,0-10 0-15,14-10 0 16,4-17 0-16,-3-18-267 16,12-29-294-16,-4-1-156 0,-4-26-181 15</inkml:trace>
  <inkml:trace contextRef="#ctx0" brushRef="#br0" timeOffset="-164630.41">17047 11372 1315 0,'0'0'728'0,"0"0"-147"0,13-111-6 16,-11 85-96-16,-2 16-233 15,0 10-74 1,0 10-172-16,-2 30 0 0,-7 17 0 16,-3 12 0-16,6 8 0 15,0 3 0-15,3-6 0 0,3-10 0 31,0-12 0-31,0-17-78 16,5-21-11-16,5-14 22 16,9-6 64-16,1-31 3 15,6-10 6-15,3-6 24 16,4 1-5-16,-4 10 7 16,0 12 13-16,-6 16-18 15,-3 14 0-15,-2 6-11 16,-2 26-7-16,1 10-1 0,3 6-8 15,7 1 0-15,7-6 0 16,5-8-6-16,11-12-7 16,0-12-7-16,0-11-1 15,-5-7 20-15,-10-22 1 16,-6-11 0-16,-11-13 9 16,-10-5-3-16,-8-2 0 15,0 4 0-15,-4 10 2 16,-15 18 14-16,-10 19-6 15,-7 9-16-15,-7 37 0 16,1 15 0-16,4 10 0 0,9 3 0 16,16-6 0-16,13-5 0 15,0-13 0 1,24-15 0-16,12-16-4 0,7-10-3 0,-4-13 7 16,1-19 11-16,-2-9-11 15,-7-8 0-15,-4-1 0 16,-7 4 0-1,-5 8 0-15,-7 10 0 0,-4 18 0 16,-4 10 0-16,0 6 0 0,0 28 0 16,0 12 0-16,0 10 0 15,5 2 0-15,5-5 0 16,4-9 0-16,4-12 0 16,0-16-8-16,4-16 1 15,0 0 7-15,3-28 0 16,-1-13 15-1,1-5-15-15,-3-6 0 0,-2 4 0 16,-2 8 0 0,-7 12 0-16,-5 14 0 15,1 14 0-15,-2 0 0 0,2 32 0 0,4 12 0 16,0 8 0-16,2 2 0 16,0-5 0-1,1-11-44-15,-1-12-67 0,-1-16-18 31,-4-10 41-31,5-4 88 16,1-28 22-16,4-10 44 16,0-7 26-16,4-1-10 15,0 0 28-15,3 10-110 0,-5 12 0 16,-3 12 0-16,2 14 0 16,-7 2 0-16,5 18 0 15,-1 18 0-15,-1 8 0 16,3 4 0-16,-3-1-3 15,1-9-238-15,-7-8-276 16,-5-12-388-16,-4-14-821 0</inkml:trace>
  <inkml:trace contextRef="#ctx0" brushRef="#br0" timeOffset="-164471.33">16844 11251 2836 0,'0'0'913'16,"0"0"-694"-16,0 0-91 15,198-12-128-15,-60 12 0 16,14 0 0-16,-36 0-62 16,-36 0-1030-16</inkml:trace>
  <inkml:trace contextRef="#ctx0" brushRef="#br0" timeOffset="-163200.47">19449 11383 867 0,'0'0'394'0,"0"0"-11"16,0 0-14-16,0 0-23 16,0 0 17-16,0 0-3 15,0 0-53-15,0-55-60 16,2 52-91-16,9 1-72 15,7 2-25-15,4 0-29 16,9 0-8-16,0 20 2 16,-2 10-23-16,-2 9 8 0,-2 7-9 15,-8 2-10-15,-3 0 9 16,-4-6 0-16,2-6 1 16,-3-6-2-16,2-10 2 15,7-9-1-15,7-10 1 16,6-1 0-16,11-12 11 15,5-17-10-15,1-12 9 16,2-9-8-16,-6-8 8 16,-9-9 2-16,-8-1-12 15,-11 4 11-15,-13 10-5 0,-3 12 9 16,-16 12-3-16,-18 18-12 16,-8 12 0-16,-5 0 0 15,5 26 0-15,6 8 0 16,16 4 0-16,18 2 0 15,2-3 0-15,38-6 0 16,20-6 0-16,13-9 0 16,7-8 0-1,3-8 0-15,-6 0 0 0,-15-8 0 0,-13-10 0 16,-19-5 0 0,-11 0-114-16,-11 2-380 0,-4 6-579 0</inkml:trace>
  <inkml:trace contextRef="#ctx0" brushRef="#br0" timeOffset="-163033.03">20881 11470 1839 0,'0'0'1025'0,"0"0"-512"0,0 0-423 15,0 0-90-15,0 0-581 16,0 0-1070-16</inkml:trace>
  <inkml:trace contextRef="#ctx0" brushRef="#br0" timeOffset="-162699.22">18768 12187 2131 0,'0'0'740'0,"0"0"-266"15,0 0 30-15,0 0-257 16,0 0-247-16,0 0 0 0,159-40 0 16,-10 29 0-16,56 1 0 15,22 2 0-15,-3 1 0 16,-31 4 0-16,-62 3 0 15,-35-3 0-15,-40 3 0 16,-25-1 0-16,-11 1-41 16,-13 0-46-16,-7 0-7 15,-23 0-107-15,-52 0-172 0,4 1-270 32,-1 9-183-32</inkml:trace>
  <inkml:trace contextRef="#ctx0" brushRef="#br0" timeOffset="-162365.37">18782 12422 1818 0,'0'0'706'0,"0"0"-209"16,0 0-20-16,0 0-204 16,0 0-95-16,0 0-31 15,0 0-147 1,-6 2 0-16,64-2 0 15,40-6 0-15,48-9 0 16,55-6 0-16,19-3 0 16,-4 2 0-16,-28 2 0 15,-56 6 0-15,-34 6 0 16,-32 2 0-16,-22 0 0 16,-5 2 0-16,-11-2 0 15,-3 4 0-15,-16 0 0 0,-6 2 0 16,-3 0 0-1,2 0 0-15,4 0 0 0,7 0 0 16,24 2-186-16,-2-2-417 16,3 0-565-16</inkml:trace>
  <inkml:trace contextRef="#ctx0" brushRef="#br0" timeOffset="-162223.45">21122 12352 2514 0,'0'0'959'16,"0"0"-613"-1,0 0-196-15,0 0-150 0,0 0-228 16,0 0-1518-16</inkml:trace>
  <inkml:trace contextRef="#ctx0" brushRef="#br0" timeOffset="-153663.15">22895 11442 1555 0,'0'0'1016'16,"0"0"-693"-16,0 0 138 0,0 0-173 15,0 0-135-15,0 0-107 16,-71 74-14-16,27 32 11 16,-8 30-1-16,3-9 0 15,9-27-36-15,13-36-5 16,10-27 9-1,-2-4-9-15,7-5 17 16,2-9-10-16,6-19-7 0,4-6 49 16,0-39-50-16,18-37 0 0,9-46 0 15,8-44 0 1,3-19 0-16,-3 18 0 0,-8 45 0 31,-11 60 0-31,-7 36 0 0,-3 28 0 16,3 4 0-1,5 22 0-15,5 40 0 16,13 36 0-16,8 31 0 16,2 5 0-16,-4-20 0 15,-9-30 0-15,-11-27 0 0,-1-11 0 16,2 2 0 0,-1-2 0-16,-1-6 0 0,-5-14 0 15,-8-14-150-15,-4-12-319 16,-6-18-140-16,-12-9-423 0</inkml:trace>
  <inkml:trace contextRef="#ctx0" brushRef="#br0" timeOffset="-153234.79">22589 11787 2089 0,'0'0'735'0,"0"0"-467"15,0 0 193-15,0 0-320 16,0 0-66-16,0 0-16 15,123 2-22-15,-38-24-23 16,6-6-11-16,-4-4-3 16,-11-3-1-16,-13 7 1 15,-19 6 0-15,-15 10 32 16,-12 12 38-16,-7 0-5 16,-8 26-17-16,-2 18-48 15,0 11 0-15,0 8 0 0,0 2 0 16,0-5 0-16,4-8 0 15,3-12 0 1,-1-14 0-16,6-16 0 0,1-10 0 16,5-8 0-16,7-28 0 15,1-16 0-15,5-6 0 16,-2 2 0-16,0 6 0 16,-6 16 0-16,-3 12 0 15,-3 16 0-15,-1 6 0 0,2 4 0 16,0 21 0-16,0 6 0 15,2 3 0-15,-2-2 0 16,1 0-59-16,10 0-193 16,-6-10-454-16,-3-4-739 0</inkml:trace>
  <inkml:trace contextRef="#ctx0" brushRef="#br0" timeOffset="-152797.81">24143 11794 1189 0,'0'0'1251'16,"0"0"-675"-16,0 0-238 16,-20-101-63-16,11 80-136 15,-2 9-65 1,-5 6 2-16,-7 6-28 16,-8 6-7-16,-9 23 4 0,-6 15-15 15,1 12-16 1,3 6-14-16,9 0 0 0,15-4 0 15,18-12 0-15,0-14 0 16,33-16 0-16,14-16 0 16,8-5 0-16,1-34 0 15,-7-15 0-15,-7-14 0 16,-10-10 0-16,-10-25 0 16,-11-23 0-16,-11 8 0 15,0 16 0-15,-2 22 0 16,-13 31 0-16,-1 13 0 15,0 16 0-15,0 20 0 16,8 32 0-16,3 46 0 0,5 4 0 16,0 13 0-16,7 3 0 15,9-14 0-15,-1 8 0 16,-2-9 0-16,1-11 0 16,-5-12 0-16,-3-2-3 15,-3-15-352-15,-3-14-748 0</inkml:trace>
  <inkml:trace contextRef="#ctx0" brushRef="#br0" timeOffset="-151830.08">24914 12128 1776 0,'0'0'731'0,"0"0"-367"16,0 0 194-16,0 0-282 0,0 0-155 15,0 0-58 1,22-118-22-16,16 71-26 0,8-7 15 16,2-10-20-16,1-5-10 15,-9-4 30-15,-9 0-29 16,-16 9 12-16,-15 12-4 15,0 18-7-15,-27 18 20 16,-10 16-22-16,-3 4-10 16,6 28 10-16,12 14-11 15,15 8 11-15,7 4 2 16,29 2 4-16,23-3-6 16,12-7 0-16,5-4 0 0,-4-4-1 15,-9-6 4-15,-21-4-5 16,-20-2 2-16,-15-4-16 15,-19-2 16 1,-28-2 0-16,-14-5 0 0,-3-7 4 16,4-2-4-16,11-7 0 15,14-1-1-15,17 0 2 16,18 0 8-16,2-14-9 0,38-8-15 16,20-6 3-1,16-8-40-15,8-6-34 16,5-4-50-16,-4-4 2 0,-9-2 79 31,-21 2 41-31,-16 6 14 16,-22 9 131-16,-15 9 16 15,-2 12-11-15,-6 10-47 16,-17 4-38-16,0 22-51 16,-2 21 0-16,2 9 0 15,5 8 0-15,14 0 0 0,4-6 0 16,12-10 0-16,23-10 0 15,9-16 0-15,8-12 0 16,1-6 0-16,-4-14 0 16,-4-20 0-16,-7-10 0 15,-9-8 0-15,-5-4 0 16,-6 5 0-16,-4 11 0 16,-8 18 0-16,-4 19 0 15,-2 5 0-15,0 34 0 0,-2 16 0 16,-9 10 0-16,4 0 0 15,2-6 0-15,5-10 0 16,0-16 0-16,3-12 0 16,13-11 0-16,1-7 0 15,6-15 0-15,6-19 0 16,4-10 0-16,2-8 0 16,3-2 0-16,1 6 0 15,-8 12 0-15,-4 18 0 16,-10 18 0-16,-3 8 0 0,-5 32 0 15,-1 8 0 1,1 4 0-16,5-2 0 0,1-10 0 16,1-10-8-16,-3-26-238 15,-4-4-378-15,-9-4-432 0</inkml:trace>
  <inkml:trace contextRef="#ctx0" brushRef="#br0" timeOffset="-151702.83">25809 11315 314 0,'0'0'2506'0,"0"0"-1955"15,0 0-291-15,0 0-70 16,0 0-185-16,0 0-5 16,150 49-348-1,-108-30-880-15</inkml:trace>
  <inkml:trace contextRef="#ctx0" brushRef="#br0" timeOffset="-151369.52">26997 11588 1803 0,'0'0'632'0,"0"0"-98"0,0 0-197 16,0 0-140-16,-136-2-54 16,94 36-28-16,4 10-14 15,5 10-34-15,6 3 5 16,11-3 23-16,14-6-95 16,2-6 0-16,20-12 0 15,22-8 0-15,12-12 0 16,13-10 0-16,4 0 0 15,1-20 0 1,7-30-150-16,-14 6-342 0,-18 0-563 0</inkml:trace>
  <inkml:trace contextRef="#ctx0" brushRef="#br0" timeOffset="-150996.6">27291 11827 2023 0,'0'0'683'15,"0"0"-230"-15,0 0-92 16,0 0-184-16,0 0-84 16,0 0-45-16,114-2-36 15,-70-14-4-15,-3-4-8 0,-8-4 0 16,-9-5 0-16,-8 0 6 16,-10-2 3-16,-6 3 9 15,0 0-17-15,-10 4 19 16,-17 6-7-16,-9 10-11 15,-7 8 17-15,-3 0-4 16,-1 30 3-16,1 10 20 16,6 13-14-16,9 7 31 0,12-1-55 15,15 0 0-15,4-9 0 16,23-8 0-16,23-14 0 0,16-12 0 16,11-16 0-16,4 0 0 15,-4-18 0-15,-11-12 0 16,-19-2-23-16,-36-6-182 15,-7 8-470-15,-13 8-565 0</inkml:trace>
  <inkml:trace contextRef="#ctx0" brushRef="#br0" timeOffset="-148527.56">28606 11630 1294 0,'0'0'962'16,"0"0"-472"-16,0 0 19 16,0 0-215-16,0 0-117 15,0 0-32-15,33-94-28 0,-16 72-49 16,8 0-28-16,2 2-40 16,4 4 0-16,0 4 0 15,-2 8 0-15,-2 4 0 16,-2 8 0-16,-6 22 0 15,-3 14 0-15,-7 12 0 16,-7 8 0-16,-2 5 0 16,0-4 0-16,0-4 0 15,0-13 0-15,2-10-9 16,14-16 7-16,9-16-7 0,9-6 9 16,5-16 12-1,6-20-4-15,4-12-8 0,0-10 0 16,-2-9 0-16,-7-5 0 15,-6-2 0-15,-13 4 0 16,-15 10 0-16,-6 15 0 16,-19 22 0-16,-18 19 0 15,-8 5 0-15,-2 36 0 16,4 11 0-16,14 6 0 0,19 0 0 16,10-6 0-16,18-10 0 15,28-14 0-15,21-16-29 16,34-18-133-16,-15-22-432 15,-14-8-647-15</inkml:trace>
  <inkml:trace contextRef="#ctx0" brushRef="#br0" timeOffset="-148099.78">30119 11500 2322 0,'0'0'688'16,"0"0"-220"-16,0 0-129 15,0 0-173-15,0 0-106 16,0 0-30-16,0 0-22 16,10 66 7-16,-14-14-15 0,4 1 0 15,0-7 0 1,9-10 0-16,18-14 0 0,8-14 0 15,8-8 0-15,3-16 0 32,6-21 0-32,-3-7 0 15,2-10 0-15,0 0 0 16,-1-2 0-16,-4 10 0 16,-8 10 0-16,-5 18 0 15,-8 18 0-15,-7 6 0 16,-5 30 0-16,-1 16 0 15,-8 8 0-15,-2 2 0 0,-2 0 0 16,0-8 0-16,-4-7-38 16,-16-13-193-16,-30-20-84 15,6-12-210-15,-5-2-400 0</inkml:trace>
  <inkml:trace contextRef="#ctx0" brushRef="#br0" timeOffset="-147957.45">30058 10925 3178 0,'0'0'605'15,"0"0"-292"1,0 0-313-16,0 0 0 0,0 0-95 16,0 0-1206-16</inkml:trace>
  <inkml:trace contextRef="#ctx0" brushRef="#br0" timeOffset="-146075.34">1067 13836 2034 0,'0'0'693'0,"0"0"-492"15,0 0 249-15,-2-104-246 0,-12 77-97 16,-1 6-49-16,-1 5-5 15,-5 2-7-15,2 10 5 16,-6 4-24-16,-4 18-10 31,-4 18-17-31,0 18 0 0,4 8 1 0,6 4 0 16,12-4-2-16,11-13-7 16,2-16-12-16,27-16 11 15,9-17 3-15,2 0 6 16,-1-31 38-16,-6-6-1 0,-8-10 13 15,-12-1 22 1,-9 0-72-16,-4 8 0 0,0 10 0 16,0 8 0-16,0 18 0 15,-4 4 0-15,4 20 0 16,0 22 0-16,0 10 0 16,10 8 0-16,17-3 0 15,14-7 0-15,5-16 0 16,12-16 0-16,7-16 0 15,-1-2-29 1,-3-32-19-16,-10-13 27 16,-11-11 11-16,-9-8 10 15,-13-8 8-15,-9-25-7 16,-9 10-1-16,0-2 6 16,-4 7-6-16,-12 28 25 15,0 12 11-15,3 28-4 16,6 14-32-16,5 36 0 15,2 30 0-15,0 18 0 16,0 8 0-16,0 3 0 16,6-7 0-16,6-10 0 15,5-16-8-15,2-15-25 16,2-15-9-16,2-16 2 0,-1-14 4 16,1-2 30-16,-2-13-6 15,4-16 12-15,2-6 7 16,2-3-6-16,0 4 10 15,4 2 0-15,3 8-11 16,4 10 8-16,5 8-8 16,-1 6-8-16,3 10 7 15,-3 16-10-15,-8 12 10 0,-7 4-6 16,-13 4-47-16,-14-1-17 16,-2-1 8-16,-18-2 26 15,-16-8 31-15,-7-6-3 16,-1-10 9-16,-4-12 1 15,11-6 0-15,6-4 26 16,11-20 1-16,16-4 16 16,2-7-31-16,20-2-13 15,24-3-1-15,16-5-52 16,12-1-97-16,4 4-75 16,-4 2 11-16,-10 6 111 0,-16 8 78 15,-13 10 25-15,-16 6 67 16,-11 6 108-16,-6 4 42 15,0 0-46-15,0 0-51 16,0 0-63-16,0 12-34 16,0 12-22-16,0 10 8 15,4 12 3-15,5 2-5 16,5 2 5-16,3-5-12 0,6-5 0 16,8-17 7-1,4-6 19-15,10-16 13 0,2-1-11 16,0-13-7-16,-5-15 11 15,-9-7 8-15,-12-5-40 16,-10-6 0-16,-11-6 0 16,0-4 0-16,-16 0 0 15,-13 7 0-15,-4 13 0 16,-8 18 0-16,-5 18-3 0,-30 25-224 16,11 15-385-16,12 4-762 0</inkml:trace>
  <inkml:trace contextRef="#ctx0" brushRef="#br0" timeOffset="-144732.6">3444 13782 1699 0,'0'0'603'0,"0"0"-356"16,0 0 234 0,0 0-234-16,15-106-92 15,-15 98-42-15,0 2 2 0,0 6-25 16,0 0-39-16,-2 7-12 15,-4 20-27-15,1 11-10 16,3 6 5-16,2 2-6 16,2-4-2-16,25-8-6 15,11-12-14-15,6-14-1 0,3-8 5 32,-3-8 17-32,-7-18 6 0,-18-6-6 15,-14-8 15-15,-5-2 0 16,-29 0-13-16,-16 6 10 15,-4 4-12-15,1 11 1 16,10 10 5-16,11 8-6 0,15 3-9 16,12 0-18-1,10 10 4-15,30 2 14 0,16-7-24 16,12-5-31-16,13-6 8 16,1-23-49-16,-8-7-4 15,-12-4 52-15,-20-2 48 16,-19 0 9-16,-19 4 69 15,-4 4 42-15,-4 6-9 16,-17 10-32-16,-1 12 29 16,3 6-22-16,0 26-53 0,6 26-2 15,7 34 1-15,6 38 23 16,0 35 1-16,8 11 9 16,10-9-56-16,-4-19 0 15,-8-38 0-15,1-19 0 16,-5-27 0-16,-2-10 0 15,0 6 0-15,0-10 0 16,-5-6-87-16,-41-38-240 16,3 0-388-16,-5-32-661 0</inkml:trace>
  <inkml:trace contextRef="#ctx0" brushRef="#br0" timeOffset="-144605.75">3707 14135 2706 0,'0'0'488'15,"0"0"-279"-15,0 0 112 16,134-44-190-16,-61 26-131 16,48-12-39-16,-17-1-547 15,-7 3-1540-15</inkml:trace>
  <inkml:trace contextRef="#ctx0" brushRef="#br0" timeOffset="-143563.08">4870 13908 2588 0,'0'0'532'15,"0"0"-362"-15,0 0 26 0,139-62-145 0,-77 32-51 16,0-2-12-16,-7-2-77 31,-10-2 22-31,-18 4 25 16,-16 0 33-16,-11 5 9 15,-9 5 25-15,-20 10 49 16,-4 9 10-16,-3 3-35 16,1 15 10-16,6 20-25 15,6 9 7-15,9 8 4 16,14-2-14-16,0-2-14 16,29-10-17-16,17-12-21 15,9-12-12-15,8-14-32 0,1 0-10 16,-3-20 15-16,-9-8 23 15,-11-6 37-15,-10-2 5 16,-11-4 52-16,-6 2 24 16,-6 3-14-16,-3 8 2 15,-3 13 32-15,0 11-5 16,-2 3-48-16,5 25-24 16,4 15 9-16,4 6-4 15,3 4-29-15,1-2-8 0,3-10-12 16,-1-10-31-16,-2-14-4 15,3-12-2-15,-2-2 7 16,4-20 44-16,1-20-7 16,-1-4 6-16,2-4 7 15,3 2 0-15,0 6 9 16,0 12 19-16,-1 14 5 16,4 10 6-16,1 4-22 0,6 6-7 15,7 12 2-15,6 0-12 16,4-4 7-16,2-6-7 15,-8-8-16-15,-7 0-1 16,-15-8-4-16,-10-15 14 16,-12 0 7-1,-4-5-1-15,-11-1-5 0,-16 5-2 16,-4 4 8-16,-2 12 0 16,2 8-13-16,-1 16-5 15,8 27 12-15,8 8 6 16,11 7 6-16,5 1-5 0,12-7 11 15,24-12 3-15,8-12-9 16,9-16-4-16,3-12-1 16,-5-4 0-16,-2-22 11 15,-11-8-1-15,-9-2-1 16,-6-2 35-16,-10 2-21 16,-4 0-3-16,-2 8-4 15,-3 7-16-15,0 16 14 0,1 5-15 31,1 11-12-31,6 24 12 0,-1 9 1 0,3 4-1 16,-2 2 0-16,-1-8-28 16,1-10 7-16,-1-8-18 15,-5-18 21-15,4-6 18 16,-1-4 9-16,1-22 4 16,9-8 2-1,1-6 2-15,1-4 4 0,4 4 0 16,2 9 1-16,-2 12 2 15,0 13-24-15,-4 6 0 0,4 7 0 16,-5 22 0 0,0 5 0-1,0 4 0-15,-5 0-15 0,-1-4-68 0,4-2-233 16,-5-10-425-16,-4-10-673 0</inkml:trace>
  <inkml:trace contextRef="#ctx0" brushRef="#br0" timeOffset="-143072.49">8466 13662 1879 0,'0'0'640'15,"0"0"-148"-15,0 0-181 16,0 0-67-16,-162-115-94 16,94 107-63-16,2 8-15 15,3 8-31-15,10 31-13 16,10 8 4-16,19 7-23 15,15 3 10-15,9-9-5 16,18-10-14-16,24-16 3 16,12-16 4-16,8-6-7 15,1-22 18-15,-5-22-18 16,-10-8 2-16,-9-11-2 0,-13-5 7 16,-10-6 8-1,-10-8-3-15,-6-4 2 0,0 8-14 16,-4 11 0-16,-7 23 0 15,-1 26 0-15,2 18 0 16,-1 44 0-16,3 50 0 16,8 35 0-16,0-3 0 15,8-21 0-15,9-36 0 16,4-24 0-16,10-1 0 16,6-6-144-16,37-16-182 0,-12-16-240 0,-6-6-357 0</inkml:trace>
  <inkml:trace contextRef="#ctx0" brushRef="#br0" timeOffset="-141704.78">8791 13690 1962 0,'0'0'881'0,"0"0"-532"16,0 0 4-16,0 0-138 0,0 0-91 16,0 0-79-16,0 0-30 15,116 72-12-15,-73-72-3 16,-7-8-15-16,-12-14 2 15,-11-8 8-15,-13-4 5 16,0-2 0-16,-16 0 0 16,-15 5 8-16,-7 9-7 15,1 14 8-15,-1 8-3 16,5 16-4-16,6 20 2 16,9 10-4-16,15 3 2 15,3-1 25-15,27-6-20 0,27-8 8 16,17-12-15-1,18-14-47-15,11-8-70 0,6-8-84 16,-6-20-24-16,-11-6 67 16,-16-10 71-16,-17-1 67 15,-21-5 20-15,-16 2 17 16,-19 6 82-16,0 8 47 16,-19 16 25-16,-14 18-49 0,-5 0-95 15,-2 30-11 1,4 8-4-16,7 6-4 0,12 0 6 15,10-5-14-15,7-10 0 16,7-8-1-16,22-15-42 16,4-6 28-16,3-2 15 15,-3-24 0-15,-4-2 56 16,-4-2 43-16,-10 3 33 16,-6 5-36-16,-2 10-96 15,-5 9 0-15,0 3 0 16,2 18 0-16,3 22 0 0,3 18 0 15,5 28 0-15,-1 30 0 16,-4-5 0-16,-1-11 0 16,-9-10 0-1,0-20 0-15,0 2 0 0,-2 4 0 16,-15-15 0-16,-6-15 0 16,-4-16 0-16,-2-14 0 15,-2-16 0-15,0 0 0 16,4-24 0-16,4-24 0 0,13-30 0 15,10-39 0-15,18-37 0 16,30-11 0-16,8 25 0 16,-4 40 0-16,-15 41 0 15,3 15-12 1,3-3 11-16,-1-2 0 0,2 1 2 16,-13 8 5-16,-8 6 1 15,-13 4-7-15,-10 6 0 16,0 6 0-1,-10 6-16-15,-13 8 6 0,-3 4-7 0,0 0 10 16,3 12 6-16,5 8 1 16,9 2-9-16,9 0 9 15,0-2-7-15,18-4 7 16,18-4 0-16,6-6 7 16,7-2-7-1,-5-4-6-15,-3 0-10 0,-12 0-10 16,-14 4 5-16,-8 6 12 15,-7 8 9-15,0 4 0 16,-13 8 2-16,-3 2 7 0,5 0-9 16,5-4 0-16,6-3-6 15,0-10 0 1,26-4 0-16,14-11 4 0,12 0-5 31,5-11-7-31,5-12 13 16,-4-13-14-16,-8-3 8 15,-13-5 6-15,-10-4 1 16,-11-4 19-16,-9 2 5 16,-7 8 28-16,0 14 45 0,-10 15-97 15,-7 13 0-15,-8 18 0 16,-2 25 0-16,3 13 0 16,4 4 0-16,8 0 0 15,12-4 0-15,0-11 0 16,23-12 0-16,20-11 0 15,12-15 0-15,5-7-15 16,5-8-30-16,-7-18 30 0,-7-10 9 16,-13-6 5-16,-9-9 1 15,-13-5 1-15,-10-8-1 16,-6 2 9-16,0 6 0 16,-14 16 18-16,-3 18 9 15,-3 22-36-15,-3 4 0 16,6 36 0-16,1 14 0 15,12 10 0-15,4 6 0 16,6-6 0-16,25-4 0 16,17-14 0-16,5-10 0 0,5-11 0 15,3-11-102-15,-11-10-252 16,-12-4-474-16,-22 0-579 0</inkml:trace>
  <inkml:trace contextRef="#ctx0" brushRef="#br0" timeOffset="-141198.08">6601 14203 1744 0,'0'0'567'16,"0"0"-342"-16,0 0 246 16,0 0-262-16,-115-2-50 15,103 0-29-15,8 2-22 0,4 0-24 16,11 0-6-16,44 0-25 15,68-4 1-15,93-2-6 16,70 0-8-16,57 0-23 16,35-8-17-16,5 2 13 15,16 2-1-15,0-6-10 16,-27 0-2-16,-38 0-7 16,-55 2-2-16,-76 1-12 15,-76 8 1-15,-58-1 13 0,-38 6 7 31,-11 0 9-31,-11 0 87 0,-5 0-55 0,-4 0-41 16,0 2 0-16,0 6 0 16,0 0 0-16,12 2 0 15,10 0 0-15,14-2-128 16,-5 0-456-16,-9-6-539 0</inkml:trace>
  <inkml:trace contextRef="#ctx0" brushRef="#br0" timeOffset="-140034.45">11753 13513 892 0,'0'0'1755'0,"0"0"-1279"0,0 0-154 16,0 0 133-16,0 0-259 15,0 0-196-15,0 0 0 16,-12 42 0-16,6 21 0 16,-5 6 0-16,-9 2 0 15,-12-3 0-15,-7-8 0 16,-26-4-303-16,9-18-573 15,11-16-1326-15</inkml:trace>
  <inkml:trace contextRef="#ctx0" brushRef="#br0" timeOffset="-139265.83">12707 13565 1151 0,'0'0'1279'0,"0"0"-789"0,0 0-203 16,0 0-4-16,0 0-151 16,6-108-58-16,9 58-14 15,8-12 10-15,4-7-19 16,4-4-24-1,-2 0-1-15,-7 5-11 0,-7 14-14 16,-8 12 17-16,-7 17-12 16,0 20 9-16,-25 5 0 0,-8 12-15 15,-5 26-1-15,5 10-8 16,8 10 9 0,14 4-1-16,11 0-5 15,19-2 5-15,27-5 1 16,14-7 1-16,11-6-1 0,1-8 0 15,-10-4 0-15,-13-4-7 16,-20-2 4-16,-23-4-9 16,-6 4 12-16,-35-2 1 15,-19 3 0-15,-13-5-1 16,1-7 1 0,6-4 4-16,15-8 13 0,16-1 6 0,23 0-6 15,6-15 5-15,33-13-23 16,25-9-29-16,20-6-98 15,11-8-130-15,5 1-72 16,-5 4 28-16,-14 4 63 16,-17 10 149-1,-19 10 89-15,-22 10 219 16,-13 5 106-16,-4 7 7 0,-2 3-108 0,-15 21-115 16,-3 12-47-16,3 14-31 31,7 6-7-31,10 4-9 15,0-2-15-15,18-6 18 16,15-11-17-16,9-11-1 16,10-15 21-16,2-12-20 15,-2-3 5-15,-4-21-5 16,-13-15 0-16,-12-8 23 16,-15-12-24-16,-8-6 0 15,-8-6 0-15,-24 0 0 0,-11 8 0 16,-3 16 0-16,-5 21 0 15,-1 23-68-15,4 32-310 16,10 21-504-16,18 1-848 16</inkml:trace>
  <inkml:trace contextRef="#ctx0" brushRef="#br0" timeOffset="-138494.15">14457 13221 1618 0,'0'0'1110'16,"0"0"-646"-16,0 0-147 15,0 0-21-15,0 0-164 0,0 0-50 16,-11 108-5-16,9-48-77 0,2 4 0 16,0-2 0-1,0-8 0 1,16-8 0-16,8-14-12 0,9-10-15 16,6-15-21-16,3-7 16 0,-2-8 25 15,-5-24 5-15,2-15 2 16,-8-7 1-16,-6-6-1 15,-4 4 36-15,-4 10-12 16,-6 18 17-16,-4 17-15 16,-1 11-26-16,2 27 0 0,4 17 0 15,3 8 0-15,5 2 0 32,2-6 0-32,2-7 0 15,1-14 0-15,-2-10 0 16,-5-14 0-16,-3-3-23 15,-3-10 15-15,-1-20 7 16,-3-8 1-16,3-12-1 16,0-4 1-16,4 0 0 15,-2 8 1-15,3 12-1 0,1 18 0 16,3 16 10-16,5 0-4 16,6 16 10-16,6 8-16 15,9 0 0-15,10-6 0 16,2-8 0-16,2-10 0 15,-3-2 0-15,-10-22 0 16,-9-12 0-16,-14-4 0 16,-13-4 0-16,-9-3 0 15,0 4 0-15,-23 6 0 0,-8 15 0 16,-4 18 0 0,-5 4 0-16,0 40 0 0,1 20 0 15,10 12 0-15,12 5 0 16,17-1 0-16,0-10 0 15,42-12 0-15,20-14 0 16,21-19 0-16,13-17 0 16,33-18-104-16,-22-21-578 15,-20-7-1023-15</inkml:trace>
  <inkml:trace contextRef="#ctx0" brushRef="#br0" timeOffset="-136595.54">17280 13519 1309 0,'0'0'880'16,"0"0"-359"0,0 0-149-16,0 0-2 0,0 0-138 15,0 0-115-15,0 0-52 16,-15-98 4-16,35 48-17 15,2-9-8-15,5-9-4 16,4-10-15-16,0-4-25 16,-2-2 0-16,-6 7 0 15,-8 19 0-15,-6 22 0 0,-9 22 0 16,0 14 0-16,0 24 0 16,-9 27-3-16,7 11 3 15,2 6-13-15,13 0 12 16,23-3 1-1,13-11 0-15,9-10 1 16,-2-8-1-16,-6-8 0 16,-13-6 0-16,-18-4-2 15,-19-2 2-15,-11 0 0 0,-36 0 6 0,-17 0 6 16,-10-2-12 0,1-4 0-16,6-2-3 15,16-4 3-15,20-4 3 0,17 0-3 16,14-6 0-1,23-18 0 1,26-10-11-16,15-12-16 0,10-8-34 16,6-8-10-16,-4-9 4 15,-8-9 10-15,-10-4 31 0,-17-5 20 16,-17 5 1-16,-12 12 5 0,-12 16 9 16,0 22 27-1,-19 20 42 1,-7 14-25-16,-6 18-32 0,-1 32-5 0,2 30 4 15,8 32 19 1,13-3-9-16,10-9-1 16,0-10-29-1,24-22 0-15,12 7 0 16,4-3 0-16,0-18 0 16,-4-16 0-16,-9-16 0 15,-8-14 0-15,-5-8 0 0,-5-4 0 16,-1-26 0-1,4-12 0-15,3-8 0 0,3-4 0 16,4 2 0-16,-2 9 0 16,-1 13 0-16,-4 16 0 15,-1 14 0-15,-6 4 0 16,1 28 0-16,0 13 0 16,-2 5 0-16,2 4 0 15,-1-4 0-15,6-10 0 16,3-8 0-16,8-14 0 15,2-10-14-15,4-8 2 16,2-6-1-16,1-22 13 0,-3-10 2 16,0-6-2-1,-6-2 0-15,-5 8 12 0,-5 10-12 16,-8 16 25-16,-5 12-25 16,-2 4 0-16,0 26 0 15,0 10 0-15,5 4 0 16,8-4 0-16,5-6 0 15,8-12 0-15,9-10 0 16,0-12 0-16,-1-4 0 16,-5-24 0-16,-10-10 0 15,-5-10 0-15,-10-6 0 0,-4-4 0 16,-6 1 0 0,-21 3 0-16,-9 12 0 0,-4 14 0 15,-5 20 0-15,3 8 0 16,4 28 0-16,9 16 0 15,18 9 0-15,11 3 0 16,11-6 0-16,30-8 0 16,11-14 0-16,9-12 0 0,1-16 0 15,-2 0 0-15,-6-20 0 16,-9-10 0 0,-7-6 0-16,-9-2 0 0,-8 2 0 0,0 4 0 15,-7 7 0-15,-6 11 0 16,-1 14 0-16,-3 4 0 15,-2 31 0-15,2 11 0 32,2 6 0-32,0 0 0 15,5-6 0-15,3-14 0 16,-1-12 0-16,5-16 0 0,1-4 0 16,6-16 0-16,2-18 0 15,0-6 0-15,4-6 0 16,-2-1 0-16,-2 10 0 15,-3 6 0-15,-2 15 0 16,-6 16 0-16,-5 0 0 16,0 33 0-16,-1 11 0 15,0 4 0-15,6 0 0 16,6-8 0-16,7-10 0 0,4-14 0 16,6-16 0-16,-1 0 0 15,-3-30-12-15,-6-12 3 16,-6-10 8-16,-8-8 1 15,-9-8 6-15,-1-7-6 16,-5-3-1-16,0 4 1 16,-3 8 1-16,-7 16 15 15,-3 22-16-15,3 21 0 16,1 10 0-16,1 41 0 0,-2 18 0 16,8 16 0-16,2 8 0 15,0 1 0-15,18-5 0 16,18-12 0-16,11-14 0 15,13-20 0-15,7-20-74 16,6-16-145-16,-2-6-138 16,14-40-209-16,-20 2-86 15,-14 4-147-15</inkml:trace>
  <inkml:trace contextRef="#ctx0" brushRef="#br0" timeOffset="-136230.52">20241 13244 1081 0,'0'0'689'15,"0"0"-123"-15,0 0-59 0,0 0-194 16,0 0 12-16,0 0-76 15,0 0-45-15,25-54-42 16,-32 50-162-16,-15 4 0 16,-9 4 0-16,-9 22 0 15,-3 15 0 1,3 7 0-16,9 4 0 0,14-4 0 16,17-10 0-1,0-12 0-15,33-16 0 0,13-10 0 0,8-14 0 16,2-26 0-16,-10-10 0 15,-8-10 0-15,-11-7 0 16,-11-5 0-16,-10-6 0 16,-6 0 0-16,0 4 0 15,-6 7 0-15,-8 20 0 16,-1 16 0-16,3 27 0 16,3 10 0-16,3 38 0 15,6 23 0-15,0 11 0 16,0 8 0-16,15 0 0 15,5-3 0-15,5-9 0 0,2-10 0 16,9-6 0-16,-5-18-354 16,-2-14-975-16</inkml:trace>
  <inkml:trace contextRef="#ctx0" brushRef="#br0" timeOffset="-134571.68">21596 13505 2318 0,'0'0'734'0,"0"0"-469"32,0 0 119-32,0 0-161 0,0 0-51 0,0 0-172 31,0 0 0-31,4-58 0 15,8 28 0-15,-6-10 0 16,1-10 0-16,-5-8 0 0,-2-8 0 16,0-7 0-16,0 1 0 15,-11 8 0-15,-7 11 0 16,-1 20 0-16,-6 19 0 16,2 14 0-16,6 10 0 15,10 23 0-15,7 8 0 16,4 3 0-16,30-2 0 15,10-8 0-15,15-6 0 16,3-10 0-16,2-6 0 16,-3-4-14-16,-14-4-14 15,-16 0 20-15,-14 0 7 0,-15 4-2 16,-2 8 3-16,-4 10 34 16,-16 9-14-16,0 9-20 15,6 2 0-15,8 0 0 16,6-6 0-16,4-6 0 15,32-8 0-15,15-14 0 16,14-10 0-16,9-2 0 16,-1-14 0-16,-4-16 0 15,-11-8 0-15,-11-10 0 0,-11-8 0 16,-13-7 0 0,-6 1 0-16,-13 10 0 0,-4 12 0 15,0 18 0-15,-23 18 0 16,-8 6 0-16,-4 30 0 15,-3 16 0-15,5 10 0 16,10 3 0-16,17 1 0 16,6-8 0-16,31-6 0 15,29-12 0-15,34-14 0 16,32-16 0-16,-5-6-60 16,-9-6-95-16,-19-20-47 0,-24-2 14 15,-2-10 53-15,-5-8 62 16,-22-5 73-16,-20 4 21 15,-18 3 117-15,-2 8 57 16,-19 9-30-16,-12 11-12 16,-8 12-12-16,-3 4-141 15,-5 22 0 1,3 17 0-16,4 11 0 0,9 2 0 16,8 0 0-16,15-6 0 15,8-10 0-15,13-12 0 0,22-14 0 16,10-10 0-1,4-2 0-15,-2-22 0 0,-3-8 0 16,-9-6 0 0,-5 2 0-16,-6 2 0 0,-6 6 0 15,-7 11 0-15,-4 13 0 16,-5 4 0-16,0 21 0 16,0 16 0-16,6 10 0 15,5 1 0-15,7-6 0 0,9-8 0 16,4-12 0-1,5-14-39-15,0-8-17 0,2-8 31 16,-4-22 16-16,-3-8 9 16,1-8 1-16,-1-2 22 15,2-2 11-15,-3 1 37 16,-3 12-71 0,-5 8 0-16,-9 18 0 0,-3 11 0 15,-5 0 0-15,1 18 0 16,4 9 0-16,-1 1 0 0,2 0 0 15,3-7-36-15,-1-7-47 16,-1-10-22-16,-3-4 65 16,-3-2 20-1,0-18 20-15,-8-7 18 0,0-3 24 32,0 2 11-32,-16 0-2 0,-7 8 1 15,-3 8 16-15,-7 12-68 16,-6 4 0-16,4 28 0 15,-1 17 0-15,9 9 0 16,12 2 0-16,13 0 0 0,2-10 0 16,28-10 0-16,24-14 0 15,10-16 0 1,12-10 0-16,2-10 0 0,-5-24-12 16,-7-12-5-16,-12-12 17 15,-10-12-14-15,-6-9-10 16,-10-9 14-16,-6-2-22 15,-4 2 31 1,-9 8 1-16,-7 18 1 0,0 21 71 16,0 29-35-16,-14 12-37 15,-5 39 0-15,-2 34 0 0,4 10 0 16,5 9 0 0,6 4 0-16,6-15 0 0,0 3 0 15,0-14 0 1,10-16 0-16,2-18 0 15,-1-18 0-15,0-12 0 0,3-6 0 16,1-12 0-16,5-14 0 16,5-10 0-16,6-4 0 15,2 0 0 1,-1 2 0-16,-5 12 0 16,-8 9 0-16,-7 17 0 0,-4 0 0 0,-1 26 0 15,2 15 0 1,-2 7 0-16,2 4 0 0,1-2 0 15,6-6 0-15,3-8 0 16,0-16 0 0,6-8 0-16,2-9 0 15,-1-3-8-15,-1-8-73 16,3-39-181-16,-7 5-512 16,-3-2-1552-16</inkml:trace>
  <inkml:trace contextRef="#ctx0" brushRef="#br0" timeOffset="-132862.4">25672 12922 515 0,'0'0'1314'0,"0"-107"-952"15,0 49 112-15,-6 2 1 16,0 14-191-16,0 22-42 16,1 20-43-16,1 8-80 0,-4 56-82 15,6 40 38 1,0 29-75-16,2-3 0 0,0-28 0 15,0-31 0-15,0-24 0 16,4 2 0-16,4-1 0 16,-4-6 0-16,1-16 0 15,-3-14 0-15,-2-12 0 16,0-6 0-16,0-30 0 0,0-14 0 16,0-10 0-16,16-5 0 15,7 7 0 1,11 12 0-16,11 18 0 0,1 18 0 15,6 10 0-15,-1 12 0 0,-2 22 0 16,-8 7 0-16,-12 4 0 16,-14 1 0-1,-15 1 0 1,-5-5 0-16,-30-2 0 0,-15-6 0 0,-8-6 0 16,-2-10 0-16,7-8 0 15,8-10 0-15,16 0 0 16,19-6 0-1,10-16-3-15,8-8-29 0,26-4-38 16,8-2-112 0,27-6-175-16,-8 8-536 0,-8 9-985 0</inkml:trace>
  <inkml:trace contextRef="#ctx0" brushRef="#br0" timeOffset="-131766.22">26498 13226 1664 0,'0'0'628'16,"0"0"-316"-16,0 0 206 0,18-120-307 15,-18 94-49-15,0 8 3 16,-23 10-12-16,-10 8-63 16,-9 8-23-16,-5 22-13 15,0 14-12-15,7 6-12 16,12 4-30-16,14-3 0 15,14-8 0-15,0-8 0 16,26-15 0-16,12-14-3 16,2-6-4-16,5-12 6 15,-5-20-11-15,-7-7 6 16,-8-1 6-16,-9-2 0 16,-10 5 7-16,-6 6 1 15,0 13 6-15,0 14-14 0,0 4 0 16,0 31 0-16,0 12 0 15,0 5 0-15,16 2 0 16,17-11 0-16,10-11-21 16,11-18 7-16,0-10-17 15,0-16 13-15,-4-20 12 16,-8-10 6-16,-11-5 6 16,-7 0 2-16,-6 0 13 0,-4 7 7 15,-6 8-11 1,-1 14-7-16,-2 16-10 0,-1 6 0 15,5 10 0-15,0 18 0 16,5 4 0-16,1 0 0 16,-1-4 0-16,-4-8 0 15,-3-7 0-15,-3-8-18 16,-4-5 17-16,0 0-1 16,0-16 2-16,-17-4 0 15,-4-2 0-15,-3 0-1 16,-3 8 1-16,-1 10 1 15,1 4 20-15,2 18-21 0,9 22 0 16,12 10 0 0,4 7 0-16,12-6 0 15,23-6 0-15,16-15 0 0,9-18 0 16,10-12 0-16,-1-12 0 16,-7-24 0-1,-6-12 0-15,-14-8 0 16,-13-9 0-16,-9-7 0 15,-11-4 0-15,-5-4 0 0,-4 1 0 16,0 15 0-16,0 20 0 16,-8 28 0-16,-6 16 0 0,-4 50 0 15,4 18 0-15,4 17 0 16,1 9 0-16,9-14 0 16,0 9 0-16,2-16 0 15,13-12 0-15,8-21 0 16,2-18 0-16,-1-20 0 15,4-4 0 1,1-32 0-16,3-15 0 0,-1-10 0 0,3-9 0 16,-1-5 0-1,-4 3 0-15,-7 12 0 0,-4 16 0 16,-11 18 0 0,-7 21 0-16,0 3 0 15,-23 27 0-15,-12 15 0 0,-7 6 0 16,-6 4 0-1,0-2 0-15,1-6 0 0,9-8 0 16,13-6 0 0,17-9 0-16,8-7 0 0,8-3 0 15,28 0 0-15,13-1 0 16,11 2 0-16,7 4 0 16,4 2 0-16,1 2 0 15,-3-2-12-15,-5 2-81 0,-10-4-198 16,4-2-209-16,-16-4-378 31,-8-6-1283-31</inkml:trace>
  <inkml:trace contextRef="#ctx0" brushRef="#br0" timeOffset="-131561.72">28494 12555 2250 0,'0'0'764'15,"0"0"-195"-15,0 0-250 16,0 0-125-16,-73 168-194 16,71-32 0-16,2-5 0 15,0-27 0-15,11-32 0 16,-1-24 0-16,2 3 0 0,-1-4 0 16,-5-4-8-16,-6-29-374 15,-13-12-458-15,-9-2-447 0</inkml:trace>
  <inkml:trace contextRef="#ctx0" brushRef="#br0" timeOffset="-131192.86">28103 13116 863 0,'0'0'1412'0,"0"0"-824"16,0 0-79-16,0 0-235 0,0 0-134 16,204-74-88-1,-106 52-23-15,9-2-28 0,-5-4-1 16,-27 6 10-16,-7-2-9 15,-26 7 7-15,-21 12-2 16,-21 5 48-16,0 9 19 16,-27 23-31-16,-4 15-8 15,4 7-34-15,6 4 0 16,15-5 0-16,6-8 0 16,12-9 0-16,25-16 0 15,14-16 0-15,11-4 0 16,1-19 0-16,-5-20 0 15,-13-7 0-15,-12-10 0 0,-16-6 0 16,-17-4 0 0,0 0 0-16,-23 8 0 0,-25 15 0 15,-7 21 0-15,-12 22 0 16,0 12 0-16,-11 64-27 16,19-5-354-16,18-3-747 15</inkml:trace>
  <inkml:trace contextRef="#ctx0" brushRef="#br0" timeOffset="-130625.6">29475 12476 2585 0,'0'0'652'0,"0"0"-138"0,0 0-169 31,0 0-345-31,0 0 0 0,0 0 0 16,55 109 0-1,-37-49 0-15,-4 2 0 16,1 0 0-16,1-2 0 15,-1-7 0-15,5-12 0 16,1-10 0-16,2-13 0 16,6-14 0-16,0-4 0 15,5-18 0-15,2-18 0 16,-2-14 0-16,-1-15 0 16,-6-7 0-16,-8-6 0 0,-9 2 0 15,-10 10 0-15,-2 17 0 16,-27 19 0-16,-10 18 0 15,-3 12 0-15,0 12 0 16,3 23 0-16,16 6 0 16,11 4 0-16,12-1 0 15,12-6 0-15,32-8 0 16,14-6 0-16,11-12 0 16,7-8 0-16,-1-4 0 15,-8-2 0-15,-11-14 0 16,-16-2 0-16,-16 2 0 0,-15 2 0 15,-9 8 0-15,-4 4-341 16,-11 2-951-16</inkml:trace>
  <inkml:trace contextRef="#ctx0" brushRef="#br0" timeOffset="-129107.58">31290 12635 1624 0,'0'0'1056'15,"0"0"-686"-15,0 0 282 0,0 0-258 32,0 0-394-32,0 0 0 0,0 0 0 0,5 66 0 15,-3 6 0 1,0 5 0-16,6-4 0 16,7-8 0-16,5-13 0 15,9-14 0-15,4-16 0 16,5-16 0-16,0-6 0 0,-1-20 0 15,0-16 0-15,-4-12 0 16,-6-6 0-16,-3-3 0 16,-4 5 0-16,-5 10 0 15,-3 16 0-15,-3 16 0 0,-3 10 0 16,4 12 0 0,1 22 0-16,1 9 0 15,5-2 0-15,-2 0 0 16,-4-9 0-16,0-12 0 15,-4-10 0-15,0-10 0 16,0-4 0-16,1-22 0 16,8-10-21-16,2-9-12 15,8-6-8-15,6-6 5 16,5-1 20-16,4 2 15 16,-5 10 0-16,-5 8 1 0,-7 12 26 15,-4 5 19-15,0 7 0 0,1 1-30 16,-6-4-9-16,3-1 3 15,-7-7-9 1,-3-6-17-16,-5-5-2 16,-3-6-4-16,0 0 23 15,-16 2-8 1,-4 4 8-16,3 10 27 16,1 14 16-16,3 12-43 0,-1 9 0 15,1 38 0-15,-1 33 0 16,8 4 0-16,1 11 0 15,5 1 0-15,0-16 0 16,5 2 0-16,3-12 0 16,0-12 0-16,-4-15 0 15,-2-13 0-15,-2-14 0 16,0-10 0-16,2-6 0 16,5-6 0-16,9-25 0 15,11-12 0-15,4-10 0 0,9-5 0 16,-1 6 0-16,-1 8 0 15,-11 16 0-15,-9 12 0 16,-7 16 0-16,-7 0 0 16,-2 28 0-16,-2 14 0 15,0 6 0-15,6 2 0 16,5 0 0-16,6-6 0 16,12-9 0-16,7-11 0 15,4-14 0-15,0-10 0 16,-5-8 0-16,-6-24 0 0,-8-15 0 15,-10-11 0-15,-9-8 0 16,-2 0 0-16,0 6 0 16,-9 14 0-16,-11 21 0 15,-4 25 0 1,-3 5 0-16,0 37 0 0,9 10 0 16,14 6 0-16,4 0 0 15,14-6 0-15,19-9 0 16,7-15 0-16,2-13 0 0,-4-11 0 15,-4-4 0-15,-3-11 0 16,-7-15 0-16,0-9 0 16,-1-2 0-16,-3-2 0 15,-2 3 0-15,-2 8 0 16,-6 12 0 0,-1 14 0-16,-4 2 0 0,-5 28 0 15,0 14 0-15,0 9 0 16,0-4 0-16,0 0 0 15,0-11 0-15,0-12 0 0,0-10 0 16,5-10 0 0,-1-4 0-16,11-4 0 15,8-22 0-15,6-4 0 0,6-9 0 16,3 2 0 0,3 2 0-16,-4 11 0 0,-6 11 0 15,-6 13 0 1,-8 3 0-16,-7 30 0 0,-6 11 0 15,1 3 0-15,-1 2 0 16,5-5 0-16,2-8 0 16,2-10 0-16,10-14-284 0,-8-10-462 15,1-2-711-15</inkml:trace>
  <inkml:trace contextRef="#ctx0" brushRef="#br0" timeOffset="-127668.24">1672 15101 757 0,'0'0'130'0,"0"0"-120"0,0 0 16 16,0 0 15-16,0 0-41 15,0 0 0-15,-115 4 106 16,79-4 39-16,-6 6-23 15,-2 6-18-15,3-2-65 16,3-2-39-16,11-8-74 16,12 0-127-16,15-8 147 15,0-24 54-15,29-18 303 16,5-12 66-16,1-12 109 16,-1-2-151-16,-8 3 49 15,-6 5-60-15,-4 16-19 0,-5 16-72 16,-4 12-66-16,-5 14-64 15,-2 10-95 1,0 10 0-16,2 46 0 0,1 50 0 16,-3 39 0-16,2 19 0 15,-2-3 0-15,0-41 0 16,0-40 0-16,0-26 0 16,6-10 0-16,1-8 0 15,-1-5-74-15,-6-26-307 16,0-5-656-16,-4-18-772 0</inkml:trace>
  <inkml:trace contextRef="#ctx0" brushRef="#br0" timeOffset="-127492.68">1065 15204 2652 0,'0'0'374'15,"0"0"95"-15,0 0-139 16,0 0-201-1,0 0-79-15,0 0-41 0,175-68-9 16,-88 45-5-16,11 5-124 16,41 10-252-16,-39 8-492 0,-7 0-276 0</inkml:trace>
  <inkml:trace contextRef="#ctx0" brushRef="#br0" timeOffset="-127168.52">1778 15298 2227 0,'0'0'491'16,"0"0"11"-16,0 0-160 0,0 0-152 0,0 0-94 16,8-112-6-1,28 95-40-15,11 11-31 0,8 6-8 16,5 13-11-16,0 19 0 16,-6 10-1-16,-9 10-36 15,-14-4-9-15,-15 2-16 16,-14-10 4-16,-2-8 34 15,-9-6 24-15,-13-17 6 16,-1-9 60-16,6 0 7 16,1-27 1-1,11-9-25-15,5-8-11 0,9-6-38 16,27 2-8 0,15 8-35-16,14 4-76 0,38 10-212 15,-14 8-512 1,-12 12-954-16</inkml:trace>
  <inkml:trace contextRef="#ctx0" brushRef="#br0" timeOffset="-126538.72">2798 15083 499 0,'0'0'1744'0,"0"0"-1284"16,0 0 56-16,-9-114-136 15,0 100-140-15,-8 12-90 16,-6 2-43-16,-8 20-107 16,-5 18 0-16,1 12 0 15,2 8 0-15,6-1 0 16,13-3 0-16,12-8 0 0,2-14-3 16,16-12-8-16,17-14 2 15,9-6 9-15,5-10-1 16,-3-22 1-16,-2-6 0 15,-5-4 8 1,-10-2-7-16,-10 1 14 0,-6 7-15 16,-6 12 0-16,-5 12 0 15,0 12 0-15,0 8 0 16,2 32 0-16,2 9 0 0,3 13 0 16,6 2 0-16,7-2 0 15,5-14-36 1,4-12-21-16,2-14 15 0,-2-12 16 31,0-10 26-31,-2-14 5 0,-1-20 5 16,-3-8 23-16,-3-6 8 15,0-2-13-15,-5 2 16 0,-4 7-44 16,1 11 0 0,-6 15 0-16,3 15 0 0,1 0 0 0,5 27 0 15,10 14 0 1,4 11 0-16,4 4 0 15,0-2 0-15,-2-8-33 16,-4-12-33-16,-10-14 27 16,-3-10 28-1,-7-10 11-15,-1 0 38 16,2-28 13-16,-2-8 9 16,3-10-60-16,2-10 0 0,3-6 0 15,3-5 0-15,3 1 0 16,3 10 0-16,2 28-195 15,-8 16-571-15,-3 12-800 0</inkml:trace>
  <inkml:trace contextRef="#ctx0" brushRef="#br0" timeOffset="-124896.53">3993 15458 2350 0,'0'0'505'0,"0"0"-156"16,0 0 149-16,0 0-371 16,75-130-97-16,-53 96-15 15,3 2-14-15,-3-3-1 16,-6 8 9-16,-8-1-8 16,-8 3 0-16,0 11-1 15,-13 8-9-15,-11 6 0 16,-3 14-5-16,0 22-1 15,8 13 14-15,9-3-6 16,10 2 1-16,2-6 6 0,29-12-9 16,12-14 9-16,10-10 9 15,5-6-1-15,0-14 5 16,-2-12-2-16,-12-6 4 16,-5-2 22-16,-16 2 8 15,-4 0 8-15,-11 6-1 16,0 8-15-16,-6 9-37 15,0 9 0-15,0 0 0 16,3 27 0-16,5 13 0 16,9 8 0-16,3 2 0 0,9-2 0 15,7-8 0 1,2-12-27-16,5-14 24 0,1-12 1 16,-1-2 2-1,-5-22 0-15,-7-12 0 0,-4-10 12 16,-4-6 8-16,-8-8-20 15,0 0 0-15,-9 1 0 16,-4 7 0-16,-4 14 0 16,0 18 0-1,0 12 0-15,0 6 0 0,-2 18 0 16,-4 16 0-16,6 9 0 16,0 1 0-16,6 2 0 15,25-2 0-15,15-4 0 0,4-4 0 16,4-8 0-16,0 2 0 15,-10-8-15-15,-13 0-21 16,-15-4 7-16,-14 0-11 16,-2 0-1-16,-14 0 26 15,-17-8 9-15,0-2 3 16,2-8-3-16,5 0 12 0,8-8 12 16,7-14 36-16,9-6-7 15,0-4-19 1,29-8-17-16,16-4-11 0,8-2 3 15,5 4-3 1,3 4 0-16,-7 8-23 0,-6 8 6 16,-13 8 16-16,-12 14-7 15,-12 0 3-15,-5 8 4 16,-6 20-4 0,0 12 5-16,0 6 0 0,3 2 1 0,4-4-1 31,6-4 0-31,5-12-1 0,7-10 1 0,6-10-12 15,2-8 11 1,-2-6 1-16,0-18 0 16,-2-10 13-16,-7-4 16 0,1-4-1 15,-3 0-1 1,-3 2-27-16,1 6 0 16,-2 9 0-16,-3 16 0 15,-2 9 0-15,1 0 0 0,-1 18 0 16,0 16 0-16,-2 4 0 15,2 2 0 1,0-2 0-16,1-10-36 16,3-10-23-16,5-14 1 15,5-4 37-15,4-14 20 0,2-16 2 16,4-6 5-16,1 0 12 0,-3 4 6 31,-2 7 20-31,-2 12-13 16,-2 11 20-16,0 2-51 0,2 10 0 15,5 13 0-15,10 2 0 16,9-5 0-16,12-8-32 16,8-12-98-16,1 0-94 15,-7-18 71-15,-13-14 69 16,-21-4 84-16,-16-4 32 16,-17-3 98-16,-2-1 35 15,-27 2-55-15,-9 6-22 0,-1 14 10 16,-2 12-98-16,3 10 0 15,5 24 0 1,4 20 0-16,12 4 0 0,5 2 0 16,12-1 0-16,0-11 0 15,20-8 0-15,11-12 0 16,9-14 0-16,5-4 0 16,-1-8 0-16,-2-10 0 15,-5-6 0-15,-10 6 0 16,-10 10 0-16,-3 4 0 15,-6 4 0-15,-1 10 0 0,2 24 0 16,0 16 0-16,0 12 0 16,2 14 0-16,-2 4 0 15,-2 11 0-15,-5 1 0 16,-2 2 0-16,0-5 0 0,-7-3 0 16,-17-10 0-16,-10-14 0 31,-3-10 0-31,-8-16 0 15,-5-16 0-15,4-16 0 0,2-4 0 16,3-24 0-16,12-20 0 16,14-14 0-16,15-39 0 15,25-25 0-15,25 2 0 16,10 12 0-16,9 24 0 16,1 27 0-16,10 7 0 15,5 0 0-15,-7 16-45 16,-18 12-137-16,-29 8-282 15,-18 8-311-15,-13 2-431 0</inkml:trace>
  <inkml:trace contextRef="#ctx0" brushRef="#br0" timeOffset="-124705.71">5621 14761 2965 0,'0'0'690'0,"0"0"-404"0,0 0-131 16,0 0-155-16,0 0 0 15,0 0-21-15,0 0-655 16,132-3-1468-16</inkml:trace>
  <inkml:trace contextRef="#ctx0" brushRef="#br0" timeOffset="-123135.34">8755 15067 916 0,'0'0'1080'0,"0"0"-741"16,0 0-42-16,0 0 27 0,-106-116-110 16,57 110-73-16,-2 6-40 15,-5 14 3-15,5 22-4 16,4 16 1-16,9 6-28 15,16 5-17 1,17-1 2-16,5-4-29 16,34-12-10-16,21-10 8 15,17-16-13-15,12-14-2 0,5-6-12 16,-4-10 0-16,-9-16 0 16,-13-6-6-16,-21-2 6 15,-15 2 0-15,-17-4 1 16,-10 4 9-16,0 7-8 0,-4 11 11 15,-9 13 22-15,-1 1-17 16,1 22-12-16,1 20 3 16,8 8-9-16,4 2-1 15,10-2-1-15,21-6-7 16,9-18 8-16,6-8-4 16,1-18-2-16,-7 0-1 15,-11-16 4 1,-11-12 4-16,-13-12 0 15,-5-2 0-15,-14-4 10 16,-20 0-10-16,-8 6 1 16,-3 5-2-16,1 15-5 15,7 16 5-15,5 4-16 16,14 18-2-16,12 10 11 16,6 7-4-16,20-3 3 15,22-6 8-15,12-12 1 16,8-10 0-16,5-4 0 15,-1-8 1-15,-1-16 6 0,-7-2-7 16,-6-2 6-16,-10 6 6 16,-9 5-11-16,-8 12 14 15,-7 5-14-15,-5 5 0 16,-2 22 6-16,-2 9-7 16,2 8 0-16,0 0 0 15,0-6-2-15,0-4 1 16,1-8-14-16,-1-12 1 15,-3-10 14-15,4-4-8 16,1-12 8-16,2-16 6 16,6-12-5-16,-1-4 8 0,-1-2 6 15,6 3-9-15,-2 11 17 16,-1 9-5-16,-2 10-4 16,-2 13-14-16,-1 0 0 15,-1 23 0-15,-3 13 0 16,3 4 0-16,-1 0 0 15,4 0 0-15,-6-10-3 16,3-8-29-16,-6-12-7 16,2-10 15-16,-3 0 11 0,4-22 13 15,1-12-6-15,1-4 4 16,3-2 2 0,-1 0 13-16,4 8 4 0,-3 7 7 15,-1 15-9-15,-1 10-8 16,-1 0 5-16,1 23-11 15,4 7 0-15,0 6 9 16,5 0-9 0,6-4-2-16,9-6 1 0,7-12-24 15,9-14 3-15,1 0-21 16,-1-12 15-16,-9-16 21 16,-7-4 6-16,-11-7 1 15,-11-2 13-15,-11-4-2 0,-7 1 13 16,0 6-17-16,-14 10 4 15,-8 18 24-15,-5 10-5 16,1 16-31-16,-1 26 0 16,6 12 0-16,13 3 0 15,8-3 0-15,4-10 0 0,27-8 0 16,14-18 0 0,6-16-3-16,5-2-17 0,0-20 13 15,0-14 5 1,-8-11-3-16,-1 0 5 0,-7-10 37 15,-2 3-37 1,-2 6 0-16,-5 12 0 16,1 14 0-16,-1 18 0 15,2 2 0-15,5 28 0 16,4 14 0-16,1 6 0 16,-6 7 0-16,-5-3 0 0,-12-2 0 0,-18-8 0 15,-2-8 0 1,-18-8-3-16,-20-10 2 15,-5-12 1-15,1-4 1 0,9-4-1 16,20-42-97 0,11 6-470-16,2-6-1059 0</inkml:trace>
  <inkml:trace contextRef="#ctx0" brushRef="#br0" timeOffset="-122861.14">12080 14598 2560 0,'0'0'913'0,"0"0"-453"16,0 0-297-16,0 0-163 16,0 0 0-16,0 0 0 15,-13 138 0-15,24-45 0 16,7 5 0-16,1 2 0 15,2-18 0-15,1 0 0 0,-4-11 0 16,-7-23 0 0,-6-20-240-16,-8-28-407 0,-17 0-71 15,-7-22-135-15</inkml:trace>
  <inkml:trace contextRef="#ctx0" brushRef="#br0" timeOffset="-122526.88">12009 15169 320 0,'0'0'698'0,"0"0"-157"15,0 0 91-15,-108-102 24 16,98 90-98-16,10 8-226 15,4 4-157 1,37 0-52-16,14 0-62 0,17 0-61 16,9 0 0-16,6 0 0 0,-6-8 0 15,-12 0 0-15,-18 2 0 16,-15 2 0-16,-21 0 0 16,-13 4 0-16,-2 0 0 15,-2 10 0-15,-13 16 0 16,1 8 0-16,8 7 0 15,6 0 0-15,11-1 0 16,27-8 0-16,16-9 0 16,8-11 0-1,5-12 0-15,-9-8 0 16,-12-19 0-16,-19-9 0 0,-21-8 0 0,-6-6 0 31,-26-4 0-31,-19-4 0 0,-8 6 0 16,-5 14 0-16,5 20 0 0,8 36-21 15,16 24-431 1,20 10-522-16</inkml:trace>
  <inkml:trace contextRef="#ctx0" brushRef="#br0" timeOffset="-121764.27">13831 15049 2314 0,'0'0'681'16,"0"0"-479"-16,0 0 120 15,16-132-97-15,-23 104-98 32,-24 8-76-32,-11 16-13 0,-12 4-11 15,-4 22-9-15,1 22 9 16,5 10-15-16,9 4-5 15,22-8-7-15,19-7-3 16,2-11-19-16,37-14-17 16,17-13 16-16,4-5 23 15,1-9-1-15,-7-18 1 16,-15-3 7-16,-10 0 25 16,-13 0 13-16,-7 0 4 0,-5 8-49 15,-2 12 0-15,0 4 0 16,0 6 0-16,0 14 0 15,0 14 0-15,0 6 0 16,0 2 0-16,9 0 0 16,2-9 0-16,4-9-30 15,8-8-11-15,2-10 11 16,2 0 2-16,4-14 26 16,0-13 1-16,-3-5 0 15,1-4 1-15,-4-2 19 0,-3 2 20 16,-1 4 12-16,-4 10-27 15,-1 10-24-15,-5 12 0 16,0 6 0 0,-4 28 0-16,-5 6 0 0,2 6 0 15,-4 0 0-15,3-10 0 16,1-8 0-16,0-10-11 16,1-10-13-16,6-8 24 0,2 0-6 15,6-19 6-15,2-10 3 16,6-3 3-16,2-8 8 15,2-4 4-15,2 2-18 16,1 2 0-16,-5 12 0 16,-2 12 0-16,-5 16 0 15,-1 0 0-15,-6 16 0 16,-1 14 0-16,-4 8 0 16,1-2 0-16,-1-8 0 15,3-4 0-15,3-6-14 16,8-8-103-16,29-10-142 0,-3-4-229 15,-4-14-275-15</inkml:trace>
  <inkml:trace contextRef="#ctx0" brushRef="#br0" timeOffset="-121102.61">15475 15067 1888 0,'0'0'828'0,"0"0"-298"16,0 0-196-16,0 0-88 16,0 0-102-1,0 0-76-15,147 28-53 0,-106-30-3 16,-3-18-11-16,-5-4-1 15,-10-8 0-15,-10-4-16 0,-13 0-5 16,0-4 10-16,-19 5-4 16,-14 12 15-16,-2 13 0 31,-5 10 0-31,2 15 12 0,7 24-10 0,11 11 13 16,13 4 13-16,7-2-19 31,20-6 3-31,27-10-12 15,11-10-30-15,9-16-16 0,-1-10-65 16,-6 0-56-16,-10-24 38 16,-13-8 45-16,-12-8 80 15,-8-2 4-15,-7-4 60 16,-1 4 61-16,-1 2 7 16,2 10-14-16,1 12 3 15,-1 18-71-15,4 0-46 16,-3 30 0-16,0 16 0 15,-4 12 0-15,-4-4 0 16,-1-2 0-16,-2-7 0 16,2-13 0-16,0-13 0 0,7-11 0 15,2-8 0-15,7-4 0 16,4-22 0-16,5-10 0 16,4-6 0-16,3-6 0 15,1 4 0-15,-2 6 0 16,-1 12 0-16,-5 14 0 15,-5 12 0-15,-7 4 0 16,1 22 0-16,-5 14 0 16,2-2 0-16,3 2 0 0,9-6-257 15,39-3-290-15,-6-13-339 16,5-9-429-16</inkml:trace>
  <inkml:trace contextRef="#ctx0" brushRef="#br0" timeOffset="-120661.7">17022 15007 937 0,'0'0'1188'16,"0"0"-641"-16,0 0 1 16,0 0-203-16,-6-120-98 0,-2 102-109 15,-2 8-49-15,-9 10-52 16,-8 0-17-16,-8 24-20 16,-7 20 0-16,-3 6 0 15,5 8 0-15,13-2 0 16,16-6 0-16,11-9-3 15,25-19-20-15,28-8 4 16,12-14-5-16,4-9 23 16,-4-18 0-16,-12-19 1 15,-15-7 21-15,-11-13 6 16,-16-6-4-16,-9-14-23 0,-2-21 0 16,-4-19 0-16,-15 8 0 15,2 15 0-15,1 23 0 16,1 30 0-16,1 10 0 15,3 12 0-15,3 22 0 16,3 8 0-16,5 36 0 16,0 18 0-16,0 12 0 15,0 26 0-15,11-1 0 0,0 1 0 16,5 3 0 0,-5-11 0-16,5 2 0 0,1-10 0 15,-1-12-17 1,13-12-242-16,-4-18-295 0,1-18-572 0</inkml:trace>
  <inkml:trace contextRef="#ctx0" brushRef="#br0" timeOffset="-120530.58">17646 14969 1855 0,'0'0'939'16,"0"0"-466"-1,0 0 36-15,0 0-341 0,0 0-116 16,0 0-52-16,0 0-133 15,-9 38-612-15</inkml:trace>
  <inkml:trace contextRef="#ctx0" brushRef="#br0" timeOffset="-120196.29">15520 15731 2152 0,'0'0'938'15,"0"0"-412"-15,0 0-230 16,0 0-112-16,0 0-184 0,179-62 0 16,10 48 0-1,36-4 0-15,9 0 0 0,-16 0 0 16,-39 4 0-1,-44 2-104-15,-46 7-152 16,-39 0 26-16,-33 5 71 16,-15-3 58-16,-2 3 27 15,-39 0-62-15,-69 3-139 16,8 11-291-16,2-5-376 0</inkml:trace>
  <inkml:trace contextRef="#ctx0" brushRef="#br0" timeOffset="-119960.34">15749 15877 1833 0,'0'0'837'0,"0"0"-341"0,0 0-126 16,0 0-54-1,0 0-72 1,0 0-244-16,164-30 0 16,16 0 0-16,18 2 0 15,-15 2-3-15,-45 8-45 16,-58 8-10-16,-33 6 26 15,-21 0 14-15,-7 0 18 0,-9 2-1 16,-2 2 1-16,-8 0 0 16,2 0-47-16,31 0-236 15,1 0-468-15,10-2-591 0</inkml:trace>
  <inkml:trace contextRef="#ctx0" brushRef="#br0" timeOffset="-119828">17710 15583 2925 0,'0'0'669'0,"0"0"-350"16,0 0-136-16,0 0-183 16,0 0-167-16,0 0-1451 0</inkml:trace>
  <inkml:trace contextRef="#ctx0" brushRef="#br0" timeOffset="-19034.45">3197 16361 2131 0,'0'0'571'16,"0"0"-499"-1,0 0 109-15,0 0-51 0,0 0-93 16,0 0-25-16,-60 50 18 0,51-42 33 16,-7-4 76-16,-7-4 17 15,-3 0-22-15,-8-8-13 16,-1-14-43-1,-1-1-19 1,7 0-13-16,7 1-26 16,4-1-7-16,7 9 9 15,6 6-21-15,5 4 0 16,0 4-1-16,8 0-18 16,18 12 18-16,10 12-7 15,8 15 7-15,4 11 0 16,-2 12-5-16,-8 10 4 15,-7 4-10-15,-13 8 0 0,-12-3 10 16,-6 3-3-16,-10-8 4 16,-19-4 11-16,-7-10-11 15,-3-13 6-15,2-17-6 16,-1-10 0-16,5-18 11 16,2-4-11-16,6-16 24 15,7-16-18-15,9-13-6 16,9-1 0-16,0-2-5 0,29-2 5 15,11 6 9-15,11 4-9 16,10 0-1-16,5 0 1 16,3 4-11-16,1-5-37 15,-3-3-49-15,-7 0-25 16,-12-6 10-16,-9 2 10 16,-15-6 54-16,-13 4 42 15,-8-7 6-15,-3 7 7 16,0 6 31-16,-7 8 38 15,-2 14 17-15,2 12 17 0,1 10-23 16,3 10-41-16,1 30-32 16,2 31 10-16,0 37 15 15,9 34 7-15,11 6-4 16,5-9-42-16,-1-15 0 16,0-17 0-16,-1-17 0 15,-6-14 0-15,-3-14 0 16,-1-4 0-16,1 4 0 15,3 10 0 1,4-1 0-16,-3-17 0 0,1-14 0 0,-3-14 0 16,-5-12 0-1,-2-10 0-15,-2-4 0 0,-2 0 0 16,-3-26 0-16,2-10 0 16,-4-16 0-16,0-12 0 15,0-7 0 1,-14-5 0-16,-10 4 0 15,-7 2 0-15,-10 6 0 0,-3 11 0 16,-3 13 0-16,3 14 0 16,6 8 0-16,9 12 0 0,11 2 0 15,14 0 0 1,4 0 0 0,10-2 0-16,31-10 0 0,15-4 0 15,13-6-107-15,22-14-211 16,-17 4-429-16,-21 6-753 0</inkml:trace>
  <inkml:trace contextRef="#ctx0" brushRef="#br0" timeOffset="-18065.45">4525 16270 1746 0,'0'0'1432'0,"0"0"-1122"16,0 0-34-16,0 0-98 16,0 0-131-16,0 0-32 15,17 159 19 1,10-75-5-16,4 4 0 0,2 2-29 15,8-5 0-15,-1-5 0 16,5-18 0-16,-1-12 0 16,0-20 0-1,-1-16 0-15,-5-14 0 0,-5-8 0 16,-8-28 0-16,-8-18 0 16,-14-30 0-16,-3-28 0 0,-18 1 0 15,-4 13 0 1,0 22 0-16,8 36 0 15,3 8 0-15,5 18 0 0,6 14 0 16,0 23 0-16,15 34 0 16,10 15 0-16,6 12 0 15,0 2 0-15,0-6 0 16,0-9 0-16,-4-9 0 16,-5-20 0-16,-6-12 0 15,-5-12 0-15,-7-10 0 16,1-8 0-16,-3-4 0 0,1-26 0 15,1-6 0-15,0-14 0 16,5 6 0-16,0 4 0 16,2 13 0-1,2 22 0-15,5 5 0 16,5 18 0-16,4 18 0 0,4 4 0 16,0 10 0-16,0-6 0 15,1-4 0-15,-3-4 0 0,0-14 0 16,-3-12 0-16,-2-10 0 15,1 0 0 1,-5-28 0-16,-2-16 0 16,-7-10 0-16,-6-8 0 15,-3 0 0-15,-2 12 0 0,0 15 0 16,0 21 0-16,0 14 0 16,4 8 0-1,7 29 0-15,5 11 0 0,3 2 0 0,6 4 0 31,0-14 0-31,2-8 0 16,-3-12 0-16,1-14 0 16,-5-6 0-16,-2-10 0 15,-3-20 0-15,-1-6 0 16,-1-8 0-16,1 0 0 16,-1 6 0-16,2 8 0 15,1 12 0-15,4 5 0 16,4 12 0-16,5 1 0 15,2 4 0-15,6 15 0 16,-2 8 0-16,-4 3 0 0,-2 6 0 16,-14-4 0-16,-8 4 0 15,-7-2 0-15,-13-2 0 16,-23 0-128-16,-24-14-131 16,9-6-231-16,4-12-361 0</inkml:trace>
  <inkml:trace contextRef="#ctx0" brushRef="#br0" timeOffset="-17929.43">5871 16194 2471 0,'0'0'918'0,"0"0"-744"15,0 0-53-15,0 0-121 0,0 0-452 16,0 0-619-16</inkml:trace>
  <inkml:trace contextRef="#ctx0" brushRef="#br0" timeOffset="-17733.86">4253 16529 1657 0,'0'0'1788'0,"0"0"-1541"15,0 0-10-15,0 0-70 16,183-34-167-16,-28-6 0 0,-12 8-276 16,-3 0-1247-1</inkml:trace>
  <inkml:trace contextRef="#ctx0" brushRef="#br0" timeOffset="-16437.7">7847 16575 1190 0,'0'0'1599'15,"0"0"-1323"-15,0 0-184 0,0 0-5 32,0 0-59-32,0 0-14 0,0 0-14 0,29 98-44 15,-16-90-10-15,1-6 2 16,-6-2 37-16,-3-2 9 15,-5-20 6-15,0-10 12 16,-7 2 27 0,-20-2 19-1,-8 2 25-15,-8 8 44 0,-3 12 0 16,-2 10-1-16,2 10-3 16,9 30-16-16,8 14-34 15,15 16-16-15,14 2-8 16,11 5-49-16,31-7 0 15,21-12 0-15,12-18 0 16,14-18 0-16,7-22-38 16,-2-8-41-16,-5-32-32 15,-11-18 13-15,-13-32 73 16,-16-39 14-16,-22-45 11 16,-16-5 16-16,-11 31 1 0,0 54 28 15,0 56 30-15,0 28 22 16,-2 10 15-16,-5 6-112 15,-3 52 0-15,2 48 0 16,8 45 0-16,0 15 0 16,4-28 0-16,19-39 0 15,1-45 0-15,10-14 0 16,8-6 0-16,11-10 0 0,8-8 0 0,1-16 0 16,-6-16 0-1,-10-26 0-15,-10-14 0 16,-14-7 0-16,-9-1 0 15,-10 10 0-15,-3 10 0 0,0 22 0 32,0 18 0-32,0 8 0 0,0 32 0 0,-3 12 0 15,3 11 0-15,0-5 0 32,5-8 0-32,15-8 0 0,7-10 0 15,2-14 0-15,0-10 0 16,-7-4-3-16,-4-6-7 15,-9-20 2-15,-7-6-10 16,-2-8 9-16,0-8-40 16,-11 3-25-16,-7-1 23 15,0 2 26-15,1 12 25 16,3 10 16-16,5 6 44 16,7 10 50-16,2 2-49 15,7 4-61-15,26 0 0 0,14 0 0 16,10 0 0-16,11 8 0 15,1 2 0-15,0 4 0 16,-5 0 0-16,-6 6 0 16,-11-2 0-16,-15 10 0 15,-15-2 0-15,-13 2 0 16,-4 7-11-16,-19-3-34 16,-15-2 6-16,-2-6-6 15,3-8 11-15,7-6 2 16,10-6 32-16,9-4 8 15,7 0 38-15,4-8 5 0,26-14-28 16,11-6-2-16,13-7-8 16,9-2-12-16,5-8-1 15,4-3-2-15,-7-2-32 16,-12-2 23-16,-10 2 5 16,-17-2 6-1,-17 10 9-15,-9 2-9 0,-2 13 1 16,-25 18 21-16,-4 9-5 15,-2 18 30-15,-3 32-47 0,7 18 0 16,9 12 0-16,11 4 0 16,9-4 0-16,25-13 0 15,27-23 0 1,36-20 0-16,32-24 0 16,0-18 0-16,30-50-287 15,-42 5-461-15,-31 11-332 0</inkml:trace>
  <inkml:trace contextRef="#ctx0" brushRef="#br0" timeOffset="-16073.22">10576 16455 2162 0,'0'0'722'0,"0"0"-66"0,0 0-305 15,-113 98-146 1,79-64-205-16,3 2 0 0,2 4 0 16,2-4 0-16,5 1 0 15,1-1 0-15,8-6 0 16,9-6 0-1,4-8 0-15,4-6 0 0,26-10 0 16,14-8 0-16,7-24 0 16,7-12 0-1,0-15 0-15,-2-23 0 0,-12-28 0 16,-17-32 0-16,-16 7 0 0,-11 27 0 16,-9 34 0-1,-11 34 0-15,-4 8 0 16,-3 14 0-16,3 13 0 15,5 14 0-15,11 57 0 0,8 42 0 16,13 30 0-16,18-7 0 16,5-25 0-1,-7-40 0-15,-5-28 0 0,7 0 0 16,6-6 0-16,5-9 0 16,16-23 0-1,-14 0-21-15,-9-9-969 0</inkml:trace>
  <inkml:trace contextRef="#ctx0" brushRef="#br0" timeOffset="-14360.87">12586 16587 895 0,'0'0'1483'0,"0"0"-906"16,0 0-258-16,0 0 132 0,2-106-255 15,-2 106-77-15,0 10-63 16,2 24-56-16,3 16 0 16,3 4 0-16,9 8 0 15,0-8 0-15,7-5 0 16,1-13 0-16,4-10 0 16,-2-16 0-16,-2-10 0 15,-6-4 0-15,2-24 0 16,-6-20 0-16,1-7 0 15,1-3 0-15,-1 8 0 0,-1 6 0 16,3 22 0 0,3 18 0-16,3 4 0 15,2 32 0-15,3 12 0 0,5 8 0 16,-1-2 0-16,4-5 0 16,-2-9 0-16,-2-10 0 15,-4-16 0-15,-9-10-50 16,-4 0-1-16,-7-22 30 15,-7-10 21-15,-2-13 0 0,0 0-1 16,2 0 1 0,8 5-4-16,9 18 4 0,14 12 6 15,12 10 16-15,13 6 1 16,11 12-13-16,4 4-10 16,6-10-1-16,-4-2-7 15,-10-10-4-15,-14 0 2 16,-20-14-1-16,-20-12 11 15,-11-4 0-15,-8-2 11 16,-28 0-4-16,-4 0 13 16,-3 12-8-16,4 18 9 15,3 2 16-15,9 36-37 0,9 18 0 16,11 12 0-16,7 6 0 16,0-9 0-16,14-5 0 15,8-18 0 1,5-18 0-16,2-12 0 15,0-10 0-15,-2-18 0 0,-3-18 0 16,-6-8 0-16,-2-6 0 16,-5 1 0-16,-2 5 0 15,-2 16 0-15,1 10 0 0,1 18 0 32,5 0 0-32,5 18 0 0,6 14 0 15,8 0 0-15,6 7 0 16,3-12 0-16,2-4 0 15,1-11 0-15,-3-12 0 16,-6 0 0-16,-7-16 0 0,-7-21 0 16,-4-3 0-16,-9-14 0 15,-3-26 0-15,-6-32 0 16,0 5 0 0,-6 9 0-16,-10 26 0 0,3 32 0 15,-3 18 0-15,1 22 0 16,1 14 0-16,3 56 0 15,7 42 0-15,4 5 0 16,0-11 0-16,18-16 0 16,13-28 0-16,9 1 0 15,12-5 0-15,7-26 0 0,6-20 0 16,2-12 0-16,-5-26 0 16,-6-18 0-16,-5-33 0 15,-14-35 0-15,-10 6 0 16,-11 8 0-16,-13 17 0 15,-3 31 0-15,0 6 0 16,-17 8 0 0,-2 18 0-16,-1 18 0 0,2 18 0 15,2 32 0-15,8 34 0 0,8 33 0 16,0-9 0-16,10-6 0 16,9-18 0-16,0-25 0 15,6-1 0-15,4-4 0 16,0-14 0-1,-4-14 0-15,-1-12 0 16,-4-14 0-16,0-4 0 16,-3-20 0-16,4-16 0 0,-3-8 0 15,4-14 0-15,2-6 0 16,5-9 0-16,0 1 0 16,3 2 0-16,-1 12 0 15,-4 12 0-15,-5 18 0 0,-9 10 0 16,-6 9 0-16,-5 12 0 15,-2 1 0 1,0 0 0-16,0 9 0 16,-9 14 0-16,-13 9 0 0,-2 8 0 15,-5 4 0 1,0 4 0-16,6 2 0 16,8-2 0-16,8-6 0 15,7-2 0-15,14-4 0 16,21-5 0-16,13-9 0 15,13-8 0-15,9-10 0 16,-2-4 0-16,-3 0 0 16,-1-22-51-16,-16-6-632 15,-17 6-1149-15</inkml:trace>
  <inkml:trace contextRef="#ctx0" brushRef="#br0" timeOffset="-13636.46">16476 16302 1731 0,'0'0'856'16,"0"0"-470"-16,0 0 70 15,0 0-198-15,0 0-84 16,147-44-92-16,-86 16-35 15,-1-8-14-15,-2-6-27 16,-10-4-5-16,-10-6 12 0,-18-4-12 16,-15-1 9-16,-5 3-3 15,-15 10-6-15,-15 16 21 16,-3 20-10-16,0 8-12 16,4 40 0-1,11 40 0-15,18 33 0 0,6 29 0 16,27-8 0-16,3-27 0 15,-7-31 0-15,-4-26 0 16,-1 2 0-16,-3 2 0 16,-4-10 0-16,-7-12 0 0,-8-18 0 15,-2-10 0-15,0-4 0 16,0-27 0-16,0-18 0 16,0-9 0-16,4-8 0 15,23 4 0-15,8 10 0 16,3 12 0-16,4 14 0 15,-1 22 0-15,-1 0 0 16,-5 34 0 0,1 12 0-16,-1 8 0 15,2 2 0-15,-2-6 0 0,7-10 0 16,3-12 0-16,1-15 0 16,2-13 0-16,-2-13 0 15,-6-23 0-15,-4-10 0 0,-5-10 0 16,-7-2 0-16,-1-10 0 15,-9 15-80 1,-8 13-1052-16</inkml:trace>
  <inkml:trace contextRef="#ctx0" brushRef="#br0" timeOffset="-12695.93">19250 15913 1837 0,'0'0'769'15,"0"0"-292"-15,0 0-7 0,0 0-251 16,0 0-135-1,0 0-21-15,38 135 32 0,-22-47-13 16,-3 8-82 0,-7-8 0-16,2 7 0 15,-4-15 0-15,-2-10 0 0,0-24-23 16,7-16-203 0,11-30-318-16,1-26-285 0,-2-14-510 0</inkml:trace>
  <inkml:trace contextRef="#ctx0" brushRef="#br0" timeOffset="-11757.52">19549 15990 1647 0,'0'0'1031'0,"0"0"-364"15,0 0-364-15,0 0-14 16,0 126-130-16,0-56-159 16,0 6 0-16,0 5 0 15,0-13 0-15,0-2 0 0,0-18 0 16,0-8 0-16,0-18 0 15,0-12 0-15,0-10 0 16,0-14 0-16,6-30 0 16,5-8 0-16,3-4 0 15,3 8 0-15,1 12 0 16,3 22 0-16,-2 14 0 16,4 10 0-16,-1 26 0 15,2 12 0-15,5 2 0 16,4 0 0-16,6-2 0 15,5-12 0-15,8-14 0 0,2-14 0 16,0-8 0 0,2-14-68-16,-4-24-154 0,-6-8-112 15,-1-8-188-15,-5-2-70 16,-7 10 112-16,-1 6 300 16,-10 9 180-16,-7 13 164 15,-5 8 378-15,-6 2-20 16,-4 8-158-16,0-4-30 15,0-2-82-15,-8 2-93 16,-15-4-98-16,-6 2-61 16,-6 4 0-16,-6 2 0 15,-1 8 0-15,2 22 0 16,7 11 0-16,10 5 0 16,14 2 0-16,9-2 0 0,9-8 0 15,27-10 0 1,7-16 0-16,3-12 0 0,-2 0 0 15,-5-26 0-15,-13-6 0 16,-8-2 0-16,-7 2 0 16,-6 6 0-16,-3 8 0 15,-2 9 0-15,0 9 0 16,2 13 0-16,2 19 0 0,5 8 0 16,9 4 0-1,9-8 0-15,11-6 0 16,8-20 0-16,6-10-83 0,1-18-209 15,-6-30-11-15,-11-10 144 16,-10-10 153 0,-12-13 6-16,-14-3 165 0,0-2 61 15,-9 2-26 1,-7 17-32-16,1 23-84 0,3 30-84 16,8 14 0-16,4 31 0 15,0 41 0-15,13 34 0 0,10 2 0 16,1-5 0-1,1-23 0-15,-8-22 0 0,-3-4 0 16,-1-6 0-16,-6-20 0 16,-4-24 0-16,-3-4 0 15,0-36 0-15,0-16 0 16,0-6 0-16,2-2 0 0,15 7 0 16,12 9 0-16,9 16 0 15,11 14 0 1,5 14 0-16,-1 0 0 0,-8 6 0 15,-12 12 0 1,-33 17-278 0,0-8-538-16,-33-4-619 0</inkml:trace>
  <inkml:trace contextRef="#ctx0" brushRef="#br0" timeOffset="-11563.71">19040 16152 2989 0,'0'0'800'16,"0"0"-588"-16,154-38-117 15,-11 18-95-15,17 0 0 0,3 2 0 16,-49 10 0 0,-34-4-492-16</inkml:trace>
  <inkml:trace contextRef="#ctx0" brushRef="#br0" timeOffset="-10834.18">22180 16136 362 0,'0'0'2572'0,"0"0"-1797"16,0 0-508-16,0 0-147 0,0 0-120 15,0 0 0-15,-13 148 0 16,11-76 0-16,2 5 0 16,0-7 0-16,15-12 0 15,12-8 0-15,4-20 0 16,6-12 0-16,4-18 0 15,-1 0 0-15,-2-26 0 16,-3-14 0-16,-1-10 0 16,-5-12 0-16,-3 4 0 0,-3 0 0 15,-8 18 0 1,-1 13 0-16,-5 17 0 0,-1 10 0 16,4 18 0-16,3 19 0 15,8 3 0-15,4 0 0 16,4-4 0-16,0-10 0 15,0-16 0-15,-4-10 0 16,-8-4 0-16,-3-28 0 16,-5-8 0-16,-1-14 0 15,-2 0 0-15,5-5 0 0,6 15 0 16,1 12 0-16,6 16 0 16,5 16 0-16,6 0 0 0,5 22 0 31,7 4 0-31,4 0 0 0,7-2 0 0,0-12 0 15,-2-10 0-15,-4-2 0 16,-12-10 0-16,-11-20 0 16,-13-2 0-16,-11-12 0 31,-7-2 0-31,0 2 0 0,-19 0 0 16,-6 12 0-16,-4 18 0 15,-3 14 0-15,1 19 0 16,7 34 0-16,5 11 0 15,19 10 0-15,2-2 0 16,39-5 0-16,22-17 0 16,14-20 0-16,12-20 0 15,27-16 0-15,-22-24-116 0,-19-11-1072 16</inkml:trace>
  <inkml:trace contextRef="#ctx0" brushRef="#br0" timeOffset="-8229.55">24867 15534 1998 0,'0'0'371'15,"0"0"87"-15,0 0 15 0,0 0-269 16,0 0-126-16,0 0 24 16,22 237 12-16,1-85-50 31,-8-1-4-31,-6-33-16 0,-4-38-32 16,-3-22 0-16,0-9-12 0,2-5 1 15,-2-4 10-15,3-8-10 16,-3-20-1-16,3-12 12 15,0-22 21-15,-3-30-6 16,2-12-19-16,0-11-8 0,5 7 13 16,1 10-13-1,5 18 0 1,3 18 0-16,3 22 0 0,6 0 0 0,5 30 0 16,1 10 0-1,3 6 0-15,-2 2 0 16,-7 2 0-16,-4-5-21 15,-2-1-60-15,-1-12-87 0,-3-6-110 0,6-8-185 32,2-12-70-32,19-6-39 15,-5-14-70-15,2-8-544 0</inkml:trace>
  <inkml:trace contextRef="#ctx0" brushRef="#br0" timeOffset="-7433.8">25616 16356 766 0,'0'0'669'15,"0"0"-188"-15,0 0 8 16,44-106-122-16,-40 74-42 15,-4-4-57-15,0 4-71 16,0 2-49-16,-15 4-43 16,-10 8-4-16,-8 12-32 15,-2 6-9-15,-3 14-9 0,4 22-51 16,6 12 0-16,9 6 0 16,11 4 0-16,8-5 0 15,2-7 0-15,25-10 0 16,6-14 0-16,5-18 0 15,-1-4 0-15,-1-18 0 16,-5-17 0-16,-8-6 0 16,-9-8 0-16,-10-5 0 15,-4 10 0-15,0 4 0 16,0 12 0-16,0 20 0 0,0 8 0 16,0 12 0-16,0 28 0 15,0 10 0-15,2 4 0 16,13-1 0-16,10-7 0 15,2-10 0-15,4-18 0 16,0-10 0-16,0-8 0 16,-4-12 0-16,-4-20 0 15,-6-13 0-15,-3-1 0 16,-5-10 0-16,-1 10 0 0,-4 6 0 16,3 18 0-16,-2 14 0 15,6 8 0-15,4 22 0 16,8 22 0-16,8 4 0 15,6 6 0-15,2-4 0 16,1-5 0-16,-7-13 0 16,-4-14 0-16,-6-10 0 15,-10-8 0-15,-1-14 0 16,-4-18 0-16,-4-12 0 16,3-9 0-16,-1 3 0 0,4 0 0 15,1 12 0-15,2 14 0 16,3 10 0-16,6 12 0 15,7 2 0-15,11 8 0 16,10 10 0-16,7-2 0 16,8-2 0-16,4-4 0 15,-7-10 0-15,-6 0 0 16,-14-6 0-16,-13-14 0 0,-11-8 0 16,-11-6 0-16,-7-2 0 15,0-2 0 1,-7 8 0-16,-11 3 0 0,-6 18 0 15,-3 9 0-15,0 14 0 16,3 22 0-16,8 16 0 16,10 2 0-16,6 0 0 15,12-6 0-15,27-12 0 16,12-9 0-16,9-14 0 16,27-13 0-16,-14-16-42 15,-15-8-736-15</inkml:trace>
  <inkml:trace contextRef="#ctx0" brushRef="#br0" timeOffset="-6697.38">27912 16218 2707 0,'0'0'521'15,"0"0"-146"-15,0 0 118 16,0 0-493-16,0 0 0 0,0 0 0 16,0 0 0-1,43-120 0 1,-30 62 0-16,-1-10 0 15,-5-27 0-15,-7-23 0 16,0 6 0-16,0 17 0 16,-10 25 0-16,1 36 0 0,-1 10 0 15,1 18 0-15,1 6 0 16,6 62 0-16,2 37 0 16,10 39 0-16,11-8 0 0,8-22 0 15,-4-29 0-15,2-29 0 16,6 8 0-16,5-8 0 15,0-2 0-15,-5-18 0 16,-6-20 0-16,-7-10 0 16,-1-14 0-16,-2-26 0 15,3-10 0-15,-3-6 0 0,6 2 0 16,0 6 0-16,-4 11 0 16,1 15 0-16,1 13 0 15,-2 9 0-15,4 0 0 16,4 23 0-16,-1 12 0 15,3 9 0-15,-4 6 0 16,-5 4 0-16,-6 4 0 16,-12-2 0-16,-2-10 0 0,0-6 0 31,-14-9 0-31,-3-17 0 0,3-14 0 16,3 0 0-16,6-22 0 0,5-19 0 15,0-13 0-15,23-4 0 16,8 0 0-16,11 0 0 15,8 6 0-15,2 10 0 16,2 12 0-16,-5 7 0 16,-9 10 0-16,-15 4 0 15,-16 8 0-15,-9 1-92 16,-48 0-290 0,-7 0-582-16,-5-3-772 0</inkml:trace>
  <inkml:trace contextRef="#ctx0" brushRef="#br0" timeOffset="-6538.3">28120 15757 1827 0,'0'0'1114'0,"0"0"-734"16,0 0 92-16,0 0-280 16,149-30-132-16,-71 30-36 0,9 0-24 15,31 0-159-15,-22 0-507 16,-13 0-1025-16</inkml:trace>
  <inkml:trace contextRef="#ctx0" brushRef="#br0" timeOffset="-5224.17">29379 15980 1888 0,'0'0'867'0,"0"0"-355"0,0 0-42 16,0 0-285-16,0 0-65 15,0 0-66-15,0 0-54 16,-36-67 0-16,1 85 0 16,-4 14 0-16,-1 9 0 15,5 7 0-15,8 2 0 16,10-6 0-16,12 0 0 16,5-12 0-16,5-6 0 15,19-16 0-15,5-6 0 16,2-4 0-16,-2-14 0 15,-5-12 0-15,-1-6 0 0,-8-8 0 16,-1-4 0-16,-7 4 0 16,-3 4 0-16,-2 14 0 15,-2 12 0-15,0 10 0 16,0 20 0-16,0 18 0 16,0 8 0-16,0 2 0 15,2-6 0-15,19-8 0 16,1-10 0-16,6-12 0 15,1-12 0-15,2 0 0 16,4-28 0-16,-7-6 0 0,3-14 0 16,-2-6 0-16,-2 0 0 15,0 4 0-15,-5 10 0 16,-5 13 0-16,-3 9 0 16,-5 18 0-16,-3 0 0 0,0 4 0 15,0 19 0 1,3 4 0-16,0-4 0 0,2-1 0 15,0-4 0-15,-4-10 0 16,-1-6 0-16,-1-2 0 16,-3 0 0-16,-2-14 0 15,0-8 0-15,0-5 0 16,0-1 0-16,0 6 0 16,-9 0 0-16,-4 12 0 15,-3 10 0-15,-1 0 0 16,-6 18 0-16,0 23 0 0,4 3 0 15,5 2 0-15,10 6 0 16,4-10 0-16,12-4 0 16,21-10 0-16,13-10 0 15,12-14 0 1,7-4 0-16,4-4 0 0,-5-24 0 16,-6-2 0-16,-11-10 0 15,-13 0 0 1,-14 0 0-16,-11 4 0 0,-9 4 0 0,0 5 0 31,-11 9 0-15,-9 9 0-16,-3 9 0 0,-2 0 0 15,2 22 0-15,2 11 0 16,7 7 0-16,12 5 0 16,2-1 0-16,18-4 0 15,24-8 0-15,16-10 0 16,14-10 0-16,8-10 0 15,7-2-3-15,0-10-48 16,-7-22-28-16,-10-4-7 0,-18-2 16 16,-11-2 31-16,-14 4 38 15,-14 4 1-15,-7 4 19 16,-6 6 33-16,0 1 14 16,0 7 23-16,-6 8 14 15,-12 6-103-15,-8 2 0 16,-11 24 0-16,-3 10 0 15,1 13 0-15,1-3 0 16,9 2 0-16,13-8 0 16,16-4 0-16,0-14 0 15,27-10 0-15,15-12 0 0,11-2 0 16,6-26 0-16,-4-18 0 16,1-14 0-16,-5-26 0 15,-2-39 0-15,-13-37 0 16,-11-7 0-16,-19 25 0 15,-6 44 0 1,-2 46 0-16,-16 23 0 0,-2 12 0 16,-7 6 0-16,-2 13 0 0,-2 17 0 15,2 33 0 1,4 30 0-16,6 28 0 0,7-2 0 16,10-3 0-16,2-19 0 15,7-16 0-15,15-2 0 16,7 6 0-16,4-18 0 15,5-9 0-15,3-19 0 16,1-8 0-16,2-14 0 16,-3-4 0-16,1-4-24 15,7-30-300-15,-11 2-490 16,-7 0-612-16</inkml:trace>
  <inkml:trace contextRef="#ctx0" brushRef="#br0" timeOffset="-5065.33">31756 16066 1652 0,'0'0'1334'0,"0"0"-1005"16,0 0 26 0,0 0-355-16,0 0-120 0,0 0-1210 0</inkml:trace>
  <inkml:trace contextRef="#ctx0" brushRef="#br0" timeOffset="-2501.54">5489 17522 1702 0,'0'0'588'0,"0"0"-370"0,0 0 235 16,0 0-203-1,0 0-43-15,0 0-72 0,-13-91-26 16,-11 91-29-16,-8 0-29 0,-3 24 1 15,-5 16-14-15,-1 13-16 16,8 11 16 0,4 6-7-16,14 2-17 0,15-6-1 15,0-7-12 1,21-5 1 0,20-18 8-16,12-10-9 15,9-22 1-15,4-4-2 16,-2-12 0-16,-6-16 0 15,-9-8 1-15,-14 0-1 0,-8 1 9 16,-13 10-7-16,-7 6 7 16,-5 9 10-16,-2 10 20 15,0 0-39-15,0 22 0 16,0 14 0-16,0 13 0 16,0 1 0-16,4 0 0 15,12-2 0-15,6-12 0 16,2-10 0-16,3-12-15 15,2-14-5-15,-4 0 10 16,-3-10-14-16,-6-20 17 0,-10-10 7 16,-6-10 1-16,0-16 11 15,-22-1-10-15,-12-1 4 16,-6 14 7-16,-2 14-12 0,2 26 0 16,4 14 3-16,7 18-4 15,10 24 0 1,9 16-1-16,10 4-7 0,2-3 7 0,27-11-4 15,12-12 4 1,8-14-7 0,4-22 1-16,3 0 1 15,0-26 0-15,-10-14 6 0,-4-10 5 16,-7 1-5-16,-12 8 8 16,-4 2 2-1,-9 17-9-15,0 16 14 16,-4 6-14-16,3 22 14 0,7 23 9 15,4 13-24-15,4 6 0 16,3-2 0-16,0-4 0 16,-2-18 0-16,-4-8 0 15,-2-12 0-15,-4-18 0 16,-1-2 0-16,1-14 0 16,-1-22 0-16,1-12 0 15,-1-2 0-15,1 2 0 16,1 12 0-16,1 14 0 15,1 12 0-15,3 10 0 16,0 14 0-16,6 22 0 16,4 4 0-16,3 0 0 15,3 0 0-15,6-14 0 0,-1-12 0 16,1-14 0-16,-5 0-32 16,-5-28-16-16,-8-16 21 15,-8-8 11-15,-5-12 16 16,-10-11 3-16,-2-5-2 15,0-10 4-15,-12 6 13 16,-3 12 9-16,1 13 15 16,3 27-15-16,5 24-27 0,6 8 0 15,0 40 0 1,0 19 0-16,13 17 0 0,9 12 0 16,5 2 0-1,4-1 0-15,5-13 0 0,2-12 0 16,5-20 0-16,5-14 0 15,4-24 0-15,6-6-74 16,15-24-164-16,-13-12-554 16,-13-2-1281-16</inkml:trace>
  <inkml:trace contextRef="#ctx0" brushRef="#br0" timeOffset="-1265.65">7724 17856 1542 0,'0'0'362'0,"0"0"140"15,0 0-27-15,0 0-218 0,0 0-42 16,0 0-33-16,0 0-31 16,-18-108-38-1,-24 86-50-15,-7 10-17 0,-4 8-16 16,1 4 8-16,3 12-17 16,9 20-8-16,9 8 1 0,15 4-14 15,14 1 1-15,2-3 0 16,25-12-1-16,12-4 1 15,8-16-1 1,4-10-8-16,0 0 7 0,-5-22-6 16,-3-6 7-16,-10-8 6 15,-8-3-4-15,-15 2 2 16,-5 2-4 0,-3 7 2-16,0 10 22 0,-5 10-2 15,-7 8 3 1,4 18-25-16,1 22 0 15,5 14 0-15,2 5 0 16,2 3 0-16,25-10 0 0,7-14 0 16,3-16 0-16,5-14 0 0,1-8 0 15,-7-18 0 1,-5-12 0-16,-9-10 0 0,-7-6 0 31,-3 2 0-31,-7-1 0 16,-3 9 0-16,-2 10 0 15,0 12 0-15,2 14 0 0,0 0 0 16,7 18 0-16,2 18 0 16,7 4 0-16,2 5 0 15,3-5 0-15,0-10 0 16,0-8 0-16,-1-12 0 16,-4-6 0-16,0-4 0 15,0-12 0-15,-1-16 0 16,2-8 0-16,2-8 0 0,0-5 0 15,1 8 0-15,-5 6 0 16,0 13 0-16,-5 12 0 16,0 10 0-16,1 14 0 15,1 22 0-15,1 8 0 16,1 6 0-16,-1-5 0 16,4-5 0-16,-4-14 0 15,1-8 0-15,1-14 0 16,-1-4 0-16,1-18-30 15,2-16 13-15,-2-6 10 16,-1-6 7-16,-1-3 0 0,1 9 1 16,2 12 0-16,-3 12 11 15,4 16 1-15,0 0 14 16,4 26-27-16,1 14 0 16,1 5 0-16,1 5 0 15,3-6 0-15,0-8 0 16,0-14 0-16,7-14 0 15,0-8 0-15,4-8 0 16,0-24 0-16,-3-16 0 16,-2-6 0-16,-12-9 0 0,-4-3 0 15,-13-2 0-15,-6 6 0 16,0 16 0-16,-9 16 0 16,-13 20 0-1,-1 10 0-15,-4 18 0 16,6 22 0-16,3 6 0 0,11 8 0 15,7-6 0-15,7 0 0 16,20-12 0-16,8-8 0 16,6-6 0-16,1-8 0 15,0-1 0-15,-7 1 0 16,-8 0 0-16,-11 6 0 16,-9 4 0-16,-7 6 0 0,-7-2 0 15,-20 6 0-15,-12-6 0 16,-49-6-269-16,10-12-490 15,-2-10-889-15</inkml:trace>
  <inkml:trace contextRef="#ctx0" brushRef="#br0" timeOffset="-1060.61">8123 17183 2707 0,'0'0'666'0,"0"0"-381"0,0 0-3 15,0 0-231-15,0 0-51 16,0 0-302 0,0 0-604-16</inkml:trace>
  <inkml:trace contextRef="#ctx0" brushRef="#br0" timeOffset="-892.96">7056 17423 2649 0,'0'0'590'15,"0"0"-311"-15,0 0 87 16,0 0-154-16,0 0-212 15,0 0 0-15,189-22-131 0,-79 8-505 16,6-4-1529-16</inkml:trace>
  <inkml:trace contextRef="#ctx0" brushRef="#br0" timeOffset="167.47">10496 17856 378 0,'0'0'1307'0,"0"0"-808"16,0 0-160-16,-87-124 130 15,49 96-256-15,1 16-4 0,-4 12-45 16,3 8-8 0,1 32-21-1,1 10-44-15,11 16-23 0,7 1-40 0,12-3-22 16,6-12 0-16,6-16-6 15,25-18 4-15,12-18-4 16,6-4 0 0,0-32-6-16,-3-14 3 0,-7-12-1 15,-15-9 4 1,-10-5 0-16,-14 0 8 0,0 10-7 0,0 16 7 16,-2 24 12-1,-6 22-20-15,6 8 0 0,2 40 0 16,0 14 0-1,10 14 0-15,13 7 0 0,14-11 0 16,7-6 0-16,7-16 0 31,8-24 0-31,1-14 0 0,-3-8 0 16,-6-30 0-16,-11-12 0 0,-9-15 0 16,-15-7 0-16,-9-6 0 15,-7-10 0 1,-2-2 0-16,-19 2 0 0,-2 13 0 0,-2 19 0 31,2 34 0-31,6 14 0 16,3 62 0-16,12 41 0 15,2 1 0-15,4-6 0 16,25-14 0-16,7-30 0 16,11-5 0-16,13-5 0 15,7-18 0-15,4-24 0 16,-1-2 0-16,-6-28 0 0,-7-16 0 15,-11-10 0-15,-13-17 0 16,-17-19 0-16,-16-34 0 16,-14-20 0-16,-24 11 0 15,1 31 0-15,3 44 0 16,8 40 0-16,1 13 0 16,-2 5 0-16,4 57 0 15,15 55 0-15,8 40 0 16,24 17 0-16,14-25 0 15,2-46 0-15,-1-35 0 16,5-23 0-16,12 0 0 16,10-10 0-16,13-12 0 0,25-30 0 15,-21-20-317-15,-14-12-585 0</inkml:trace>
  <inkml:trace contextRef="#ctx0" brushRef="#br0" timeOffset="658.77">13127 17865 59 0,'0'0'1754'0,"0"0"-1162"15,0 0-120 1,0 0-16-16,0 0-243 0,0 0-67 15,0 0-86 1,25-75-30-16,10 39-20 0,-4-4-4 16,-8-6 5-16,-14 2-10 15,-9 0 17-15,-3 4-9 16,-28 13 7-16,-9 13 35 16,-5 14-18-1,3 9-9-15,7 31 18 0,10 14 2 0,17 12 5 16,8 2-49-1,17-6 0-15,30-8 0 0,13-9 0 16,13-19 0 0,12-16 0-16,2-10 0 15,3-4-8-15,-6-20-173 0,-8-7-306 16,1-14-151-16,-19 6-100 16,-13 7-56-16</inkml:trace>
  <inkml:trace contextRef="#ctx0" brushRef="#br0" timeOffset="1068.03">13881 17700 1018 0,'0'0'760'0,"0"0"-225"0,0 0-175 16,0 0 7-16,0 0-65 0,0 0-108 31,0 0-52-31,4-84-40 0,-16 70-16 0,-12 10-4 16,-7 4-41-16,-7 0-8 16,-2 26 19-1,4 14-30-15,7 10-22 0,11 8 0 0,14-1 0 16,4-12 0-1,14-4 0-15,21-19 0 16,7-18 0-16,5-4 0 0,0-26 0 16,-4-15 0-1,-12-17 0-15,-10-8 0 0,-9-10 0 32,-12-4 0-32,0-10 0 0,-8 5 0 15,-13 9 0-15,3 14 0 16,5 26 0-16,1 22 0 15,6 14 0-15,6 28 0 16,0 30 0-16,6 16 0 0,19 12 0 16,6 9 0-16,10-7 0 15,3-12 0-15,5-10 0 16,4-20 0 0,5-15 0-16,0-18-197 15,25-13-295-15,-18-18-194 0,-7-8-204 0</inkml:trace>
  <inkml:trace contextRef="#ctx0" brushRef="#br0" timeOffset="1904.81">14604 17678 1169 0,'0'0'874'16,"0"0"-204"-16,0 0-163 0,0-102-147 15,-2 74-119-15,-11 2-85 16,-3 3-37-16,-6 10-119 16,-2 8 0-16,-5 5 0 15,-2 14 0-15,4 21 0 16,6 7 0-16,11 6 0 15,10-4 0-15,0-4 0 16,15-8 0-16,16-18 0 16,7-14 0-1,2 0 0-15,-4-18 0 16,-3-18 0-16,-6-4 0 16,-9 0 0-16,-7 4 0 0,-5 4 0 15,-3 14 0-15,-1 10 0 16,-2 8 0-16,0 8 0 0,0 34 0 15,0 10 0 1,0 20 0-16,0 8 0 16,12 9 0-16,3 1 0 0,1 4 0 15,1-6 0-15,-1-5 0 16,-3-18 0-16,-3-12 0 16,-8-17 0-16,-2-18 0 15,-18-18 0 1,-18 0 0-16,-11-22 0 0,-2-18 0 15,2-18 0 1,12-9 0-16,14-5 0 0,21 2 0 16,8 2 0-16,38 10 0 0,21 9 0 15,18 3 0-15,6 6 0 16,5 6 0 0,-7-2 0-16,-14 4 0 15,-15 2 0-15,-17-2 0 0,-23 6 0 0,-17 2 0 31,-3-2 0-31,-16 4 0 0,-13 4 0 0,-2 8 0 16,2 6 0 0,2 4 0-1,5 14 0-15,6 22 0 0,7 8 0 16,7 6 0 0,2 2 0-16,9-2 0 15,18-6 0-15,10-15 0 16,7-14 0-16,4-15 0 15,-1-4 0-15,-5-22 0 0,-7-14 0 16,-3-2 0-16,-8-10 0 16,-3 2 0-16,-2-2 0 15,2 12 0-15,-2 8 0 16,1 14 0-16,1 13 0 16,1 5 0-16,2 14 0 15,1 27 0-15,-3 7 0 16,-2 10 0-16,-6 4 0 15,-10 2 0-15,-4-8 0 16,0-6 0-16,-18-13 0 16,-6-7 0-16,-3-16 0 0,-2-14-92 15,7 0-475-15,6-8-763 0</inkml:trace>
  <inkml:trace contextRef="#ctx0" brushRef="#br0" timeOffset="2599.11">16269 17552 93 0,'0'0'2369'0,"0"0"-1767"16,0 0-153-16,0 0-85 16,0 0-145-16,0 0-219 15,0 0 0-15,-65-39 0 16,63 80 0-16,2 7 0 15,0 0 0-15,14-2 0 16,14-10 0-16,13-14 0 16,5-10-39-16,3-12-8 0,-7-8 23 15,-13-20 15-15,-13-12 9 16,-16-8 18-16,-4-10 18 16,-30 0 6-16,-10-5-19 15,-6 5-23 1,6 14 0-16,7 8 0 0,12 10 0 15,16 12 0-15,9 4 0 16,13 2 0 0,25 0 0-16,15 2 0 15,12 2 0-15,6 0 0 0,1 0 0 16,-5 4 0-16,-7 0 0 0,-14 0 0 16,-9 22 0-16,-18 8 0 15,-9 16 0 1,-10 12 0-16,0 8 0 0,-6 15 0 15,-7-1 0 1,3 10 0-16,0-2 0 16,8 2 0-16,2-1 0 0,0-5 0 0,14-8 0 15,5-12 0 1,6-6 0-16,2-17 0 0,-3-15 0 16,1-8 0-1,-1-18 0-15,-4 0 0 16,1-8 0-1,-11-20 0-15,-3-12 0 0,-7-9 0 16,0-5 0-16,-25-4 0 0,-10 4 0 16,-7 2 0-1,-3 10 0-15,3 6 0 16,6 10 0-16,11 8 0 0,17 1 0 16,8 7 0-1,11 1 0-15,29-8 0 16,15-5 0-16,13-6 0 0,41-20 0 15,-14 2-485-15,-10 2-1186 0</inkml:trace>
  <inkml:trace contextRef="#ctx0" brushRef="#br0" timeOffset="3243.26">18488 17156 1986 0,'0'0'974'15,"0"0"-370"-15,0 0-288 16,-121-23-100-16,86 23-216 15,-3 18 0-15,0 18 0 0,-4 12 0 16,0 12 0 0,0 14 0-16,1 6 0 0,12 7 0 15,12-3 0-15,17-4 0 16,0-12 0-16,37-6 0 16,19-18 0-16,11-17 0 15,11-17 0-15,4-10 0 0,-6-14 0 16,-11-22 0-16,-21-9 0 15,-19-9-93-15,-25 2-6 16,-9 2-63-16,-36 10 7 16,-15 8 11-16,-5 16 32 15,1 6 22 1,8 10 51-16,14 0 39 0,15 0 35 16,16 8 52-16,11 2 16 15,2-6 39-15,25 0-4 0,9-4-43 16,6 0-23-1,3-8-27-15,-3-6 13 0,-3 6-7 16,-7 2-6 0,-10 2-22-16,-6 4-23 15,-5 0 0-15,0 4 0 16,1 14 0-16,-2 6 0 16,3 10 0-16,3 8 0 15,1 6 0-15,-2 6 0 16,-5 3 0-16,2-3 0 15,-3 4 0-15,-1-8 0 16,2-10 0-16,7-4 0 16,-3-10 0-16,-1-12-585 0</inkml:trace>
  <inkml:trace contextRef="#ctx0" brushRef="#br0" timeOffset="5059.71">19299 17802 2105 0,'0'0'800'15,"0"0"-662"-15,0 0-24 0,0 0 134 16,0 0-140-16,0 0-87 16,-29-8-9-16,25 8-6 15,-10 0 6 1,-1 4 14-16,-8-4 10 16,-1 0 25-16,1-4 28 0,4-10-37 15,5-8-11-15,7 0-10 16,7 0-19-1,3 4 3-15,23 0-15 0,10 14 0 16,4 4 8-16,1 16-7 16,-6 20 4-16,-8 18-4 15,-19 8 1-15,-8 7 9 16,-10 7-11-16,-28-6-1 16,-7-2-20-16,-4-10-101 0,-4-10-170 15,14-16-354-15,15-19-361 0</inkml:trace>
  <inkml:trace contextRef="#ctx0" brushRef="#br0" timeOffset="6124.06">19800 17048 2307 0,'0'0'785'15,"0"0"-554"-15,0 0 124 16,0 0-97-16,0 0-150 16,0 0-81-1,0 0-2-15,-29 129-25 0,29-25 0 16,0-6 0-16,0 9 0 16,0-9 0-16,9-22 0 15,14 0 0-15,8-18 0 16,9-25 0-16,7-26 0 0,3-7-51 15,0-40-17-15,-5-18 32 16,-12-32 18 0,-13-26 18-16,-14 5 6 0,-6 13 9 15,0 22 30-15,-4 32 14 16,-7 12-11-16,2 10-48 16,7 22 0-16,2 30 0 15,0 42 0-15,11 36 0 16,7-2 0-1,-3-7 0-15,-2-15 0 0,-3-22 0 0,-4-2 0 32,1-1 0-32,-1-21 0 15,-2-20 0-15,-4-18 0 16,2 0 0-16,-2-35 0 0,2-15 0 16,2-8 0-16,5-8 0 15,5 8 0-15,3 14 0 16,5 20 0-1,1 16 0-15,3 8 0 0,3 30 0 0,0 12 0 16,2 10 0 0,0 2 0-16,3-4 0 15,0-6 0-15,4-14 0 16,1-16 0-16,1-14 0 16,-1 0 0-16,-4-26 0 15,-6-14 0-15,-7-14 0 16,-8-8 0-16,-8-10 0 15,-6 0 0-15,0 9 0 16,-20 11 0-16,-6 24 0 16,-3 28 0-16,-2 10 0 0,0 38 0 15,8 19 0-15,9 9 0 16,14-4 0-16,2-2 0 16,35-16 0-16,13-18 0 15,13-22 0-15,3-14 0 16,2-5 0-16,-10-34 0 15,-12-7 0-15,-10-6 0 16,-13-2 0-16,-11 4 0 16,-6 10 0-16,-6 9 0 15,0 22 0-15,0 9 0 0,2 18 0 16,0 22 0-16,5 14 0 16,1 4 0-16,4-4 0 15,1-6 0-15,0-16 0 16,3-10 0-16,-3-14 0 15,1-8 0-15,1-15 0 16,1-22 0-16,1-13 0 16,8-4 0-16,2-8 0 15,4 8 0-15,2 6 0 0,1 20 0 16,1 15 0 0,-2 13 0-16,2 23 0 0,-4 17 0 15,-5 14 0-15,-6 0 0 16,-4 2 0-16,-9-10 0 15,-3-6 0-15,-4-14-119 16,-6-16-263-16,-17-6-390 16,-4-4-354-16</inkml:trace>
  <inkml:trace contextRef="#ctx0" brushRef="#br0" timeOffset="6330.36">19786 17161 2421 0,'0'0'743'0,"0"0"-622"0,0 0 159 16,128-32-98-16,-55 23-182 15,65 4-134-15,-15 1-430 16,-5 4-818-16</inkml:trace>
  <inkml:trace contextRef="#ctx0" brushRef="#br0" timeOffset="6771.72">23237 17070 1743 0,'0'0'830'15,"0"0"-472"-15,0 0 137 16,0 0-238-16,-135-94-68 0,81 86-74 15,-6 8-6-15,1 12-109 0,-6 24 0 16,2 22 0-16,5 11 0 16,8 11 0-16,7 8 0 31,17-2 0-31,14-2 0 0,12-7 0 16,18-19 0-1,28-14 0-15,21-18 0 0,14-16 0 0,6-10 0 16,-2-10 0-1,-12-24-26-15,-15-6-184 16,-23-2-108-16,-21-2-58 16,-30-5-301-16,-24 17 76 15,-9 10-51-15</inkml:trace>
  <inkml:trace contextRef="#ctx0" brushRef="#br0" timeOffset="7066.31">22790 17431 1175 0,'0'0'560'0,"0"0"-281"16,0 0 188-16,0 0-161 15,0 0-65-15,0 0-30 16,0 0-34-16,67 18-47 16,-38-18-28-16,2-4-34 15,0-4-32-15,-2-2-27 16,3 6-2-16,-5 0-5 0,-1 4-1 16,-1 0 28-16,-5 0 10 0,0 4 19 15,-2 14 11 1,-1 4-16-16,-3 10 24 15,-5 9-77-15,-3 7 0 0,-3 2 0 16,-3 2 0-16,0 2 0 16,0-4 0-1,0-10 0-15,4-4 0 16,8-10-102-16,19-21-374 0,0-5-410 0,0 0-1124 16</inkml:trace>
  <inkml:trace contextRef="#ctx0" brushRef="#br0" timeOffset="7431.64">24054 17365 2043 0,'0'0'913'0,"0"0"-356"16,0 0-182-16,0 0-167 0,0 0-208 15,0 0 0-15,0 0 0 16,4 129 0-16,0-65 0 15,6-2 0-15,3-4 0 16,5-10 0-16,6-16 0 31,7-18-56-31,8-14-28 16,0-10 6-16,6-30 54 16,0-18 23-16,-3-4 1 0,3-10 49 15,-5 1 14-15,-1 9 8 16,-3 12-11-16,0 20-60 15,-4 12 0-15,-3 18 0 16,-4 4 0-16,0 26 0 16,-4 12 0-16,-4 10 0 15,-5 2 0-15,-6 1 0 16,-4-3 0-16,-2-6 0 16,-2-10 0-16,-23-10-141 0,-41-18-320 15,3-8-342 1,-3 0-989-16</inkml:trace>
  <inkml:trace contextRef="#ctx0" brushRef="#br0" timeOffset="7605.8">24072 17040 2723 0,'0'0'622'15,"0"0"-331"-15,0 0 30 16,0 0-248-16,175-10-73 0,-117 28-531 15,-2-4-1190-15</inkml:trace>
  <inkml:trace contextRef="#ctx0" brushRef="#br0" timeOffset="8369.73">25645 17441 1431 0,'0'0'983'15,"0"0"-623"-15,0 0 5 0,0 0-12 16,0 0-138-16,-29-112-80 16,-9 104-20-16,-5 4-38 15,-8 4-35-15,0 8-22 16,-3 24-20-16,3 8 0 15,9 12 0-15,13 3 0 16,16-5 0-16,13-2 0 16,11-12 0-16,28-6 0 0,15-16 0 15,4-10 0-15,5-4 0 16,-8-8-14 0,-10-18 13-16,-12-2-5 15,-15-4 6-15,-11-6 6 0,-7-3 0 16,0 5 3-1,-7 4-9-15,-1 14 0 16,0 14 0-16,6 4 0 0,2 26 0 16,0 19 0-16,2 1 0 0,14 8 0 15,7-6 0-15,0-8 0 16,6-12 0 0,-2-12 0-16,0-12 0 15,0-4 0 1,-2-20 0-16,2-16 0 0,0-8 0 0,1-2 0 15,3-2 0 1,-4 7 0-16,-1 9 0 16,-1 14 0-16,-7 10 0 15,-2 8 0-15,-4 8 0 0,-2 20 0 16,-3 12 0 0,-3 5 0-16,-2 3 0 15,0-8 0-15,-2-4 0 16,0-14 0-16,4-8 0 15,4-14 0-15,5 0 0 16,5-28 0-16,6-16 0 16,7-8 0-16,3-2 0 0,2 0 0 15,-1 9 0-15,-3 13 0 16,-3 16 0-16,-10 16 0 16,-3 4 0-16,-7 26 0 15,-5 10 0-15,-2 6 0 16,1 7 0-16,2-3-17 15,10 4-365-15,3-16-599 16,1-14-947-16</inkml:trace>
  <inkml:trace contextRef="#ctx0" brushRef="#br0" timeOffset="8566.42">27197 16958 2492 0,'0'0'703'16,"0"0"-590"-16,0 0 206 0,0 0-99 15,114-22-122-15,-65 14-77 16,2-2-21-16,3-2-101 16,-5-2-124-16,0 0-294 15,-11 6-503-15,-18 0-648 0</inkml:trace>
  <inkml:trace contextRef="#ctx0" brushRef="#br0" timeOffset="8831.54">27387 16900 1418 0,'0'0'492'0,"0"0"-108"16,0 0 159 0,0 0-283-16,0 0 24 0,0 0-36 0,-25 120-52 15,21-74-71 1,-5 7-31-16,-4 5-42 0,-1 2-52 15,6 6 0-15,3 0 0 16,5-4 0-16,0 1 0 16,13-9 0-16,20-8 0 15,10-12 0 1,10-10 0-16,7-12-3 16,5-12-80-16,-3 0-154 0,1-40-273 0,-18 0-287 15,-21 0-519 1</inkml:trace>
  <inkml:trace contextRef="#ctx0" brushRef="#br0" timeOffset="8963.59">27272 17351 1445 0,'0'0'938'16,"0"0"-718"-16,0 0 150 15,158-34-207-15,-79 16-163 16,6-4-79-16,17-14-272 15,-23 4-362-15,-19 6-332 0</inkml:trace>
  <inkml:trace contextRef="#ctx0" brushRef="#br0" timeOffset="9638.84">27881 17155 565 0,'0'0'1211'15,"0"0"-586"-15,0 0-89 16,0 0-226-16,-35 108-43 16,30-64-50-16,5 4-59 15,0-2-67-15,3-6-56 16,15-4-28-16,6-9-7 15,5-14-6-15,5-4-75 0,1-9-66 16,3-9-6 0,-2-14 56-16,-3-12 59 0,-4-9 38 15,-7 2 27-15,-2 2 51 16,-6 6 59 0,-8 16-1-16,-1 8-26 0,-5 10-2 15,0 4-108-15,0 20 0 16,0 10 0-16,4 8 0 15,5-2 0-15,11-1 0 16,5-12 0-16,8-4 0 16,2-19-23-16,4-4-35 15,-3-9-5-15,-5-23-12 16,-10-8 28-16,-5-14 46 16,-7-12-7-16,-5-10 8 15,-2-8 11-15,2-5 7 0,-4 3 18 16,0 14 10-16,0 20 43 15,0 20-14-15,0 28-75 16,0 8 0-16,0 40 0 16,2 20 0-16,4 16 0 15,1 9 0-15,1 5 0 0,6 0 0 16,4-10 0-16,4-8 0 16,7-9 0-16,7-21 0 15,3-20 0 1,9-18 0-16,-1-8 0 15,4-4 0-15,2-22 0 0,1-6 0 16,-3 0 0-16,-4-7 0 16,-7 3 0-16,-9-4 0 15,-9 0 0 1,-11 0 0-16,-7 4 0 0,-4 4 0 16,0 10 0-1,0 8 0-15,0 10 0 0,0 4 0 16,0 0 0-16,0 14 0 0,0 8 0 15,0 4 0 1,0-2-21-16,17-2-209 16,1-10-376-16,1-2-439 0</inkml:trace>
  <inkml:trace contextRef="#ctx0" brushRef="#br0" timeOffset="9963.14">29294 17271 529 0,'0'0'1169'16,"0"0"-974"-16,0 0 72 15,0 0-66-15,0 0-88 16,0 0-35-16,0 0-55 31,-15-26-2-31,30 18-1 0,-3-2 17 0,-4 2 30 16,-8-2 19 0,0-4 32-16,0 6-20 0,-18-2 0 15,-3 6 3-15,-6 4 2 0,-2 0 6 16,-3 22 5-1,1 6-13-15,4 8 1 16,5 4 7 0,9 4-32-16,13-4-23 15,0 0-23-15,21-8-16 16,20-10-12-16,12-9-3 16,7-9-27-16,8-4-3 15,-4-4-64-15,-6-19-32 16,-7 1-81-16,-8-4-88 15,-7-14-313-15,-15 8-99 16,-9 6-209-16</inkml:trace>
  <inkml:trace contextRef="#ctx0" brushRef="#br0" timeOffset="10263.26">29601 17209 1483 0,'0'0'722'16,"0"0"-429"-16,0 0-10 16,0 0-5-16,0 0-59 15,0 0-65-15,0 0-31 16,94-94-30-16,-76 94 6 15,2 0-24-15,-2 9-30 16,2 18 4-16,-2 13-8 16,-2 4-16-16,-3 10-7 15,-7 0-7-15,-6 0-4 0,0-10-5 16,-2-8-2 0,-15-14 1-16,-4-8 0 0,1-14 21 15,0 0 2-15,4-9-9 16,8-22-2-16,8-9-13 15,4-2 0-15,32-10 0 16,15-6 0-16,16-4 0 16,7 4 0-16,1 3 0 15,12 7-116-15,-18 16-517 16,-15 14-718-16</inkml:trace>
  <inkml:trace contextRef="#ctx0" brushRef="#br0" timeOffset="10840.42">31003 16655 2198 0,'0'0'704'0,"0"0"-347"16,0 0-5-1,0 0-114-15,-126-48-119 0,70 86-55 16,-7 21 0-16,1 17-64 16,4 10 0-16,11 6 0 15,18-6 0-15,18-6 0 16,11-3 0-16,31-15 0 16,25-10 0-16,15-16 0 15,5-18 0-15,-3-18 0 16,-13 0 0-16,-20-26 0 0,-21-10 0 15,-19-12 0-15,-12-6-3 16,-28 5-30-16,-8 12 2 16,-6 6-46-16,7 17 20 15,11 10 30-15,11 4 5 16,15 0 21 0,10 10 1-16,4 3 13 0,27-4 41 0,12 0-10 15,5-9-20 1,4 0-8-16,-8 0-16 0,-8-5 21 15,-12-4 21-15,-10 5-5 16,-9 4-37-16,-5 0 0 16,0 0 0-1,0 26 0-15,0 11 0 0,-3 16 0 16,-1 1 0-16,1 8 0 16,3-4 0-16,0-4 0 15,0-10-20-15,0-8-196 16,25-23-317-16,-1-12-230 0,3-1-388 15</inkml:trace>
  <inkml:trace contextRef="#ctx0" brushRef="#br0" timeOffset="12239">31228 17147 1418 0,'0'0'933'16,"0"0"-385"0,0 0-5-16,0 0-236 15,0 0-101-15,0 0-65 16,0 0-141-16,123-32 0 15,-94 78 0-15,-5 6 0 16,-6-2 0-16,-12 2 0 16,-6-10 0-16,0-2-21 15,-13-6-21-15,-9-11-24 0,0-14 0 16,2-9 27-16,1-4 30 16,11-24 9-16,8-10 12 15,0-8 4-15,29-8 17 16,11 6 6-16,13 0-7 15,5 12-11-15,5 4-1 16,-3 14-19-16,-6 4 4 16,-8 1-5-16,-11 8-1 15,-12 0 1-15,-9-3 0 16,-8 0-5-16,-6-2 5 16,0-4 1-16,0-4 0 0,-9 0-1 15,-6 0 0-15,-4 2 15 16,-4 10-13-16,-4 6 28 15,-6 6-9-15,-6 24-21 16,3 16 0-16,7 11 0 16,12 1 0-16,8-8 0 15,9-2 0-15,2-12 0 16,20-14 0-16,5-12 0 16,4-10 0-16,0-6 0 15,1-24 0-15,-3-6 0 16,-2-4 0-16,-3 4 0 15,-2 0 0-15,-4 10 0 16,-5 12 0-16,-3 10 0 0,-2 4 0 16,1 13 0-16,5 18 0 15,3 9 0-15,6 0 0 16,6-4 0-16,2-8 0 0,4-10 0 16,-1-14 0-1,-3-4 0-15,-2-26 0 16,-7-16 0-1,-3-16 0-15,-11-13 0 0,1-23 0 16,-3-26 0-16,-1 8 0 16,-2 13 0-1,-3 25 0-15,0 38 0 16,0 12 0-16,0 16 0 0,0 8 0 0,-3 58 0 16,-2 44 0-1,-1 51 0 1,2 17 0-16,-1 3 0 0,3-17 0 15,2-21 0-15,-2-27 0 16,2-28 0-16,0-24 0 16,0-24 0-16,0-10 0 15,0-8 0-15,0-14 0 16,2-18-62-16,5-36-104 16,-3-34-8-16,5-37-35 15,4-23 7-15,3 14-30 0,0 32 82 16,-6 35 150-1,2 35 83-15,1-4 137 0,5 6 40 16,4 6-33-16,5 16-77 16,4 8-56-16,-2 4-23 15,0 18-35-15,-4 10-26 16,-6 4-3-16,-3 0-7 16,-11-1-54-16,-5-8-27 15,0 0-19-15,-16-5 32 16,-13 0 14-16,-4-8-13 15,-6 0 34-15,6-2 16 0,4-6 12 16,14-2 5 0,15-4 2-16,0 0 58 0,25-4 30 15,23-18-63-15,17-2-27 16,7-16 0-16,3-9-27 16,1-13 12-16,-5-28 3 15,-4-38 12-15,-16-25 24 16,-19 15 37-16,-22 30 55 15,-10 46 7-15,0 35-56 0,-10 14-67 16,-9 8 0-16,-5 5 0 16,-5 45 0-16,-7 39 0 15,1 42 0 1,8 22 0-16,10-5 0 0,12-37 0 16,5-34 0-16,0-23 0 15,0-4 0-15,7 0 0 16,3-9 0-16,-3-14 0 15,0-14 0-15,-4-8 0 0,1-4 0 16,2-22 0-16,3-6 0 16,5-4 0-16,1 0 0 15,1 5 0-15,-3 13 0 16,1 4 0 0,-3 14 0-16,-3 0 0 0,4 22 0 15,-3 19 0-15,-1 5 0 16,-5 6 0-16,-1 6 0 15,-2-8 0-15,9-2-227 16,0-12-315-16,2-14-408 0</inkml:trace>
  <inkml:trace contextRef="#ctx0" brushRef="#br0" timeOffset="12396.63">33267 17084 2986 0,'0'0'488'15,"0"0"-186"-15,0 0-79 16,0 0-187 0,0 0-36-16,0 0-370 0,0 0-1151 0</inkml:trace>
  <inkml:trace contextRef="#ctx0" brushRef="#br0" timeOffset="12936.6">27621 18023 1013 0,'0'0'1135'15,"0"0"-886"-15,0 0 225 16,0 0-143-16,0 0-54 15,0 0-78-15,0 0-10 16,-83-24-31-16,83 24-87 16,5 0-71-16,30 0 0 15,48 0 0-15,73 0 0 0,93-8 0 16,59-2 0 0,30 2 0-16,-5 2 0 0,-39 2 0 15,-23 0 0 1,-34-4 0-16,-46 4 0 0,-59-2 0 15,-50 2 0-15,-41-4 0 16,-26 4 0-16,-11-2 0 16,-4-2 0-16,0-2 0 15,-19 6 0-15,-15-1 0 16,-24 5-344 0,7 14-494-16,-1 7-329 0</inkml:trace>
  <inkml:trace contextRef="#ctx0" brushRef="#br0" timeOffset="13294.59">27723 18344 1989 0,'0'0'528'0,"0"0"-168"15,0 0 110-15,0 0-233 16,-118-18-42-16,116 14-30 16,2 0-13-16,4-2-152 15,35 2 0-15,36 0 0 16,58-6 0-16,87-3 0 0,56-1 0 16,49 5 0-1,20-4 0-15,-11 3 0 0,-6-2 0 16,-30-2 0-16,-35 0 0 15,-49 2 0-15,-69-2 0 16,-59 8 0-16,-45-2 0 16,-28 4 0-16,-11 0 0 15,-2 4 0-15,0-4 0 16,-8 2 0-16,-3 2 0 16,11 0 0-16,0 0 0 15,0 0-857-15</inkml:trace>
  <inkml:trace contextRef="#ctx0" brushRef="#br0" timeOffset="13469.63">31328 18195 4096 0,'0'0'0'0,"0"0"0"16,0 0 0-16,0 0 0 15,0 0-156-15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39:11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21156 1512 1232 0,'0'0'348'15,"0"0"-122"-15,0 0 147 16,0 0-94-16,0 0-93 16,0 0 11-16,-5-9 15 15,5 9-8-15,0 0-51 16,-3 0-42-16,3 0-8 0,-2 0-26 16,-2 0-49-1,-4 13-23-15,-5 9-5 0,-2 8 0 16,1 4 0-16,4 4-9 15,5-4 9-15,5-2-9 16,0-5 6-16,3-8-4 16,15-7 4-16,1-10 3 15,6-2-1-15,1-10 1 16,2-18 7-16,-5-8-7 16,-1-6 0-16,-8-6 7 15,-4 2-6-15,-7 2 16 0,-3 6 8 16,0 8-8-16,-9 7 25 15,-14 7-42-15,-10 9-2 16,-32 7-91 0,6 0-358-16,-1 14-778 0</inkml:trace>
  <inkml:trace contextRef="#ctx0" brushRef="#br0" timeOffset="1104.83">21029 1841 1091 0,'0'0'494'0,"0"0"-155"0,0 0-11 16,0 0-54 0,0 0-126-16,0 0-99 15,0 0-33-15,-22 72 53 0,4-4 9 16,-5 30 7-16,-15 36-5 16,-13 33 12-16,-9 12-13 15,1-7-10-15,1-9-34 16,13-18-9-16,2 0 1 15,6-9-15-15,6-9 6 16,9-25-16-16,8-24 4 16,2-24-3-16,7-10-3 15,1-2-2-15,1-3 2 0,1-7 0 16,0-16 0-16,2-12-24 16,0-4-75-16,0-6-88 15,0-14-297-15,0-2-6 16,-2 4 98-16,0 6 59 15,0 3 256-15,-1 5 77 16,3 1 148-16,-2 3 98 16,2-2 17-1,-2 0 3-15,-2-1-14 0,-3 2-10 16,-6 1-66-16,-7 0-46 16,-6 4 0-16,-3 22-31 15,-6 12-51-15,2 12-29 16,6 8-5-16,5 6-13 15,14-1 11-15,8-9-11 0,2-8 0 16,29-12 8-16,9-14-9 16,10-12 0-16,3-8 16 15,-1-4-6-15,-5-24 16 16,-10-8-10-16,-15-11 37 16,-9-4 25-16,-13-4-5 15,0 1 17-15,-22 6 6 0,-11 8-15 16,-3 12-40-16,-2 14-28 15,4 14-13-15,22 8-76 16,9 20-376-16,3 0-697 16</inkml:trace>
  <inkml:trace contextRef="#ctx0" brushRef="#br0" timeOffset="2089.16">20616 4060 631 0,'0'0'1552'15,"0"0"-953"-15,0 0-307 16,0 0-51-16,0 0-118 16,0 0-48-16,0 0 70 15,144 79-40-15,-46-15-30 0,43 28-40 16,45 32-5 0,20 18-16-16,-2 9-13 15,-10-4 4-15,-23-13-5 0,-10-6-16 16,-14-10-41-16,-32-23-83 15,-31-25-11-15,-25-22 49 16,-18-16 79-16,-3-2 23 16,-7-2 117-16,0-6 42 15,-14-12 0-15,-7-6-82 16,3-4-25-16,4 0-50 0,6-8-2 16,3-10-74-1,-3-2-148-15,-2 0-132 0,-5 6-120 16,-11 2-68-16,-5 2 280 15,0 0 211 1,0-2 51-16,-5 0 139 16,-9-4 80-16,6 2 48 15,-3 2-4-15,3 2-75 0,-3 6 18 16,-1 4-63-16,-7 2-75 16,-3 24-17-1,-2 12-23-15,2 6-27 0,7 4 17 0,6 0-16 16,9-4 1-16,0-9-3 31,19-9-8-31,14-12 7 0,7-8-13 0,6-6-7 16,3-2-6-16,-4-18 0 15,-9-7 26-15,-8-6 1 16,-11-7 1-16,-10-9 47 16,-7 1-26-16,0 0 20 15,-7 6 47-15,-17 10-7 16,-9 12-23-16,-6 14-34 15,-3 6-19-15,-6 44-12 0,13 2-253 16,11 0-654-16</inkml:trace>
  <inkml:trace contextRef="#ctx0" brushRef="#br0" timeOffset="3124.37">22945 5410 552 0,'0'0'1072'0,"0"0"-821"16,0 0 25-16,0 0-4 15,0 0-15-15,0 0-35 16,0 0 0-16,159 30-51 16,-66-34-22-16,50-18-17 15,48-6-31-15,31-6-25 16,10-2-19-16,4-2-39 15,-15 2-12-15,3 5 6 16,-5 7-4-16,-15 6-8 0,-28 4-27 16,-41 2-8-1,-38 2-5-15,-40 0-2 0,-17 0 31 16,-4 0 11-16,-5-2 0 16,-7 0 32-16,-13 4 12 15,-11 0 13-15,0 0-23 16,0 4-34-16,0 2-9 15,-5 0-36-15,1 2-6 0,0 0 33 16,2 0 4 0,2 0 14-1,0 0 11-15,0-2-10 0,-2 2 12 0,-2 0 24 16,-2 0-8-16,-9 0-8 16,-7 14-20-16,-4 12 9 15,-1 6-10-15,0 8-6 16,3 5 6-16,9-2-1 15,7-3-1 1,8-5 2-16,0-9 0 0,26-8 6 16,9-10 3-1,11-8-9-15,0-4 18 0,-2-24 9 0,-4-14 9 16,-8-11 11 0,-12-8-8-16,-18-8-3 15,-2 5-1-15,-22 10-35 16,-20 16 0-1,-13 26 0-15,-14 12 0 16,-2 34-14-16,3 28-157 16,13 46-375-16,19-16-294 15,22-10-518-15</inkml:trace>
  <inkml:trace contextRef="#ctx0" brushRef="#br0" timeOffset="3337.71">25915 5530 413 0,'0'0'505'15,"0"0"-505"-15,0 0-85 0</inkml:trace>
  <inkml:trace contextRef="#ctx0" brushRef="#br0" timeOffset="4735.76">25777 4746 869 0,'0'0'286'16,"0"0"-99"-16,0 0-35 0,0 0-8 15,0 0-18-15,0 0 19 16,0 0 2-16,0 45 15 16,0-40 12-16,0-1 41 15,0-4 7-15,0 2-53 16,0-2-46-1,0 0-17-15,0 0-40 0,-3 0-26 16,1 0-10-16,-2 0-7 0,-2 0 5 16,-1 0 4-16,1-10 29 15,-1-2 35-15,4-4-18 16,-4-6 20-16,5-2-23 16,2-2-11-1,0-6-1-15,0-6-39 0,7-9-4 16,9-8 5-16,5-12-17 15,7-29 7-15,6-34-9 16,5-31-6-16,-8 13 9 16,-8 28-9-16,-11 42 0 15,-10 33 8-15,-1-1-8 16,1 4 0-16,0 2 0 16,-2 12 0-16,0 8 0 0,0 6 0 15,0 4 0-15,0 4-8 16,0 2 7-1,0 0 1-15,0 4 0 16,0 0 0-16,0 0 0 16,0 0-9-16,0 0-2 0,0 0-13 15,0 0-10-15,0-2 1 16,0 2 6-16,0-4 7 0,0-2 2 16,0 0-21-1,0-5 12-15,0 0 5 16,0-1-2-16,0-5 12 0,0 3-3 31,-4 0 10-31,-4 0 4 0,-1 6-10 16,-1 3 4-1,-3 2 7-15,-4 3-6 16,-5 0 6-16,-3 12 0 0,-3 9 0 16,0 7 0-16,6 2-10 15,2 2 4-15,10 2 5 16,10-4-3-16,0 0 4 15,12-8 0-15,21-4 1 16,11-8 8-16,5-10-7 16,3 0 22-16,-2-10 4 15,-6-12-2-15,-7-8 25 16,-12-4 6-16,-8-2 1 0,-11-1-7 16,-6 4-30-16,0 1 5 15,-4 3-21-15,-15 5-5 16,-8 6-1-16,-8 4-56 15,-22 10-126-15,6 2-345 16,6 2-624-16</inkml:trace>
  <inkml:trace contextRef="#ctx0" brushRef="#br0" timeOffset="5397.79">25314 2775 1617 0,'0'0'577'0,"0"0"-295"16,0 0 42-16,0 0-102 16,0 0-77-16,0 0-82 15,-145-28-29-15,99 56 4 0,-3 10 11 16,1 10 8-1,4 7-20-15,9 3 4 0,9 4-11 16,12-4-24-16,14-4 10 16,0-8-15-16,25-8 0 15,13-12 17-15,10-11-18 16,6-15 9-16,-5-3-9 16,-7-23 1-16,-14-8 15 15,-13-4-15-15,-13-2 6 0,-2 4 12 16,-12 6-18-16,-10 6 10 15,-1 10-11-15,1 6-9 16,6 8 8-16,4 0 1 16,10 0-7-16,2 0 6 15,0 8 2-15,22 2 8 32,3 0 20-32,5-2 11 0,0 0 4 15,-7-4-31-15,-8 2-1 16,-7 0 8-16,-6 6-14 0,-2 6 16 15,0 10 8-15,0 4-21 16,-6 8 10-16,-3 2-19 16,2 4-42-16,1 12-180 15,6-9-518-15,0-13-710 0</inkml:trace>
  <inkml:trace contextRef="#ctx0" brushRef="#br0" timeOffset="7500.8">21421 1416 671 0,'0'0'291'0,"0"0"-45"0,0 0-62 16,0 0 24 0,0 0-29-16,0 0-9 15,0 0-28-15,-14-45-28 16,14 43 11-16,-2 0 36 0,2 0 14 15,0-2-8-15,-2 1-31 16,2-4-57-16,-1 1-32 16,1 2 5-16,0 2-10 15,0 0-9-15,0 2-13 16,-2 0 22-16,2 0-8 16,0 0 15-16,0 0 5 15,0 0-19-15,0 0-2 16,0 0-14-16,0 0-18 15,0 0 8-15,0 0-9 16,17 0 0-16,12 10 7 0,15 8 1 16,20 2 16-16,36 12 12 15,43 10-8-15,43 11 8 16,30 5-25-16,12 2-2 16,-1 0 4-16,-13-4-11 15,-10-1 7-15,-28-10-9 16,-46-13-38-16,-46-14 23 15,-35-5-1-15,-23-9 14 0,-6 0-4 16,-8 0 7-16,-4-2-1 16,-6 0 0-16,-2-2-4 15,0 2 2-15,0-2-13 16,0 0-73-16,0 0-52 16,0 0-17-16,0 0-9 15,0 2-28-15,0-2 68 16,0 0 62-16,0 0 36 15,3 0 28-15,-3 0 13 16,0 0 17-16,0 0 37 16,0-6 82-16,0-3-11 15,0 2-3-15,-5 3 18 16,-3 2-59-16,-4 2-40 16,-4 2-47-16,2 24-5 15,-2 10-2-15,6 8-9 16,5 4 9-16,5 2 0 15,9-6 0-15,19-7-4 16,10-9 10-16,7-13-6 16,1-8 0-16,1-7 0 0,-5-3 3 15,-4-19-2 1,-8-10 5-16,-11-10 64 0,-9-8 2 16,-10-8-15-16,0-2-18 15,-16 3-18-15,-13 7 12 16,-8 10-16-16,-4 14-16 15,1 15 2-15,2 11-3 16,2 0-125-16,11 44-234 16,8-2-339-16,17-1-448 0</inkml:trace>
  <inkml:trace contextRef="#ctx0" brushRef="#br0" timeOffset="8470.34">23789 1985 371 0,'0'0'594'15,"0"0"-267"-15,0 0 12 0,0 0 29 0,0 0-117 16,0 0-18-16,0 0 31 15,0-30-75-15,0 28-24 16,0 2-39-16,0 0-27 16,0 0 11-16,0 0-11 15,0 0 5-15,0 0-31 16,0 0-19-16,0 0-1 0,14 0-40 16,11 0-11-1,15 14 29-15,14 6-19 0,10 6 11 16,14 4-7-1,8 6-5-15,6 2-2 16,5 4-9-16,4 2 0 0,0 2 0 16,-2 3 8-16,2 1-10 15,-2 2 2-15,3 2 0 16,0 0-1 0,3-3-3-16,-6-1 4 0,-4-4 5 15,-2-4-5 1,-10-2 0-16,-6-4 9 0,-7-4-8 15,-8-4 1-15,-8-6-2 16,-6-2-1 0,-6-4 1-16,-1-4 0 15,-4 1 9-15,-1-4-8 16,1 1-1-16,-3 0 0 16,-5-2-2-16,-1 1-3 15,-9-4 4-15,-4-1 2 16,-6 0 4-16,-5-4-4 15,-2 2 5-15,0-2-6 16,-2 0 0-16,0 0 16 0,0 0 5 16,0 0-7-16,0 0 10 15,0 0-8-15,0 0 1 16,0 0-5-16,0 0-12 16,0 0 0-16,0 0 0 15,0 0 8-15,0 0-17 16,-30 0-74-16,-4 0-484 15,-5 0-1185-15</inkml:trace>
  <inkml:trace contextRef="#ctx0" brushRef="#br0" timeOffset="9198.79">24040 1572 493 0,'0'0'0'0</inkml:trace>
  <inkml:trace contextRef="#ctx0" brushRef="#br0" timeOffset="9771.06">23766 1688 605 0,'0'0'239'0,"0"0"-23"0,0 0-24 16,0 0-27-16,0 0-22 0,0 0 21 16,0 0 10-16,-51 10 15 15,49-10-19-15,0 0-15 16,2 0-19 0,0 0 4-16,0 0 12 15,0 0-31-15,0 0-3 0,0 0-7 16,0 0-11-16,4 0 14 15,18-4-50-15,18-8-26 16,37-12-2 0,54-6-27-16,71-8 10 0,35-6 1 15,25-3-20-15,3 0 22 16,-20 0-22-16,-2 7-2 0,-9 6-4 16,-20 10 12-16,-20 2-6 15,-28 6 8-15,-37 2-7 16,-38 2-2-16,-31 4-2 15,-17 0 3-15,0 0 15 0,-5 0 45 16,-2 2-1 0,-14 0-20-16,-8 2-12 0,-5 2-8 31,-3 0-19-31,-1 2 8 0,-3 0 0 16,-2 0-7-16,0 0-1 0,0 0 1 15,0 0 0 1,0 0 15-16,0 0-10 15,0 0-5-15,0 0 9 16,0 0-10-16,0 0-85 16,-9 0-92-16,-4 0-281 15,-3 0-822-15</inkml:trace>
  <inkml:trace contextRef="#ctx0" brushRef="#br0" timeOffset="10234.94">26973 1074 1252 0,'0'0'399'15,"0"0"-68"-15,0 0-62 0,0 0-90 0,0 0-91 32,0 0-50-32,0 0 37 0,-126 29 8 0,102-5 37 15,5 6-1-15,6 4-54 16,4 0-18-16,9 2-3 16,0-4-14-16,16-4 9 15,14-4-18-15,10-8 7 16,6-8 2-1,4-8-6 1,-2 0 14-16,-6-4 6 16,-7-14 1-16,-10-4 62 0,-8 0 40 15,-8-4-9-15,-7-4-29 16,-2 0-31-16,0-2-18 16,-5-2-31-16,-10 2-19 15,-2 0 0-15,-1 5-10 16,-6 8-3-16,-2 2 3 15,-1 12-12-15,3 5-42 16,6 5-186-16,2 19-274 16,13 1-365-16</inkml:trace>
  <inkml:trace contextRef="#ctx0" brushRef="#br0" timeOffset="11037.64">27069 1157 1430 0,'0'0'574'0,"0"0"-278"16,0 0 61-16,0 0-105 15,0 0-98-15,0 0-64 0,0 0 3 16,75-16 8-16,-37 12-15 16,11 0-41-16,14-1-20 15,35 0 10-15,40-3-8 16,47-1 4-16,17-1-4 15,-7 1-1-15,-21 0-13 16,-51 4-12-16,-32 2-1 16,-27 3 10-16,-20 0 10 15,-4 0 25-15,-5 0 13 0,-4 0 19 16,-14-1-22 0,-8-2-13-16,-2 0 5 15,-3 0-25-15,0 3-21 16,3-1 12-16,-3-2-13 15,1 3 1-15,0 0 1 0,-3 0-2 16,-2 0-1-16,0 0 1 16,0 0-17-16,0 0-7 15,0 0 11-15,0 0-4 16,0 0 8-16,0 0-7 16,-2 0 10-16,-12 13-2 0,-8 6 7 15,-4 8 1-15,-3 7 0 16,1 8 0-16,5 4 1 15,6 4 0-15,13 0-1 16,4 0 0-16,21-6-2 16,24-8 2-16,14-9 6 15,13-11-6 1,3-12 15-16,-3-4-4 0,-11-12 13 0,-12-19 10 16,-18-9 28-16,-13-10-62 15,-18-4 0-15,0-2 0 16,-30 2 0-16,-12 8 0 15,-13 14 0-15,-6 12 0 32,-8 16 0-32,1 4 0 15,1 22-96-15,-2 34-285 16,16-6-484-16,18-2-912 0</inkml:trace>
  <inkml:trace contextRef="#ctx0" brushRef="#br0" timeOffset="11989.92">26876 1498 523 0,'0'0'522'16,"0"0"-240"-16,0 0 48 15,0 0 173-15,0 0-183 16,0 0 15-16,0 0-5 16,45-20-56-1,-39 18-35-15,-2 0-46 0,-4 2-94 16,0 0-36-16,0 0-34 15,5 0-19-15,1 2 10 16,8 16-13 0,10 12-6-16,12 12 15 0,11 12-16 0,30 26 0 15,33 30 0-15,38 37 0 16,16 13 0-16,-3-1 0 16,-14-19 0-16,-41-40 0 31,-21-24 0-31,-28-23-9 15,-17-17-5-15,-1-2 8 16,-10-6-1-16,-6-8 7 16,-13-10 0-16,-8-8 9 0,-2-2-8 15,0 0 25-15,0 0-26 16,0-4-45-16,0-2-114 16,0 0-155-16,0 2-2 15,0 2 62-15,0 2 68 16,0 0 68-16,0-2 72 15,0 2 46-15,0-4 42 16,0 0 61-16,0-4 22 0,0 2 16 16,-7 0-15-16,-4 4 3 15,-8 2-46-15,-8 0-47 16,-7 26-4-16,-7 12-23 16,0 10 3-16,3 10 10 15,14 3-11-15,12 1 8 16,12-4-5-16,7-6-7 15,29-12 11-15,11-12-18 16,12-12 0-16,1-16 17 16,-1 0-6-16,-6-14 11 15,-10-18 35-15,-13-6 33 0,-11-10 15 16,-11-7-37-16,-8 1-5 16,0 0-18-1,-19 6-14-15,-10 8-31 0,-9 8 0 16,-5 10 0-16,-4 10 0 15,0 10 0-15,3 4-99 16,11 18-349-16,19 0-594 0</inkml:trace>
  <inkml:trace contextRef="#ctx0" brushRef="#br0" timeOffset="12801.58">29039 1947 909 0,'0'0'369'15,"0"0"-101"-15,0 0 40 16,0 0 28-16,0 0-99 16,0 0-26-16,0 0 19 0,-6-106-36 15,6 99-61-15,0 6-7 16,0 1-12-16,0 0-50 15,0-2-35-15,0 2-4 16,0-3 11-16,0 2 11 16,0 1 5-16,0 0-14 15,0 0-17-15,-3-3-8 0,3 2-1 16,0-3 8 0,-1-2-11-16,1-2 7 0,0-3 35 15,-2 1-6 1,0-4-3-1,0 2-1-15,-3 2-7 16,1 2 8-16,1 2-18 16,2 5-24-16,-1-2 0 15,2 3 0-15,0 0 0 16,0 0 0-16,0 0 0 16,-2 0 0-16,-1 0 0 15,-5 4 0-15,-5 20 0 0,-6 12 0 16,-6 15 0-16,-7 11 0 15,-4 14 0-15,-7 26 0 16,-8 25 0-16,-7 19 0 16,7-14 0-16,10-26 0 15,10-31 0-15,11-21 0 16,-6 4 0-16,-1 2 0 16,-1 0 0-16,4-14 0 15,7-10 0-15,5-11 0 16,6-11 0-16,1-6 0 15,3-6 0-15,2-2 0 0,0 0 0 16,0 0 0-16,0 0 0 16,0 0 0-16,0 0 0 15,0 0 0-15,0 0 0 16,0 0 0-16,0 0-24 16,0-9-107-16,15-27-329 15,2 4-357-15,4-4-1142 0</inkml:trace>
  <inkml:trace contextRef="#ctx0" brushRef="#br0" timeOffset="12969.75">28987 2767 2720 0,'0'0'690'15,"0"0"-405"-15,0 0-165 16,0 0-120-16,0 0-339 15,0 0-1592-15</inkml:trace>
  <inkml:trace contextRef="#ctx0" brushRef="#br0" timeOffset="17267.99">21293 1728 1132 0,'0'0'367'0,"0"0"-178"16,0 0 102-16,0 0 7 0,0 0-76 16,0 0-119-16,21-62 8 15,-11 56 40-15,0 2 8 16,-6 0 22 0,-2 4-9-16,-2 0-25 0,0 0-27 0,0 0-59 15,0 0-16 1,0 0-33-16,0 8-6 0,6 18-5 15,0 14 8 1,5 14 5-16,2 17-2 16,0 9-11-16,0 10 11 15,0 6 3-15,-1 4-8 16,3-1 10-16,-2-1-10 0,3-2-5 16,1 0 31-16,2 1-21 15,2-1 1-15,3 3-2 16,2-3-2-1,1 2 7-15,3-4-14 0,-2-2-1 16,-3-3 13 0,1-5-13-16,-4-6 16 0,2-2-17 15,-5-6 7 1,1 1-5-16,0-3-2 16,0-2 1-16,-1 2 3 0,0-2-2 0,-2-2 5 15,-1-3-7-15,1-3 2 16,-1-2 9-1,-1-2-11-15,-4-2 0 16,6 0-4-16,-6-2 14 0,0-1-10 16,2-2 1-1,-2 0-1-15,0-1 8 0,-1 0-8 16,1-2 0 0,-1 0 0-16,1 3 0 15,2-1 0-15,-1 2 0 16,4-2 0-16,0 2 2 15,1-4-2-15,1-2-5 16,-2-2 4-16,1-1 1 0,-2-3-1 16,-2 0 0-1,-1-3 1-15,-1 2-1 0,0 1 1 16,-1-2 0-16,0 2 4 16,0 0-4-16,-2 2-1 15,0 0 1-15,2-2 1 16,-5-1 4-16,2-6-5 15,-1-3 0-15,-2-3-1 16,1-10 9-16,-5-2-13 16,0-5 5-16,4-6-79 0,-2-17-301 15,5-8-677-15</inkml:trace>
  <inkml:trace contextRef="#ctx0" brushRef="#br0" timeOffset="17430.59">22752 5436 2728 0,'0'0'725'15,"0"0"-581"1,0 0-144-16,0 0-19 0,0 0-733 16,0 0-1152-16</inkml:trace>
  <inkml:trace contextRef="#ctx0" brushRef="#br0" timeOffset="28637.84">23959 1034 494 0,'0'0'97'15,"0"0"-60"-15,-116-78 54 0,60 42 65 16,-6 0 12-16,-3 0 44 16,-9-2-13-16,-7 2-33 15,-5 0 41 1,-8 0 10-16,-7 0-58 0,2 0-48 16,-5 1-68-16,-20 1-14 15,-19 2-8-15,-32 0-20 16,-12 4-1-16,5 6-2 15,8 2-11-15,12 8 12 0,4 2-17 16,0 6 1-16,7 4-3 16,5 0-17-16,4 12 5 15,-5 10 15-15,-4 4-83 16,3 4-61-16,-1 2-31 16,3 2 104-1,1 8 69-15,3 3 19 0,4 5 1 16,5 5 10-16,5 10-3 15,5 7 6 1,2 7-13 0,2 7 0-16,19-9-1 15,15-4-35-15,20-11-62 0,2 0 43 16,-12 11 3-16,-10 13 28 16,-19 24 23-16,13-12 26 15,6 4 22-15,6-1 7 16,19-11 8-16,-5 30-31 15,6 17-16-15,12 17-10 16,9 5-5-16,18-11-1 16,14-14 1-16,6-12 0 15,0-1 10-15,15 1-11 16,8 0 7-16,5 1 21 0,5-1-3 16,10 0 16-16,9 3-18 15,5 3-22-15,8-2 11 0,3-5-11 16,5-5 0-16,-12-22 9 15,-5-15 2-15,-12-17 26 16,1 0 9-16,8 8 5 16,6 12 23-16,9 11-28 15,2-3-3 1,0-4-16-16,5-2 1 0,3 0 6 0,8-3 33 16,18 7 11-16,31 4-15 15,30 6 16-15,17-5-7 16,-2-17-5-16,-6-12-5 15,-14-12-12-15,9-2-3 16,2 0 17-16,4 1-6 16,1 0-37-16,2 2 11 15,-4 1 0-15,1 0-23 0,-7 0 10 16,-2 2-10-16,-11-3-4 16,-7-7-6-1,-3-10-1-15,-5-9-32 0,-2-8-6 16,-8-5-7-16,-5-6-13 15,-5-2-21 1,-9 2-7-16,1 0 21 0,-1 6-10 31,4 2 8-31,4 2-67 16,6 4-23-16,5 0 17 16,-1-2-6-16,3-4 109 15,-3-4 32-15,-6-3 2 0,-16-8 4 16,-22-1 64-16,-19 0 74 15,-5 0 32-15,16-1-20 16,9-10 12-16,16-3-22 16,-3-2-41-16,0 0-16 15,1-2-44-15,-3-2 0 16,1-2 1-16,1-2-8 16,4-2 4-16,-6-2-12 15,0-2-14-15,-2 0 16 0,-7 0-4 16,-3-1-4-16,-4-3 5 15,0 0-10-15,2-6-12 16,-2-4 7-16,3-4-7 16,1-6-1-16,1-3 0 15,0-5 1-15,-3 1 9 16,-2-2 13-16,-6 1 14 16,-6 0-6-16,-9 0 8 15,-11-3 0-15,-8-7 9 16,-8-4 12-16,-6-22 18 0,-2-23-34 15,3-17-2-15,-5 10-14 16,-6 23-20-16,-7 33 2 16,-2 16-10-16,-2-10 0 15,0-6 0-15,-2-10 1 16,0 0 16-16,-4 1-4 16,0-1-7-16,0-16 5 15,-4-20-10-15,-18-25 5 16,-5-3 5-16,-3 3-11 15,-1 15-20-15,-4 14 14 16,-2-1-1-16,-9 1-7 0,-1 0-1 16,1 17-9-16,6 15 23 15,-12-6-4-15,-19-14 5 16,-14-15-2-16,-19-13 10 16,-3 10-16-16,0 13 4 15,-8 5-19-15,-8 6 22 16,-2 10-13-16,-6 6 14 15,-1 7-9-15,4 5 9 0,5 4 0 16,21 12 0-16,18 8-9 16,17 8 8-16,5 4 1 15,-9-7 0-15,-12-4-1 16,-11-6 8-16,4 3-7 16,0 4 0-1,4 4 1-15,-4 0 2 0,-1 4-3 16,-3 0 0-16,-18-2-6 15,8 6 8-15,0-1-4 16,-3-1-10-16,19 6-13 0,-13-6 23 16,10 0-20-16,5 2 4 15,9-2 12 1,4 0 2-16,5-1 4 0,1 4 0 31,-2-1 1-31,1 2-4 0,1-3 3 0,-6 4 0 16,0-2 3-16,-6 3-1 15,-2 4-2-15,-6 4 0 16,-4 2 1-16,-20 2 2 16,-20 2-3-1,-22-4 0-15,-7 2-9 0,32 2 10 0,30 2-1 16,36 6 0-16,7-2 2 16,-11 0-2-1,-6-2 0-15,-9 2 0 0,8-2-2 31,6 4 2-31,7 4 0 16,10 0-58-16,5 0-71 16,8 0-37-16,-2 12-134 15,12 2-378-15,7-4-536 0</inkml:trace>
  <inkml:trace contextRef="#ctx0" brushRef="#br0" timeOffset="37827.48">28320 226 510 0,'0'0'285'0,"0"0"-141"0,-138-36-27 16,74 22-31-16,1 2-17 16,-1 2 6-16,-1 2 1 15,-2 2 25-15,-1 0-21 16,-3 4-3-16,2 2 24 15,-5 0-47-15,-1 0-23 16,-6 14-1-16,-2 8 0 16,-1 7-22-16,0 2-7 15,1 7 0-15,0 1-1 0,6 5 11 16,3-2 11 0,7 2 24-16,4 2 13 15,9-2-2-15,4 2 21 0,7 0-3 16,3 0-23-1,7 4 0-15,3 3-17 0,3 1-5 16,5 2 1-16,4 0-11 16,-1 0-6-16,5 1 1 0,6-1 6 15,1 0 1-15,7 2-11 16,0 2 2-16,0 0 5 16,8 3-9-1,8-3 6-15,-2-2-15 0,1 2 1 16,-2-4 8-16,0 2-9 15,-4 0 0-15,-4 3 0 16,-1 1 0-16,1 4 1 16,0 4-1-1,1 2 0-15,4 4 5 0,3 0-5 16,1 3-2 0,8-3 2-16,-1-2-1 0,8-2 1 0,0-1 0 15,5-3 0-15,2-2 1 16,4-2-1-16,5-4-2 15,-1-4-25-15,1-6 15 16,-1-3 10 0,-1-5 2-16,-1-6 6 15,3-4 2 1,0-4 11-16,3-4 11 0,5 0 13 16,5 0-7-16,4 0-5 15,1 1-5-15,4 0-10 16,0 4 11-16,-1-1-17 15,-3-1 2-15,-2 0 3 16,-3-1 15-16,2-4 9 16,-5-4-14-16,-2 0-1 15,1-2-13-15,-5-2-10 16,-1 0 0-16,-4 0-1 16,-2-2 0-16,-2 2 9 15,1-2-2-15,-1 0 8 0,2-2 8 16,4-2-5-16,-2-2-11 15,5 0 2-15,-2-2-8 16,-1 0 0-16,2-2 7 16,-7-2-2-16,4 0-1 15,-5 0-5-15,3 0 0 16,-5 0-1-16,2 0 2 0,-1-2-1 16,-2-4 6-16,2-2-6 15,2 0 1-15,-3-2 0 16,2-4 0-16,1 0 10 15,1-4-5-15,-1-4-5 16,0-2 8-16,-1-2-9 0,0-2 1 16,-4-2 10-16,-1-2 14 31,-1 0 16-31,0-4 2 0,-1-1-1 16,-3-3-4-16,-1 0-9 0,1-6 12 15,-1-2-10-15,-2-6 7 16,6-5 5-1,-3-3-1-15,1 0-3 0,-1-2-3 16,-3 4 9-16,-2 4 3 16,-5 4-19-16,-3 0 13 15,-6-1 7-15,-6-1-2 0,3-6-10 16,-6-4-16-16,-2-6-6 16,0-7 2-16,0 0-11 15,0-2 1-15,0 5-6 16,0 2 0-16,0 4 7 15,-8 4 5-15,-2 3-1 32,-2 3-10-32,-4 0-2 0,-3 2 6 0,1-4-2 15,-4 0-2-15,-2-5-2 16,0 1 0-16,-5 0 1 16,-1 0 4-16,-1 4-4 0,-3 2-1 15,-3 1 6 1,-3 7-5-16,-3 4 17 15,-2 0-17 1,-4 6 5-16,-6-2 0 16,-2 2-6-16,-9 0 0 15,-7 0-7-15,-4-3 6 16,-9 1-9-16,-18-6 2 16,-26-6-19-16,-32-8-22 0,-13 0-85 15,-12 7-146-15,49 19-281 16,29 14-385-16</inkml:trace>
  <inkml:trace contextRef="#ctx0" brushRef="#br0" timeOffset="42536.2">29943 872 1969 0,'0'0'384'0,"0"0"-97"16,0 0 5-16,0 0-115 15,0 0-107-15,0 0-37 16,0 0 0-16,7 28 3 16,0-4 3-16,1 0 34 15,1 2-40-15,-2 1-10 16,3-4-11-16,-3-1 9 15,2-5 4-15,1-3-1 0,-3-7 21 16,8-4 29-16,6-3 19 16,13 0 7-16,13-14-31 15,12-13-12-15,11-9-12 16,11-9-10-16,2-8-5 16,-4 1-13-16,-11 4-17 15,-13 10 0-15,-19 12 0 16,-15 12 0-16,-12 6 0 15,-6 6 0-15,-3 2 0 16,0 0 0-16,0 0 0 16,0 0 0-16,2 0-71 0,3 0-41 15,0 0-85-15,-1 4-130 16,-4-1-814-16</inkml:trace>
  <inkml:trace contextRef="#ctx0" brushRef="#br0" timeOffset="127036.64">26958 1331 939 0,'0'0'376'16,"0"0"-209"-16,0 0 1 16,0 0-29-16,0 0-17 15,0 0-12-15,0-18 16 16,0 16-1-16,0-2 3 15,4 2 20-15,-2 0 32 16,-2 2-62-16,0-2-31 16,0 2-44-16,2 0-29 0,-2-2 2 15,2 2-15-15,0-2 0 16,0 2 23-16,-2-2-24 16,1 0 29-16,-1 0 0 15,3 0 2-15,-1 0 5 16,0 0-36-16,0-2 1 15,0 2 2-15,0 2-2 16,2-2-2 0,-4 2 1-16,2-2 0 0,-2 2 7 15,0-2-7-15,0 2 0 16,0 0 14-16,1 0-13 16,-1 0 20-16,0 0-8 15,0 0-1-15,0 0 6 0,0 0-16 16,0 0-2-16,0 0 0 15,0 0 1 1,0 0-1-16,0 0 0 0,0 0 6 16,0 0-4-16,0 0-2 15,0 0 0-15,0 0 23 0,0 0 7 16,0 0 22 0,0 0-15-16,0 0-7 0,0 0 9 31,0 0-13-31,0 0-5 0,0 0 27 0,0 0-26 15,0 0 31-15,0 0-1 16,0 0-13-16,0 0 6 16,0 0-45-16,0 0-3 15,-1 4 3 1,-11 12 1-16,-2 8 8 16,-1 6-2-16,-5 4-7 0,1 2 7 0,-2 3-7 15,0 1 0-15,0 2 9 16,0 2-9-1,-1 2 6-15,4-2 1 0,-2 2-7 32,1 0 6-32,0 0-6 15,-1 0-5-15,1 1 4 16,-2-1 2-16,0 0 0 16,0-2-1-16,0 0 1 15,-2 0-3-15,1-2 2 0,1-4-4 16,0 1 2-16,0-5 4 15,1-2 5-15,1 0-6 16,0-4 0-16,2 0 0 16,0-4-1-16,0 0 0 15,3 0 0-15,-4 0 0 16,3-1 12-16,-2 0-11 16,2-1-1-16,-1 1 2 0,1-1-2 15,-2 0-8 1,1 0 8-16,4 0 0 0,2-2 6 15,-1 0-5-15,2 0 0 16,0-2-1-16,3-2 0 16,-2 0-7-16,-2 0 6 15,-1 4 2-15,0-2 7 16,-2 4-8-16,2-2 1 16,-1 2-1-16,-1-2-1 15,3 1-7-15,0-2 8 16,0-1 0-16,1 0 9 0,0-1-9 15,1-1 1 1,-1 2-1-16,0-2 0 0,0 0-1 16,-1-2 0-16,2 2 1 15,-2-2 6 1,3 0-6-16,-2 0 0 0,1 0 0 16,-1 0-1-16,0-2-5 15,2 0 6-15,2-4 0 16,0-2 3-16,1 0-3 15,4-4 0-15,0-2 0 16,0 2-11-16,0-2 0 0,0 0 11 16,0 0 0-16,0 0-6 15,0-2-14-15,0-8-109 16,0-6-629-16</inkml:trace>
  <inkml:trace contextRef="#ctx0" brushRef="#br0" timeOffset="130868.69">24634 1514 1073 0,'0'0'401'0,"0"0"-114"15,0 0 76-15,0 0-125 0,0 0-113 16,0 0-36-16,-55-22-21 16,51 22-44-16,1 14 30 15,3 1 10 1,0 3-22-16,7-1-14 15,21-1-16-15,13-8-11 0,4-4 8 16,11-4 4-16,-5 0 3 16,-5-16-15-1,-9-6 17-15,-16-3 3 0,-12-2 18 16,-9 0 27-16,-2 8-27 0,-26 6-17 16,-5 12-22-16,-8 1 0 15,3 15-7-15,3 12 7 16,14 5-9-16,15-4 9 15,6-2-15-15,22-6-10 16,21-10-14 0,15-10-10-16,3 0-7 15,-3-18 19-15,-9-12 37 0,-17-6 6 16,-16-5 52 0,-16 0 47-16,0 2 4 0,-22 7-23 15,-13 12 6-15,-5 14-42 16,-4 6-34-16,-1 12-1 0,7 20-9 15,6 4-6 1,14 3 0-16,15-6-24 0,3-4 15 16,19-11-15-1,19-10 24-15,4-8 5 0,2-4 28 16,-5-20 6-16,-7-6 21 16,-13-3-3-16,-10 1 9 15,-9 2-15-15,0 5-12 16,-5 8 0-16,-8 11-39 15,-2 6-27-15,-4 20-215 0,7 12-472 16,5 1-562-16</inkml:trace>
  <inkml:trace contextRef="#ctx0" brushRef="#br0" timeOffset="133604.34">27609 435 631 0,'0'0'269'16,"0"0"-97"-16,0 0-9 15,-119-32-16-15,86 22-24 16,7 2-77-16,-2 0-8 0,-1 2 18 15,-1 2 24 1,-5 2 2-16,-1 2-18 0,-2 0-1 16,-2 0-18-16,-1 8-39 15,3 2 3-15,0 0-9 16,1 2 1-16,2 2 1 16,1 4-2-16,-2 0 0 15,-1 6 2-15,1 0 1 16,-1 6-3-16,-1 0 18 15,-1 2-4-15,2 0 30 16,0 0 2-16,1 3-17 0,-1 2 11 16,3 2-30-16,0 1-1 15,1 2 18-15,3 0 4 16,0 4 19-16,7 4-7 16,3 2 15-16,8 7 3 15,4 1-23-15,6 4-12 16,-1 0-7-16,3 2 5 15,0 2 22-15,0-2-18 0,-5 3 15 16,0-3 25-16,-2 2-9 16,-1 0 8-16,-1 3 4 15,0 3 2-15,4 0-15 16,-2 2-37-16,7 2 0 16,0 1 5-1,0-2-10-15,0-2 13 0,8-5-4 16,5-3 16-16,0-5 5 15,1-4 5 1,4-4-5-16,4-2-4 0,-1 2-18 16,7-4 8-16,4 0-14 0,1-1-6 15,3-4 3 1,-1-3-15-16,2-3 0 0,-1-3 7 16,0-2-7-16,0-6 12 15,0 0-4-15,0-2-2 16,3-4 10-16,1 0-16 15,0-1 0-15,5-2 1 16,2-1 5 0,-1-1 9-16,3 1-15 0,1 0 1 0,3 0 9 15,3-3-10 1,2 3 0-16,1 0 17 16,3 1-8-1,-3-1 18-15,-4 0-16 0,0 0-4 16,-5-2-1-16,-6 2-6 15,-3 0-4-15,-6 0 4 16,-1 2 0-16,0-2 15 16,2 2-14-16,3-2 8 0,3-2 7 15,4-2-10 1,3-2-4-16,4-2 11 0,1-4-12 0,-1 1 11 16,0-3-10-16,-1-3 4 15,-1-1-3 1,1 0-3-16,-3 0 0 0,-1 0 0 31,0 0 1-31,-5 0 20 16,2 0-9-16,-1 0-6 15,2-1 3-15,-4-3-9 16,1 0-6-16,-3-1 5 0,-2 1 1 16,0 0 10-16,-4 0-1 15,-1-2 10-15,2 1 17 16,-2-4-13-16,2 1-1 15,1-2-2-15,-2 1-19 16,-1-2 29-16,0 1-16 16,-4 0-5-16,1 0 7 15,-3-4-14-15,1 0 2 16,0-4 10-16,-1-4-14 16,1-6 17-16,1-6-17 0,2-4 0 15,0-2 0-15,-1-4 0 16,-1-2 0-16,-1-1 0 15,-2 1 0-15,-4 0 0 16,-2-4 0-16,2-2 0 16,-3-4 0-16,2-4 0 15,0-3 0-15,1-3 0 16,1-2 0-16,-3 0 0 16,0 2 0-16,-3 1 0 0,-2 1 0 15,-2 2 0 1,0-2 0-16,-3-2 0 0,-1-4 0 15,-1-1 0-15,-2-3 0 16,-3 0 0-16,-3-2 0 16,0 0 0-16,0 1 0 15,-9 5 0-15,-8 4 0 16,-4 4 0-16,-3 4 0 16,-1 4 0-16,-3 3 0 15,0 1 0-15,-1 2 0 16,-1 2 0-16,1-4 0 0,-6 0 0 15,4-2 0-15,-2-1 0 16,-3-1 0-16,3 2 0 16,1 0 0-1,0 2 0-15,1 0 0 16,-4 5 0-16,2 4 0 16,-3 1 0-16,-5 5 0 0,-1 1 0 15,-6 0 0 1,-2 2 0-16,-5-2 0 0,2 2 0 15,0 0-18-15,-3 2 1 16,3-1 11-16,0 6-19 0,0-4 13 16,-2 6-3-1,0 1 4-15,-2-1 10 0,0 4 1 16,-2-3 0 0,4-1-1-16,0-1 2 15,0 0-1-15,1 2 0 16,5-2 1-16,-1 4-7 15,4 0-1-15,-1 2-14 16,2 2 20-16,3 2-17 16,-3 4 12-16,-1 2 5 15,-1 6-5-15,-4 2-2 0,-2 0 2 16,-2 0 6-16,-4 0-7 16,-3 0 8-16,-1 0-1 15,-4 0 0-15,2 0-12 16,1 0 3-16,3 0 9 15,5 0 0-15,5 0-10 16,4 10-2-16,4 18-15 16,6 6-42-16,-4 2-12 15,3-2 31-15,2 0 4 16,-2-3 4-16,0-6 19 0,0-3-16 16,1-1 12-16,4-2-30 15,-2-1 9-15,8 0 13 16,1 0-61-16,7-3-90 15,-1 3 22-15,8-6-160 16,2-2-541-16</inkml:trace>
  <inkml:trace contextRef="#ctx0" brushRef="#br0" timeOffset="141670.13">29131 593 185 0,'0'0'992'0,"0"0"-837"16,0 0 110-16,0 0-39 15,0 0-45-15,0 0-47 16,-15-40 11-16,10 32-2 16,0-4-25-16,-5 0 35 15,3-4-26-15,-6 0-60 0,0 0 6 16,-1-2-31-16,-2 2-25 15,1 0-2-15,3 2-15 16,-4-2 0-16,-1 1 5 16,1 2-5-16,-3-1 20 15,-1 0-8-15,2 0-4 16,-2 0 8-16,1-3-15 0,1 1-1 16,-6 0 12-16,0-2-2 15,-2-2 20-15,-1 0 0 16,-3 0-3-16,1-2 2 15,-4 2-14-15,2 2-8 16,1 2 16-16,-1 0-5 16,-2 2 4-16,0 2-12 15,-6 4-4 1,1 0-1-16,0 0-5 0,-3 4 0 16,1 0-1-16,1 0 2 15,-5 0 5-15,4 2-5 0,-3 0 1 16,1 0-2-16,2 2 0 15,1 0-1-15,0 0 0 16,-1 0 1-16,-1 0 5 16,1 0 1-16,-1 0-4 15,1 6-1-15,0 4-1 16,-1 0-1-16,1 2 1 16,4-2 1-16,0 2 18 15,1-2-10-15,4-2 8 16,1 2-1-1,-2 2-14-15,1 4-2 0,-4 0 1 0,0 4-1 16,-2 0 12 0,1 5-11-16,0-2 7 15,-2 4-8-15,1-1-5 0,4-1 4 16,1 1 0-16,4-3 2 16,3-3 4-1,2-2-3-15,1 0 4 0,3 0 8 16,-3 2-13-16,2 2-1 15,-2 0 0-15,-1 2 6 16,-2 4 8-16,0 0-14 0,-1 2 6 16,-1 1-6-1,-1-2 0-15,-2 1-1 16,5-2 0-16,-1 1 1 0,4-1 9 31,4 2-9-31,-1 0 11 0,1 2-11 0,2 2-2 16,0 2 1-1,0 2 1-15,1 2 0 16,-2-2 8-16,0 1-8 16,2-3 1-16,0-2-1 15,1 2 1-15,0 2-2 16,2 2-8-16,-3 4-1 0,2 3 10 16,-2-1 0-1,1-1 0-15,0 4-1 0,4-3-16 16,2 2 11-16,1 0 0 0,3 2-9 31,4 0 14-31,0 2 1 16,0 1 0-16,0-3-1 15,0-2-1-15,0 0 1 16,2-4 0-16,2 2 1 16,3 2 4-16,1 0 5 15,2 2-3-15,6 1 11 0,-2 1-17 16,4 0 0-16,1-2 0 15,1-2 1-15,2 1 3 16,-3-4-4-16,2 0 1 16,1-1 3-16,-1-2 5 15,1 0-9-15,0-2 0 16,2-2-6-16,1 0 6 16,3-4 0-16,-2 0 1 0,1-2 4 15,-1-3 2-15,2-1-7 16,-1 0 0-16,3-4 0 15,1 0 0-15,4-2 0 16,-2 0 0-16,5-2 6 16,-1 0-5-16,3 0-1 15,0-2 0-15,3-2 6 0,-1 1 7 16,1-3-5 0,1-1 1-16,-1 0-3 0,-1 1 4 15,-4 0-7-15,1 0-3 16,-1 0 1-16,0-1-7 15,3 4 6 1,3-3 0-16,5 0 10 0,-1-2-4 16,1-2-6-1,2-2 10-15,-4 0-10 0,-1 0 20 16,-4-2-14 0,-3 0 6-16,-3 2 12 0,-2 0-23 15,-2 0 4 1,0-2-5-16,-1 2 0 0,4-2-1 0,-1 0 1 15,4 0 0 1,0-2 5-16,7 0-4 0,1 0-1 16,1-2 0-16,0 2 3 15,-2-2-12 1,-3 2 9-16,-3-2 0 16,-4 2 2-16,-1-2 4 0,-1 0-6 15,5 0 0-15,-2-2 1 0,1 0-6 16,2 0 5-1,-3 0 0-15,-2 0 10 0,-2-2-3 16,-3-6-2 0,-1-2 1-16,0 0 12 15,1-4 33-15,1-2-45 16,4 2 0-16,-1-2 11 16,2-2-16-16,1 2 7 15,-2-5-8-15,-2 2 0 16,0-3 12-16,-2 0 3 0,-3-5 23 15,1 1 20-15,0-3-41 16,-1-4 10-16,5-5-21 0,0-2 0 16,1 0-6-16,-1-4 0 15,0 2 0-15,-4 2 3 16,-2 0 9-16,-4 0-9 16,0 1 10-16,-4 1 7 15,2-2 14-15,-1 0-23 16,0-4-4-1,1 0 4-15,-2-2-11 0,-1-5 0 0,1 0 0 16,-2-4 0-16,-1-3 0 16,0 0 0-1,-4-1 0-15,0 4 0 0,-6-2 0 16,2 1 0-16,-5 0 0 31,3-4 0-31,-3-2 0 16,-1-3 0-16,-1 0 0 15,0-2 0-15,0 3 0 16,0 2 0-16,-8 4 0 16,-4 2 0-16,-4 3 0 0,0 2 0 15,-2 0 0-15,0 1 0 16,-4 0 0-16,-4 2 0 16,1 2 0-16,-7-1 0 0,-1 6 0 15,-3-4 0-15,-5 4 0 16,-1 0 0-1,-5 1 0-15,-2 0 0 0,0 4 0 16,2 2 0-16,3 4 0 16,6-1 0-16,1 6 0 15,6-1 0 1,1-1 0-16,-2 4 0 0,2-2 0 16,-1 1 0-16,-1 0 0 15,-4 2 0-15,-3 0 0 0,1-2 0 16,-2 0 0-1,-5 2 0-15,1 0 0 16,-5 0 0-16,-5 0 0 16,1 1 0-16,-1 2 0 0,-2 1 0 15,3 0 0-15,3 4 0 16,3 0 0 0,6 1 0-16,4 4 0 0,2-2 0 15,4 4 0-15,1 0 0 0,-5 1 0 31,-1 5 0-31,-1 1 0 16,-5 0 0-16,-6 0 0 16,2 0 0-16,1 0 0 15,0 1-3-15,9 1-34 16,2 5-31-16,0 8-115 0,9 1-126 16,2 1-525-16</inkml:trace>
  <inkml:trace contextRef="#ctx0" brushRef="#br0" timeOffset="154463.94">25286 7178 613 0,'0'0'1258'0,"0"0"-979"16,0 0-64 0,0 0 32-16,0 0-131 0,0 0-19 15,-2 0 74-15,2 0-20 16,0 0-6-16,0 0-18 15,0 0-47-15,0 0-10 0,0 0-10 16,7-10-34 0,7-1-8-16,1-4-17 15,0 4 9-15,3-3-8 0,-4-1-1 32,1 1 9-32,-2-2-1 15,2-2-1-15,1-4 5 16,-1-4-13-16,2-2 6 15,-2-4-5-15,-3 0-1 0,0 0 9 16,-4 0-8-16,0 0 0 16,-3 2 8-16,-1 2-8 15,-4-1 12-15,0 5 4 16,0 2-17-16,0 2 12 16,0 4-11-16,0 6 5 15,0 2 4-15,0 2-9 16,0 2-1-16,-3 4 0 15,-3 0-5-15,-2 0 5 0,-2 0-9 16,-4 0 0 0,2 14 8-16,-3 4-4 0,0 8 5 15,2 4-1-15,5 4-9 16,2 7 9-16,4 3-8 16,2 4 9-16,0 2 6 15,0 4-5-15,0 2 5 16,8 0-5-16,-2-2 10 15,0 0-4-15,3-1 4 16,-3-5-4-16,1-2 4 16,-3-4-10-16,2-2-1 0,-3-6 0 15,-1-2 1-15,0-2-1 16,-2-2 0 0,0-3 1-16,0-1 6 0,0-4-7 15,0-2 0-15,-2-2 0 16,0-4 1-16,-4-2 3 15,5 0-4-15,-1-2 0 16,0-2 3-16,2-2-3 0,-2-2 0 16,2-2 0-16,0 0 0 15,0 0 2 1,0 0-2-16,0-2 6 0,0-14-1 16,0-6-5-16,0-6-1 15,0-6 1-15,0-4 0 16,6-1 1-16,5 2-1 15,5 0 0-15,2 1 7 16,3 4-6-16,0 4 7 16,2 4-3-16,3 4-4 15,-2 4 13-15,-1 6-14 0,-1 4 0 16,0 6-2-16,-3 0-1 16,-4 2 3-16,-2 18-1 15,-3 6-4-15,-3 8 5 16,-5 6 0-16,0 2 0 15,-2 0-3-15,0 1 4 16,0-5-1-16,0-8 0 16,0-6 0-16,5-8 0 15,1-8 0-15,4-6 0 0,8-2 15 16,2-4-9-16,10-16 5 16,3-9-10-16,-2-3-1 15,1-4 8 1,-2-4-8-16,-8 3-30 0,4-18-45 15,-9 11-280-15,-5 8-744 0</inkml:trace>
  <inkml:trace contextRef="#ctx0" brushRef="#br0" timeOffset="154622.84">26265 7331 1721 0,'0'0'1242'16,"0"0"-783"-16,0 0-189 15,0 0-105-15,0 0-133 32,0 0-32-32,0 0-126 15,-11 48-385-15,-10-26-713 0</inkml:trace>
  <inkml:trace contextRef="#ctx0" brushRef="#br0" timeOffset="154925.4">25400 8073 1190 0,'0'0'1386'0,"0"0"-1010"15,0 0-90-15,0 0-39 16,0 0-151-16,0 0-17 15,0 0 11-15,149-40-51 16,-96 26-12-16,8-2-16 16,4-1-11-16,-1 2-37 15,-5-2-67-15,-10 3-97 16,-15 5-35-16,-24 6-214 16,-10 3-39-16,0 0-180 0</inkml:trace>
  <inkml:trace contextRef="#ctx0" brushRef="#br0" timeOffset="155162.87">25345 8288 2020 0,'0'0'715'0,"0"0"-404"16,0 0 68-16,0 0-169 15,0 0-86-15,131-14-55 0,-64-3-39 16,10-2-12-16,3-4-16 15,-6-1-2-15,-6 2-23 16,-12 0-28-16,-13 4-39 16,-18 2-33-16,-10 4-61 15,-13 4-110 1,-2 4-388-16,0 2-862 0</inkml:trace>
  <inkml:trace contextRef="#ctx0" brushRef="#br0" timeOffset="155297.28">26309 8201 2472 0,'0'0'741'15,"0"0"-452"-15,0 0-70 16,0 0-219 0,0 0-270-16,0 0-756 0</inkml:trace>
  <inkml:trace contextRef="#ctx0" brushRef="#br0" timeOffset="156568.66">29656 4305 1800 0,'0'0'524'16,"0"0"-192"-1,0 0-35-15,0 0-122 16,69-106-73-16,-29 68 22 16,6-9-21-16,0-5-23 0,-2-8-40 15,-2-4-22-15,-6-2 1 16,-8 0-18-16,-9 3 9 15,-8 9-9-15,-11 10-1 16,0 10 8-16,-8 14-8 16,-12 10-15-16,0 10-13 15,-6 0-1-15,2 20 23 16,3 14 0-16,2 11 6 0,6 6 0 16,5 6 1-16,6 1 21 15,2 0 20-15,0 2-6 16,2 2 15-16,13-1-4 15,2-3-23-15,-2 0 0 16,-1-2-9-16,-1-4-9 16,-4-4 7-16,-5-6-12 15,-4-4 8-15,0-7-8 16,0-5 0-16,0-6 12 16,-2-6-11-16,0-9-2 15,-1-1 10-15,3-4-1 0,0 0 5 16,0-5 14-16,0-18-10 15,11-11 3-15,6-6-21 16,2-4 0-16,2 0 9 16,1 6-9-16,-1 6 14 15,-4 8-2 1,-4 8 0-16,0 8 9 0,-6 2-20 16,5 6-1-16,0 0 0 15,5 2 0-15,3 14-1 16,2 6 0-16,0 6-3 15,2 4 4-15,-6 2 0 0,-3 2-6 16,-4-1 5 0,-3-4 0-16,-3-4 0 0,-5-8-19 15,0-6-23-15,0-5-26 16,0-6-63-16,0-2-47 16,2-23-68-16,2-9-579 15,3-6-349-15</inkml:trace>
  <inkml:trace contextRef="#ctx0" brushRef="#br0" timeOffset="156870.47">30597 3226 1702 0,'0'0'593'0,"0"0"-241"15,0 0 111 1,0 0-239-16,0 0-87 16,0 0-70-16,0 0-14 0,0-24-31 15,0 32-22-15,-4 14 18 16,-5 8 27-16,2 6-15 16,-5 4-10-16,2 3-5 15,-2-1-9 1,0-4-6-16,4 0-2 0,0-6 1 15,-1-2-18-15,3 2-200 16,0-8-402-16,-1-4-634 0</inkml:trace>
  <inkml:trace contextRef="#ctx0" brushRef="#br0" timeOffset="157030.2">30842 4369 2547 0,'0'0'891'0,"0"0"-744"15,0 0-147-15,0 0-233 16,0 0-1857-16</inkml:trace>
  <inkml:trace contextRef="#ctx0" brushRef="#br0" timeOffset="198903.34">24087 1578 1302 0,'0'0'483'0,"0"0"-214"0,0 0 43 15,0 0 0-15,0 0-103 16,0 0-85-16,-18-22-15 16,7 22 1-16,-7 18-55 15,-8 8-31-15,1 8 7 16,0 4 10-1,7-2-25-15,15-6-1 0,3-6-15 16,12-13 0 0,24-11 18-16,9-3-18 0,6-27-5 0,-3-10-7 15,-7-4 12-15,-15-2 8 16,-20 4-7-16,-6 6 17 16,-27 10 45-1,-23 16 6-15,-9 10-24 0,-7 18-19 16,5 26-11-16,10 12 15 15,19 4-24 1,21 0-6 0,11-11 0-16,36-13-9 0,23-22 9 15,14-14 4-15,5-19-3 16,-6-25 7-16,-10-8-1 16,-20-4-1-16,-20 0 12 15,-20 6-17-15,-2 6 41 16,-17 13 30-16,-11 16-20 15,-1 15-17-15,-2 5-35 16,6 30-6-16,8 9 0 16,14 4-11-16,3-2 11 15,31-10-7-15,22-12-26 16,11-14 21-16,8-10-26 0,-2-12-34 16,-8-16 24-16,-11-8 30 0,-15-6 24 15,-13 0 1 1,-12 4 26-16,-11 3 33 15,0 10-24-15,-9 14 23 16,-11 11-56-16,-8 4-3 0,-3 31-12 16,9 9 4-16,9 6-8 15,13 0 8 1,22-6-8-16,50-14-32 16,38-22 22-16,3-8-64 0,-6-18-42 0,-15-22 29 15,-33-4 37 1,-6-10 59-16,-13-8 7 15,-27 0 21-15,-13 8 77 16,-39 11 7-16,-17 23-15 16,-14 20-55-16,-5 16-26 15,9 38 13-15,16 19-16 0,24 13-5 16,26 2 1 0,46 0 4-1,71-15-7-15,53-41 1 0,21-32-21 0,-12-31-5 16,-48-28-29-16,-57 6 12 15,-29 5 42-15,-26-2 2 16,-13-8 9-16,-6-4 52 16,-25-2 10-1,-30 13 21-15,-18 19-38 16,-5 24-16-16,0 8 5 0,10 38-34 16,16 16-8-1,25 10-2-15,27 5-15 16,17-7 14-16,58-14-18 0,7-18-11 15,12-22 12-15,1-8-45 16,-23-28 25-16,-4-12 26 16,-22-12 12-16,-24-6 17 15,-22-5 17-15,-4 1 16 16,-30 8 20-16,-15 16-28 16,-4 20-12-16,-5 18-30 15,8 20-11-15,8 28 10 16,18 11-11-16,24 3 12 15,17-6-3-15,60-12 13 16,41-28-7-16,1-16-3 0,-9-6-42 16,-19-34 35-16,-35-6-8 15,-10-11 15 1,-13-7 2-16,-31 0-1 0,-11 8 34 16,-41 12 4-16,-21 20-25 15,-10 22-1-15,-8 10-13 16,7 38 0-16,12 18-7 15,20 12-2-15,29 2 9 16,21-7-1-16,28-11-23 16,33-20 14-16,18-22-34 15,4-18-13-15,0-12 14 0,-12-30 8 16,-15-13 25-16,-20-8 10 16,-19-8 0-16,-17 1 40 15,0 2-5-15,-28 14 8 16,-7 18 19-16,-9 22-47 15,0 14-15-15,0 22-6 16,9 24-11-16,14 12 11 16,20 4-1-16,2-6 7 15,38-7-5-15,21-16 11 16,9-19-12-16,10-14-3 16,-3-7-9-16,-7-32 17 0,-18-6-7 15,-15-12 8 1,-22-1 18-16,-14 2-9 0,-6 6 30 15,-30 16-15-15,-13 19-17 16,-11 15-7-16,-1 29-3 16,1 27-7-16,9 12 4 15,20 4 6-15,20-5 0 16,11-12-6-16,32-16 5 16,16-17 1-16,12-20-13 15,-1-2-11-15,-5-28 22 0,-12-15 4 16,-12-7-1-16,-16-5-1 15,-14-4 0-15,0 3 25 16,-24 12-24-16,-9 14 10 16,-7 22-11-16,-3 8-5 15,5 28-7 1,7 20 3-16,16 6 2 16,15 2-2-16,18-5 4 15,36-14 5-15,17-14-6 0,17-18 6 16,1-5-15-16,-5-24-16 15,-10-14 20-15,-27-10 4 0,-19-2 14 16,-26 0-2 0,-6 2 49-16,-36 7-11 0,-15 12-8 15,-15 18-16 1,-7 11-18-16,-1 22-1 0,7 25-1 16,14 11-2-16,19 4-3 15,19-2 4-15,19-7 2 16,13-9 0-16,27-16-20 0,14-14 10 15,3-14-44-15,0-2 19 16,-6-27 20 0,-10-11 5-16,-12-7 10 0,-15-6 9 15,-12-5-9-15,-2 4 15 16,-18 4-14-16,-15 14 14 16,-8 17 6-16,-6 19-21 15,-1 17-8 1,0 33 1-16,6 14 7 0,6 8 0 15,13 0 0-15,14-5-6 16,9-13 5-16,4-12 1 0,19-16 2 16,5-14-1-1,1-12 0-15,-1-6 14 0,-2-26-13 16,-9-14-2 0,-7-8 9-16,-8-7 1 0,-2-1 20 15,-9 8-10 1,-17 14 5-16,-5 16-4 0,-4 20-21 15,-1 4-12-15,-3 28-1 16,7 14-5-16,12 10-65 16,20 14-209-16,0-13-377 15,19-15-1136 1</inkml:trace>
  <inkml:trace contextRef="#ctx0" brushRef="#br0" timeOffset="200903.64">26954 1229 548 0,'0'0'166'0,"0"0"-166"15,0 0-111-15</inkml:trace>
  <inkml:trace contextRef="#ctx0" brushRef="#br0" timeOffset="-211027.99">27044 988 763 0,'0'0'157'0,"0"0"15"0,0 0 50 16,0 0-76-16,0 0-45 16,0 0 62-16,0 0 43 15,0-2 17-15,0 2-34 16,0 0-12-16,0 0-31 16,-3 0-29-16,3 0-52 15,-2 0-26-15,2 0-8 16,-2 0-25-16,-2 0 3 15,-4 0 21-15,-7 0-15 16,-3 0-5-16,-10 12-9 0,-2 10 0 16,-2 4-1-16,2 2 0 15,9-1-11-15,8-5 10 16,13-8-15-16,0-6-16 0,32-8 10 16,12 0 22-16,10-22 9 15,-1-10 15-15,-5-3 15 0,-12-1 22 16,-12 6 23-1,-19 6 90-15,-5 10 7 0,-7 10-66 16,-26 4-38-16,-9 10-64 16,-6 24-12-16,-5 8-1 15,1 7-2-15,8-1-4 32,12-6 6-32,13-8-8 15,17-14 7-15,2-10-29 16,15-10 27-16,21 0 3 15,4-22 6-15,3-10 12 16,-6-5-11-16,-4 1 11 0,-12 4-7 16,-11 9-11-16,-10 9 9 15,0 10 24-15,-14 4-12 16,-17 15-16-16,-12 20-4 16,-4 6-1-16,4 6 0 15,10-3-17-15,11-8 5 16,13-8 3-16,9-10 1 15,3-10 2-15,22-8-12 16,11 0 18-16,4-18 0 16,1-10 0-16,-8-4 0 0,-7 2 1 15,-13 6 0-15,-12 8 22 16,-1 10-22-16,-20 6 11 16,-17 18-12-16,-7 22-18 15,-2 6 13-15,6 2 4 16,9-2 2-16,14-12-2 15,15-8-4-15,2-13-3 16,19-12 8-16,17-1-3 16,9-15 3-16,-3-14 0 0,-2-7 1 15,-8 0 6-15,-14 2-6 16,-10 6 7-16,-8 12 3 16,-4 12-10-16,-26 4-2 15,-10 20-7-15,-7 20 1 16,1 10 7-16,5 5 2 15,11-4-1-15,16-4-1 16,14-9-9-16,4-12-6 16,30-14-17-16,19-12-2 15,10-6 34-15,11-26-15 16,-1-13-11-16,-5-5 20 16,-11-4-1-16,-16 4 7 0,-18 6 8 15,-19 14 2-15,-4 14 23 16,-31 16-4-1,-21 2-22-15,-9 32-4 0,-4 16-3 16,2 6 0-16,11 2 0 16,11-1-4-16,20-11 3 15,19-12 1-15,2-16-17 16,34-16 17-16,16-2 12 16,8-30 1-16,3-12-13 0,-1-8 0 15,-9-5 4-15,-15 3-2 16,-13 6 8-1,-16 8 10-15,-7 16-19 0,-21 18 20 16,-22 4-21-16,-10 30 1 16,-5 16-1-16,2 8 0 15,9 2 1-15,11-5-1 16,18-9-3-16,18-12-5 16,3-16-8-16,34-14-27 0,21-8 42 15,13-30-6 1,2-14 7-16,2-12 11 15,-12-5-10-15,-13 5 5 16,-21 6 0-16,-18 12 2 0,-11 18 23 16,-30 19 1-16,-25 9-19 15,-19 35-5-15,-13 21-7 16,-3 12-1-16,8 4 0 16,16-5 0-16,21-12 5 15,24-15-5 1,21-17-11-16,13-17 11 15,31-6 9-15,15-26-3 16,10-20 1-16,-1-12-6 16,-1-7 7-16,-10-3-8 15,-11 2 1-15,-16 10 17 16,-16 12-12-16,-14 15 44 16,-11 22-7-16,-31 7-26 0,-15 21-13 15,-7 24-4-15,-2 29-25 16,14-10-161-16,25-10-632 0</inkml:trace>
  <inkml:trace contextRef="#ctx0" brushRef="#br0" timeOffset="-208401.54">26040 3178 770 0,'0'0'615'0,"0"0"-454"0,0 0 17 15,0 0 27-15,0 0-46 16,0 0-42-16,0 0-18 16,-56 4-52-16,40 2-22 15,-2 0 9-15,-1 2 12 16,1 0 15-16,0-2 0 15,4 0 6-15,0 0 15 16,5-2-22-16,-2-2 44 16,4 2 3-16,5-2-18 15,0-2 46-15,2 0 21 16,0 0-11-16,0 0-4 16,0 0-46-16,0 0-19 0,0-4-17 15,6-8-19-15,5-2-7 16,1-4-19-1,4-4-7-15,3 0 20 0,3-4-21 16,4-2 12-16,4 0 0 0,4-2-16 16,-1-3 35-1,6 4-37-15,1-1 0 0,-1-1 0 16,3 3 0-16,-2 2 0 31,5 0 0-31,2 2 0 0,3-2 0 0,4-2 0 16,6-2 0-1,3-2 0-15,1-2 0 0,1-2 0 16,2-5 0-16,-4 3 0 0,-1-2 0 16,-3 0 0-1,-1 0 0-15,1-4 0 0,2-2 0 16,3 0 0-16,2-4 0 16,0 0 0-16,-5-1 0 15,-1 5 0 1,-4 4 0-16,-7 2 0 15,1 4 0-15,-1 0 0 0,-3 2 0 16,1 0 0-16,2-2 0 16,0-1 0-16,-1 1 0 15,4 2 0-15,-5 2 0 32,1 2 0-32,-6 4 0 15,-1 4 0-15,-5 0 0 0,1 0 0 16,1 0 0-16,-2-2 0 15,-3 0 0-15,-1 0 0 16,-2-1 0-16,-2 6 0 16,-3-3 0-16,0 1 0 15,-2 1 0-15,-1 2 0 16,-1 0 0-16,-1 2 0 16,-2 2 0-16,-3 2 0 0,-2 2 0 15,0 0 0-15,-1 2 0 16,-3 2 0-16,-2 2 0 15,-4 0 0-15,-3 2 0 16,3 2 0-16,-3 0 0 16,0-2 0-16,2 2 0 15,0-2 0-15,0 0 0 16,2 0 0-16,-2 0 0 16,2 0 0-16,-2 0 0 15,-2 2 0-15,0 0 0 16,0 0 0-16,0 0 0 0,-6 0-128 15,-31 32-388 1,-2 0-405-16,2 2-288 0</inkml:trace>
  <inkml:trace contextRef="#ctx0" brushRef="#br0" timeOffset="-206935.45">28966 1746 743 0,'0'0'367'16,"0"0"-145"-16,0 0-2 16,0 0-39-16,0 0-54 15,0 0-34-15,0 0 4 16,21-50-2-16,-18 42 7 16,2 2-6-16,1-4-30 0,1 2-36 15,1-2-15 1,1 0 7-16,-1 0-4 0,-2-2 68 15,-1 4 41-15,-3 0 24 16,-2 2 6-16,3 2-56 16,-3 0-29-16,0 2-13 15,1-2-25-15,3 0-13 16,-2-2-4-16,0 0 17 16,1 0 38-16,-1 2-17 15,2-2-11-15,-2 2 16 16,-2 2-21-16,1 0 1 0,-1 2-4 15,0 0-15-15,0 0 0 32,0 0-19-32,0-2 8 0,3 2-10 0,-3-2 2 15,3-1-2-15,1 2 0 16,-2-3 1-16,2 2 4 16,-1 2-5-1,-3-2 0-15,1 2 19 0,-1 0-18 16,0 0 11-16,0 0 2 15,0 0-13-15,0 0 5 16,0 0 0-16,0 0-4 0,0 0 11 16,0 0-11-1,0 0 7-15,0 0 3 0,0 0-12 16,0 0 18-16,-6 2-17 16,-9 10 6-16,-8 8-7 15,-2 4 6-15,-6 6-6 16,0 4 6-16,-3 2-5 15,1 0 5-15,2 0-6 0,-1-2-1 16,5 0 0-16,1-2-2 16,5-3 3-16,2-4 0 15,1 0 1-15,2-7 0 32,5-2 0-32,1-4 0 0,3-4 25 0,3-4-25 15,2-2 0-15,2-2-1 31,0 0 1-31,0 0-3 16,0 0 1-16,6 0-23 16,11-4-5-16,4-6-17 15,5 0-16-15,0-2-1 0,-5 4 18 16,-4-2 44-16,-5 0-12 16,-5 0-19-16,-7 2-110 15,0 2-347-15,-11 6-618 0</inkml:trace>
  <inkml:trace contextRef="#ctx0" brushRef="#br0" timeOffset="-206398.39">28938 1592 1084 0,'0'0'403'16,"0"0"-28"-16,0 0 154 15,0 0-184-15,0 0-74 16,0 0 6-16,0 0-84 15,6-66-94-15,-6 74-63 0,-4 26-26 16,-7 18 25-16,-9 38-11 16,-4 42 10-16,-11 35-1 15,2 9-13-15,1-15 1 16,9-45 9-16,8-44-9 16,6-19 9-16,5-13-11 15,1 4-13-15,3-2 5 16,0-4-11-16,0-10-6 15,0-10-12-15,0-6-155 16,0-6-437-16,-5 0-1177 0</inkml:trace>
  <inkml:trace contextRef="#ctx0" brushRef="#br0" timeOffset="-205100.23">26124 3273 142 0,'0'0'612'0,"0"0"-437"16,0 0 25-16,0 0 53 0,0 0-38 15,0 0-25 1,0 0-28-16,-108-11 69 0,95 9-47 15,0 2-23-15,4 0 28 16,0 0-43-16,3 0-44 16,-1 0-48-16,1 0-33 15,-1 0 2-15,4 0 3 16,-4 0 1-16,2 0 25 0,1 0-5 16,-1 0 2-1,5 0 19 1,0 0 0-16,0 0 13 0,0 0-10 0,0 0-13 15,0 0 5-15,0 0-22 16,0 0-8-16,0 0-8 16,0 0-14-16,0 0 11 15,0 0-7-15,0 0 9 16,0 0 8-16,0 0-17 16,0 0 9-1,0 0-6-15,0 0-18 0,0 0 16 0,0 0-7 16,0 0 8-16,0 0 13 15,0 0-14-15,0 0 5 16,0 0-7-16,0 0-8 16,0 0 16-16,0 0-7 15,0 0-15-15,0 0 0 16,0 0 0-16,0 0 0 16,0 0 0-16,0 0 0 15,3 0 0-15,18-2 0 0,16 0 0 16,16-2 0-16,32-2 0 15,36-4 0-15,41-6 0 32,20-2 0-32,0 0 0 15,-6-2 0-15,-17 0 0 16,-6 0 0-16,-8 4 0 16,-9 0 0-16,-12 4 0 15,-22 0 0-15,-19 1 0 16,-15 2 0-16,-6 0 0 15,10-2 0-15,10-1 0 0,8-2 0 16,-7 1 0-16,-11 1 0 16,-8 1 0-16,-13 2 0 15,-16 1 0-15,-11 3 0 16,-9 0 0-16,-12 4 0 16,0 1 0-16,-3 0 0 15,0 0 0-15,0 0 0 16,0 0 0-16,0 0 0 15,0 0 0-15,0 0 0 0,0 0 0 16,-6 0 0-16,-3-3 0 16,1-1-30-16,4-2-116 15,4-10-178-15,4 2-386 16,13-2-678-16</inkml:trace>
  <inkml:trace contextRef="#ctx0" brushRef="#br0" timeOffset="-203161.32">27592 1985 1152 0,'0'0'364'0,"0"0"-71"16,0 0 80-16,0 0-62 15,0 0-51-15,0 0-79 0,0 0-72 16,-109-36-45 0,95 36-43-16,-3 0-15 0,1 8 5 15,6 0-10 1,3-4 4-16,5-4-5 0,2 0-6 15,0-4-8-15,0-20-26 16,2-8 40-16,0-4 0 16,-2-4 19-16,0 1 31 15,-14 9-5-15,-12 10-14 0,-5 9 29 16,-5 11-37 0,-5 0-13-16,3 13-1 0,2 14-9 15,10 2 6 1,7 2-6-16,13-5-1 0,6-4 0 15,5-8-29-15,24-10 29 16,9-4 1-16,5 0 7 16,-8-16 6-16,-5-8-2 0,-14-4 1 15,-14-2 13-15,-2-1-1 32,-24 3 15-32,-12 6-10 0,-7 10-4 0,-1 12-2 31,1 0-14-31,9 25-3 15,11 11-6-15,17 5-9 16,6 5-8-16,17-1 1 16,26-9-13-16,12-8 20 15,6-14 8-15,1-10 0 16,-9-4 1-16,-11 0-7 16,-14-16 7-16,-18-4 23 0,-10-4 31 15,0 0 35-15,-15-1-32 16,-13 6-8-16,-1 9-13 15,-1 10-35-15,4 0-1 16,10 26-5-16,10 16-4 16,6 6-7-16,14 0-44 15,26-4-11-15,15-6 17 16,12-14 2-16,2-9 1 0,-1-10-20 0,-13-5 3 16,-14 0 48-16,-18-9 20 31,-19-8 24-31,-4 1 46 0,-12 0 20 0,-15 6-13 15,-4 6-44 1,2 4-23-16,5 6-3 0,10 18-7 16,12 6-12-16,2 0-3 15,21-2-18-15,20-7-13 16,9-7 26-16,7-10 20 16,1-4 1-1,-12 0 0-15,-11-11-1 16,-18-4 24-16,-13-3 1 15,-4 1 32-15,-8 6-18 16,-16 0-4-16,0 9-14 16,-1 2-20-16,6 0 5 15,4 10-6-15,9 8-26 16,6 3-45-16,0-3-19 16,17-4-6-16,8-4 51 15,3-5 1-15,-3-2-16 0,-5-2 22 16,-10-1 7-16,-8 3 14 15,-2-3 17-15,0 1 42 16,-10-1 17-16,-6 3-32 16,2-1 9-16,3 2 22 15,2 1-34-15,3 6-17 16,6 1-7-16,0 1-6 16,0 4 5-16,2-5 1 15,13 0-1-15,2-4 0 0,1-4-1 16,-4-4 2-16,-2 0 8 15,-10 0 2-15,-2 0 67 16,0-8 1-16,-12 0-29 16,-2 4-2-16,-3 2-31 15,2 2-5-15,2 0-11 16,3 10-4-16,1 4 3 16,6 2-4-16,3-4-7 15,0-2 2-15,0-4-37 16,12-2 1-16,0-4 20 15,-1 0 22-15,1 0 4 0,-4-6 0 16,-4-4 9-16,-4-2 26 16,0 0-14-16,0 2 37 15,-6 2 8 1,-4 4-10-16,0 0-8 0,3 4-29 16,0 0-17-16,5 0 8 15,0 0-10-15,0 0 0 16,2 0-18-16,-3 0-47 0,-7 0-19 15,-2 6-31-15,-5 8 16 16,-2-2 51-16,-1 0 22 16,4-2 26-16,1-4 0 15,5 0 18 1,-2-4 99-16,6-2 9 0,2 0-16 16,0 0-8-16,4 0-39 15,0 0-14-15,0 0-23 16,0 0-25-16,0 0 6 0,0-2-7 15,0-4-33-15,4-2-22 16,0 0-17 0,0 0 27-16,-2 4 18 0,-2 2 22 15,0 2 5-15,-6 0 2 16,-14 4 5 0,-6 12 1-16,-2 0-8 0,5 0 0 15,7-4 0-15,10-4 0 16,6-8 0-16,0 0 1 15,19 0-1-15,9-12 24 0,0-8-23 16,-4 0 14-16,-2 0-4 16,-8 2-11-1,-7 0 26-15,-7 5-17 0,0 4-2 16,0 3 9-16,0 2-16 16,0 4-14-16,-2 0-31 15,0 0-138 1,2 0-194-16,0 4-321 0,0 0 51 15,11 0 36-15</inkml:trace>
  <inkml:trace contextRef="#ctx0" brushRef="#br0" timeOffset="-203061.44">27813 2302 1313 0,'0'0'830'0,"0"0"-301"0,0 0 2 16,0 0-254 0,0 0-84-16,0 0-193 0,0 0-34 31,0-2-887-31</inkml:trace>
  <inkml:trace contextRef="#ctx0" brushRef="#br0" timeOffset="-199694.77">28061 102 819 0,'0'0'603'16,"0"0"-269"-16,0 0 44 0,0 0-123 0,0 0-123 16,0 0 6-16,0-40-24 31,0 36-23-31,0-2 16 0,0 0-11 0,-4 2 10 16,2 0 20-16,-5 2-23 15,2 2-40-15,-3-2-42 16,0 2-15-1,-2-2 5-15,-7 0-11 0,-3 0 0 0,-2-2 5 16,-10-2-4 0,1 2-1-16,-1 0 0 0,0 2 0 31,2 2 20-31,7 0 2 16,3 0-11-16,0 0-4 15,0 0-5-15,0 0-4 16,-3 0 2-16,-3 0-9 15,-2 0 9-15,1 12 1 16,-5 0 0-16,-2 0 8 16,2 0-8-16,-2-2-1 0,0 0 0 15,1 0-1-15,2 0 1 16,3-2 0-16,3 0 1 16,5 0 5-16,2-2-5 15,1 0-1-15,2 0 0 16,1 2 1-16,-5 0 0 15,-3 4-1-15,0 2 0 16,0 0 0-16,2 2-1 16,6-2 1-16,3-1 0 0,7-3-17 15,4-1-21 1,1 11-188-16,18 1-266 0,-3-2-410 0</inkml:trace>
  <inkml:trace contextRef="#ctx0" brushRef="#br0" timeOffset="-197467.7">25953 3156 808 0,'0'0'577'0,"0"0"-329"15,0 0 49-15,0 0 16 0,0 0-111 16,0 0-73-16,0 0-20 16,0-24 28-16,0 18 26 15,-10 4-14-15,-8 2-12 16,-3 0-30-16,-6 2-80 16,-5 14-13-16,1 10-4 15,1 4-1-15,10 4 15 16,5 4-7-16,8 2-5 15,7-1 1-15,2-1-13 16,20-4 1-16,10-6-1 0,4-6 0 16,2-8 10-16,0-6-4 15,0-8 0-15,-3 0 5 16,-4-4-11-16,-5-14 0 16,-4-4 15-16,-8-6 29 15,-6-2 10-15,-6-5 9 16,-2-2-18-16,0-4-2 15,-8 3-19-15,-6 4-9 16,-7 8 5-16,3 6-2 16,-4 8 9-16,2 6-6 15,-6 6-20-15,3 0 22 0,-3 14-23 16,3 10-1 0,1 8 0-16,6 4 1 0,5 4 0 15,7 3 0-15,4-5 1 16,0-2-1-16,10-9-9 15,11-6 1 1,7-9 1-16,2-8-2 0,4-4 7 16,1-4-4-16,0-20 6 15,-5-6-1-15,-7-7-5 16,-8-5 6 0,-7-8 0-16,-8-2 0 0,0-4 8 15,0 6-7-15,-17 8 13 16,-3 14 1-16,-6 13-2 15,-7 15-1-15,0 0-3 16,-5 31-8-16,2 13-1 16,3 10 0-16,15 6 0 15,7 0-1-15,11-3-6 16,4-7 6-16,21-13-7 16,10-10-10-16,6-13 17 0,2-14-17 15,2 0-12-15,-5-14 12 16,-5-16-4-16,-11-7 20 15,-8-6 2-15,-12-8 0 16,-4 1 14-16,-4 2-12 16,-17 8 13-16,-11 12 21 15,-4 16-14-15,-5 12 10 16,-1 2-32-16,-1 32 9 16,5 12-11-16,7 10 2 0,7 5 0 15,13-3-1-15,11-6-8 16,0-8 3-16,26-12-3 15,12-14-12-15,7-14 21 16,4-4-10-16,-1-14-10 16,-3-16 14-16,-9-8-8 15,-13-7 14-15,-12-3 5 16,-11-4-4 0,0 2 18-16,-22 8-13 0,-7 12 13 15,-4 14 14-15,-7 16-13 0,-4 2-13 16,2 34-7-16,4 16 2 15,5 9-7 1,15 4 5-16,13-2 0 0,5-7-6 16,13-12-1-16,21-14 1 15,6-16 0-15,9-14-5 16,0-4 11-16,-3-26 0 16,-9-10 0-16,-12-6 14 15,-12-6-14-15,-13-2 15 16,0 0-5-16,-8 7-10 0,-13 13 19 15,-9 14-4-15,-2 16-9 16,-2 4 7-16,-3 26-12 16,6 12-1-16,5 7 0 15,12 1-11-15,7-6 10 16,7-10-10-16,2-8-5 16,19-10 15-16,1-10-15 15,-1-2 4-15,-5-4 11 16,-3-14 1-16,-6-8 1 0,-7-5 0 15,0-1 1 1,0-2 7-16,-8 6-9 16,-6 10-15-16,0 10-48 0,-3 8-135 31,-11 26-141-31,5 13-356 16,-1 1-256-16</inkml:trace>
  <inkml:trace contextRef="#ctx0" brushRef="#br0" timeOffset="-196030.72">25430 6529 41 0,'0'0'259'16,"0"0"-136"-16,0 0 40 15,0 0 58-15,0 0-7 0,-112-4-39 16,85 4 1-16,-3 2-30 15,3 6-49-15,-3-2-30 16,2 0-36-16,-2 0-21 16,2 0-4-16,1 0-5 15,-3 0 14-15,1 0-1 16,-3 2 10-16,0 0 21 0,2 0 3 16,1 0-2-1,5-2-11-15,3-4-6 0,9 0 75 16,2-2 24-16,8 0-5 0,2 0-15 15,0 0-35-15,0 0-19 16,13 0-10-16,15 2 12 16,12 0-13-16,19-2-18 31,31 0-10-31,31-2-15 16,25-22-46-16,9-8-63 15,-11-8-10-15,-12-4-17 0,-30 4-67 0,-19 3-62 16,-20 10 8-16,16-23-29 15,-11 5 74-15,-6-1-185 0</inkml:trace>
  <inkml:trace contextRef="#ctx0" brushRef="#br0" timeOffset="-195238.19">26664 5789 136 0,'0'0'56'15,"0"0"49"-15,116-107 86 16,-75 64-123-16,-11 3 12 15,-9 3 111-15,-10 7-44 16,-9 4-51-16,-2 8-17 16,0 6 75-16,-15 6-6 15,-4 6-67-15,-2 0-27 16,-3 12 33-16,0 8-40 0,2 8-25 16,0 2-12-16,-2 6-10 15,-1 4-2-15,-7 3-55 16,-6 1-46-16,-11 2-88 15,-14 0 33-15,-11 4 103 16,-11 1 41-16,-26 8 14 16,-22 12 13-16,10-11 9 15,12-6 15-15,15-10 53 0,21-10 9 16,-12 2-54-16,-12 2-31 16,4-5-14-16,4-6 2 15,1-3-1-15,6-6 33 16,6-1 34-16,7-3-21 15,5-2-27-15,5-1-9 16,8 0-10-16,5-3 0 16,11 0 0-16,9-4 12 15,10-2 58-15,13 0 48 16,3-2-25-16,2 0-46 16,2 0-46-16,19 0 24 15,11 0-20-15,10 0 0 0,15 0 19 16,14 0-15-1,9-8 5-15,28-4-14 0,27-12-1 16,28-10-30-16,11-10 7 16,-4-10-21-16,-9-9-13 15,-12-5-30-15,-6-8 30 16,-2-5-19-16,-11-1-56 16,-27 10-67-16,-20 14-38 15,-22 10-105-15,-11 2 125 16,1-8 217-16,-3-7 276 0,0-5-26 15,-17 4-2-15,-7 6-7 16,-8 6-53-16,-1 10-81 16,-4 10-13-16,-5 8 15 15,1 8-28-15,-3 6-24 16,-4 4 8-16,0 4 11 16,0 0-30-16,0 0-29 15,0 8-16 1,-11 16 8-16,-8 12 5 0,-4 12-14 0,-7 16-36 15,-6 10-52 1,-9 10-98-16,-12 7 16 0,-9 1 30 16,-27 12-12-16,-28 8-96 15,-35 7-38-15,25-27-39 16,19-24 36-16</inkml:trace>
  <inkml:trace contextRef="#ctx0" brushRef="#br0" timeOffset="-194761.35">25604 6447 523 0,'-135'20'201'0,"-14"0"-136"16,25-14-38-16,22-4 41 15,18-2-3-15,19 0-50 0,7 0 92 16,-3 0 101-16,-3 0-27 16,5 0-18-16,16 0 40 15,15 0 50-15,14 0-3 16,9-2-82-16,5 0-39 16,2-2-35-1,26-2-54-15,15-4-16 0,16-2-8 16,32-6-8-16,41-9 6 15,39-6-14-15,21-7-1 0,5-9-14 16,-6-3-57 0,-8-8-29-16,1-12-8 0,1-11-8 31,-5-11 30-31,-7-8-29 16,-15-9 54-16,-29 17 37 15,-36 14 25-15,-32 22 5 16,-18 10 24-16,-7 0 64 15,-7 2 21-15,-5 2 0 16,-16 11 28-16,-8 9-19 0,0 10-41 16,0 5 11-16,-6 5-47 15,-3 4-25-15,-4 0-21 16,-2 0-3-16,-1 13-6 16,-5 10-13-16,-3 7-69 15,-2 12-39-15,-8 12-27 16,-15 28-42-16,-27 32-25 15,-27 25-53-15,11-19-79 16,10-24-136-16</inkml:trace>
  <inkml:trace contextRef="#ctx0" brushRef="#br0" timeOffset="-194572.03">25497 6491 755 0,'0'0'593'15,"-160"0"-349"-15,109-8 47 16,-3 0 15-16,2-2-64 15,5-1-55-15,19 6-5 16,18 1-37-16,10 2-36 16,13 0-45-16,30 0-26 15,40-5-16-15,43-8-22 16,59-16-63-16,28-9-107 16,3-6-161-16,-14-8-228 15,-67 14 45-15,-30 2-146 0</inkml:trace>
  <inkml:trace contextRef="#ctx0" brushRef="#br0" timeOffset="-194039.35">26893 5823 1137 0,'0'0'606'0,"0"0"-113"16,0 0-26-16,0 0-125 15,0 0-75-15,0 0-62 16,0 0-46-16,0-94-54 16,-2 94-35-16,2 0-34 0,0 0-21 15,0 0 3-15,0 0-16 16,0 0-2-16,0 0 0 15,0 0 6-15,0 0 2 16,0 0-7-16,0 0-1 16,0 0 6-16,0 0-6 15,0 0 0-15,0 0-1 16,0 0-7-16,0 0-2 16,0 0-11-16,0 0 1 15,0 0 11-15,-2 0-12 16,-2 0 8-16,-3 0 7 0,3 0 6 15,0 0 1 1,2 0-1-16,2 0 0 0,0 0 12 16,0 0-11-16,0 0 8 15,0 0-2-15,0 0-7 16,0 0 10 0,0 0-9-16,0 0-1 15,0 0 0-15,0 0-1 16,0 0 0-16,0 0-17 0,0 0-15 15,0 0 18-15,0 0-5 16,0 0 9-16,0 0 10 16,0 0-7-16,0 0 8 15,0 0-1-15,0 0-7 16,0 0 7-16,0 0-22 16,0 0-34-16,0 0-15 15,0 0-38-15,0 0 7 16,0 0-65-16,-2 0-197 15,-5 0-274-15,-1 2-126 0</inkml:trace>
  <inkml:trace contextRef="#ctx0" brushRef="#br0" timeOffset="-189867.57">27634 8 580 0,'0'0'813'0,"0"0"-684"15,0 0-46-15,0 0 59 16,0 0 22-16,0 0-43 15,0 0 23-15,13 0-3 0,-13 0 7 16,0 0 32 0,-2 0-34-16,-13 0-22 0,-4 0-60 15,-11 0-55-15,-7 0-1 16,-5 0-8-16,-3 0 0 16,2 0 0-1,1 0-9-15,3 0 9 0,2 0 0 16,6 0 9-16,3 0 6 15,1 0-13-15,1 0 13 16,-2 0 7-16,1 0-6 16,-3 0 7-16,-6 0 2 0,-2 0 1 15,-5 0-5 1,1 12-2-16,1 8 10 0,3 4-1 16,5 0-13-16,0-4 5 15,6 2-11-15,4-2-2 16,1 0-2-16,4 0-4 15,-2 0-1-15,4 3 0 16,-6 2 1-16,1 1 7 31,-1 3-7-31,2-4 0 0,-4 2 2 16,3-1-3-16,-3 0 0 0,3 0 1 0,0-2 0 31,1-2 29-31,4 2-12 16,-1-4 4-16,1 2-1 15,-1 0-13-15,0 0 5 16,3 0 4-16,-3 2-16 16,3 4 26-16,-4 1-13 15,1 0-4-15,0 6 13 16,1-1-16-16,-1 4 8 16,-3 0-3-16,4 2-6 0,-3 0 15 0,-1 2-7 15,3 2-4-15,0-2 7 16,-2 1-11-16,2-3 12 15,-2-2-8-15,0 0-2 16,0 2 17-16,-1-2-8 16,0 2 5-16,3-2 5 15,-3 2-13 1,3 1 8-16,2 0-5 0,-1 4-10 16,1 1 14-1,2 2-10-15,-2 0 5 0,3 0 22 0,-4 2-37 16,1 0 22-16,2 1-10 15,1-3-12-15,0 0 17 16,1-2-17-16,2-2 0 16,1 2 13-16,4-1-14 15,-1-1 0-15,1 2 0 16,4 0 0 0,0 0 5-16,0-2-5 0,0 2 0 15,0-4 5-15,0 2-4 16,0 1-1-1,0-1 1-15,0 0 0 0,2 2 5 0,2-2-6 16,-1 2 0-16,-1-2 12 31,-2 0-11-31,0-2 7 0,0-2-8 16,0-1 0 0,0-3 6-16,0 0-6 0,0 0 0 0,0-2 3 31,0 2 4-31,0-2-4 15,0 3 0-15,0-6 3 0,0 1 1 16,0 0-7-16,0-1 0 16,0-1 0-16,0 0 2 15,2 0 2-15,2-2-4 16,2 2 0-16,3-2-4 16,0 2 4-16,-1-2 0 15,2 2 1-15,3 0 0 16,0 1-1-16,2-2 5 15,-1 0-4-15,4-1 2 16,-1 2-3-16,0-2 0 0,2 0 8 16,2 0-7-16,2 2-1 15,2 0 11-15,1 2-10 16,2-2 9-16,-1 2-10 16,-1 0 0-16,1 1 10 15,-1-1-10-15,-1 0 0 16,3-4 0-16,1 0 0 15,6 0 0-15,1-4 0 16,4 0 0-16,2-2 0 16,4 0 0-16,-1-3 0 15,2 0 0-15,3 3 0 0,-2-2 0 16,5 1 0-16,3 1 0 16,-1-4 0-16,2 0 0 15,0-2 0-15,1-2 0 16,-1-2 0-16,-2-2 0 15,0-2 0-15,-4-4 0 16,-2-2 0-16,-5-2 0 16,-5 0 0-16,-1 0 0 15,-1 0 0-15,3 0 0 0,1-8 0 16,9-2 0-16,1-2 0 16,6-1 0-16,0 0 0 15,2-1 0-15,-1-3 0 16,1 3 0-16,0-1 0 15,2-2 0-15,-5 2 0 16,2-2 0-16,-3 1 0 16,-4 0 0-16,1 0 0 0,-7 0 0 15,3 0 0 1,-4 2 0-16,3-4 0 0,-2 2 0 16,-1 0 0-16,1-2 0 15,-5 0 0-15,0 2 0 16,1-2 0-1,-5 0 0-15,1 0 0 0,0 0 0 16,0 0 0-16,-2-3 0 16,-1 3 0-16,0-4 0 15,0 0 0-15,0-2 0 16,0 1 0-16,-2-2 0 0,-1 3 0 16,2 0 0-1,-4 2 0-15,-1-2 0 16,1 2 0-16,-1 0 0 15,0-2 0-15,-3 0 0 0,3-2 0 16,-2-5 0-16,0 0 0 16,2-4 0-16,-2-3 0 15,0-2 0-15,1 0 0 16,-3 2 0-16,1 0 0 16,-1 2 0-16,-3 2 0 15,-2 1 0-15,-3 4 0 0,-1-1 0 16,-1-3 0-1,3-1 0-15,0-4 0 16,1-4 0-16,4-6 0 0,3-2 0 16,1-4 0-1,-4-1 0-15,2 6 0 0,-5 0 0 16,-1 3 0-16,-4 6 0 16,-4 0 0-16,1 2 0 15,-4 0 0 1,1-2 0-16,-2-6 0 0,1-4 0 0,2-6 0 15,-4-7 0 1,2-1 0-16,0-2 0 16,-3 0 0-1,-4-1 0-15,0 3 0 16,0 1 0-16,0 0 0 16,0 1 0-16,0 0 0 15,0-2 0-15,0-1 0 16,0 1 0-16,2 4 0 15,-2 6 0-15,0 4 0 16,0 6 0-16,0 1 0 16,0 1 0-16,-8 3 0 0,-4-6 0 15,5 1 0-15,-4-2 0 16,0-2 0-16,0 0 0 16,1 0 0-16,-3 0 0 15,1 2 0-15,-6 2 0 16,-1-1 0-16,-1 3 0 15,-6 0 0-15,-2 0 0 16,-2 0 0-16,-3 4 0 0,1 0 0 16,-3 0 0-16,2 1 0 15,-4 3 0-15,4-2 0 16,-3 0 0-16,-1-2 0 16,-1 0 0-16,0 2 0 15,-5-2 0-15,1 0 0 16,-3 0 0-16,1 2 0 15,-4-2 0-15,5 5 0 16,-2 2 0-16,5 2 0 16,2 3 0-16,0 2 0 15,7 4 0-15,0 0 0 0,-2 2 0 16,2 2 0-16,-1-2 0 16,-4 4 0-16,-1-2 0 15,0 0 0-15,1 4 0 16,-4 2 0-16,1 0 0 15,-2 4 0-15,4 2 0 16,-2 2 0-16,5 0 0 16,3 0 0-16,-1 0 0 15,0 0 0-15,-2-2 0 0,0-2 0 16,-2 0 0 0,-4 0 0-16,-2 0 0 15,-4 2 0-15,-2 2 0 16,-3 0 0-16,-2 0 0 15,-1 0 0-15,-1 0 0 16,2 0 0-16,-1 0 0 16,5 0 0-16,-3 0 0 15,5 0 0-15,3 0 0 0,-1 0 0 16,3 0 0 0,-4 0 0-16,3 0 0 0,-2 0 0 15,-1 0 0-15,-1 0 0 16,5 8 0-16,3 8 0 15,5 2-3-15,2-2 3 16,4 0-1-16,8 2 1 16,-2-4-11-16,5 2 11 15,1-2 0-15,1-2 0 16,-3 0 1-16,3 0 0 0,3 0-1 16,-1-2 0-16,3-2-7 15,3 0 7-15,1-4 0 16,4 0 0-16,2-4 0 15,0 0-1-15,0 0 0 16,0 0 1-16,0 0-12 16,0 0 2-16,0 4-37 15,15 21-163-15,3 0-328 16,1 4-639-16</inkml:trace>
  <inkml:trace contextRef="#ctx0" brushRef="#br0" timeOffset="-189072.2">29607 3934 103 0,'0'0'1066'16,"0"0"-827"-16,0 0-239 0,0 0-93 0</inkml:trace>
  <inkml:trace contextRef="#ctx0" brushRef="#br0" timeOffset="-188229.63">29716 4087 983 0,'0'0'627'0,"0"0"-464"0,0 0 149 16,0 0-24-1,0 0-59-15,0 0 34 0,0 0-63 16,73-41-26 0,-49 19 8-16,-2-4-53 0,0-6-16 15,1-6-37-15,3-4-26 16,-1-8-7-16,-1-6-29 15,-3-4-4-15,-4-1 5 0,-9 1 0 16,-8 8 24 0,0 4-4-16,-10 10-7 0,-14 9 2 15,-2 10-24 1,3 9 2-16,1 10-8 0,4 0 0 16,0 10-2-16,8 18 2 15,6 12-4-15,2 8 3 16,2 8 2-1,2 4 4-15,12 2 7 0,6 2-6 16,-1 1 14-16,0-3-13 16,1-2 13-16,-3 0-20 0,-1-1 0 15,-3-1 0-15,0-2 0 16,-3 0 0-16,0-2 0 16,-5-2 0-1,2-7 0-15,-3-6 0 0,-2-9 0 16,0-5 0-16,-2-10 0 15,0-6 0-15,0-5 0 16,2-3 0-16,-2-1 0 0,2 0 0 16,3-1 0-16,-1-17 0 15,6-7 0-15,6-9 0 32,5-4 0-32,3-4 0 15,7 2 0-15,0 0 0 16,-3 8 0-16,0 4 0 15,-5 10 0-15,-4 4 0 16,-2 10 0-16,1 4 0 16,-4 0 0-16,-1 20 0 0,0 12 0 15,-5 10 0 1,-4 6 0-16,-1 6 0 0,-3-2 0 16,0-2 0-16,0-7 0 15,0-10 0-15,2-8 0 16,2-9 0-16,0-8 0 15,2-8 0-15,6 0 0 16,-3-18 0-16,9-18 0 16,8-45-111-16,-6 7-620 15,2 2-999-15</inkml:trace>
  <inkml:trace contextRef="#ctx0" brushRef="#br0" timeOffset="-188031.56">30700 3577 2508 0,'0'0'675'15,"0"0"-359"-15,0 0-3 16,0 0-179-16,0 0-88 16,0 0-13-16,0 108-33 15,-20-26-85-15,-10-9-611 0,-5-7-2065 0</inkml:trace>
  <inkml:trace contextRef="#ctx0" brushRef="#br0" timeOffset="-169260.64">1555 2418 1337 0,'0'0'717'15,"0"0"-365"-15,0 0 126 0,0 0-150 0,0 0-90 16,0 0-87 0,-9 0-44-16,-8 0-20 0,-12 0-41 15,-12 0-29-15,-10 0-9 16,-10 0-8-16,-1 0-27 15,7-10 7-15,9-12-11 16,11-4 5 0,16-2 17-16,11-2-11 0,8 2 20 15,0 3 0-15,12 6-8 16,14 2 7-16,3 10-8 0,10 7 0 16,1 0 8-1,2 25-9-15,3 15-4 0,-7 17 13 31,-4 13-14-31,-6 24 9 16,-13 23 5-16,-15 23-7 16,0-10 8-16,-22-25 6 15,-3-32 4-15,-1-22-1 16,-5-1-9-16,-9-6 6 0,-5-8-4 16,3-24 8-16,4-12 19 15,6-30-11-15,7-20-9 16,11-12 0-16,14-2-9 15,0 4 0-15,23 7 0 16,17 7-5-16,10 10 5 16,7 6 0-16,0 6-2 15,3 4 2-15,-7 4-24 16,-5 0-97-16,-3-2-4 16,-9-2 37-16,-7-6 55 15,-5-7 26-15,-5-3 7 0,-6-8 29 16,-5-6 52-16,-1-2-5 15,-2 4 4-15,-3 10-2 16,-2 14 13-16,2 18-19 16,-1 6-55-16,4 30-1 15,-1 24-5-15,2 34 38 16,1 38-20-16,-3 35-8 16,-2 13 3-16,-2-3-12 0,0-13 1 15,0-19 0-15,0-11-13 16,9-21 0-1,4-25 0-15,-1-24-16 0,2-12 15 16,2-2-4-16,1-6-2 16,-1-8 7-16,0-16-14 15,-4-14 14-15,-1 0 6 16,0-22 6-16,-1-16 7 16,-1-10-13-16,-2-8 3 15,-7-6-9-15,0-1 2 16,-10 1-1-16,-15 0-1 0,-11 2-13 15,-4 4 13 1,-6 3 0-16,4 8 0 0,2 8 8 16,11 10-7-1,8 9 7-15,10 5-1 0,9 5 1 16,2 0-16 0,17-4-5-16,21-2-19 0,10-6-17 15,11-4-71-15,0 0-8 16,-4 4-35-16,-15 4-29 15,-19 12-12-15,-15 2-264 16,-6 2-252-16</inkml:trace>
  <inkml:trace contextRef="#ctx0" brushRef="#br0" timeOffset="-168195.18">2610 2267 2642 0,'0'0'625'15,"0"0"-438"-15,0 0-26 16,0 0 11-1,-4 135-64-15,4-43-43 16,-3 24-4-16,3 25-26 16,0-13 5-16,0-26-40 15,0-31 0-15,7-25 0 16,7 0 0-16,8-4 0 16,6-8 0-16,3-24-29 15,3-10 10-15,0-30 18 16,5-42 1-16,-5-40 19 15,-2-41-19-15,-9-7 0 16,-13 27 14-16,-5 43-5 0,-5 50-2 16,0 20-7-16,0 10 0 15,0 10 0-15,0 2 0 16,0 50 0-16,0 40 0 16,0 37 0-16,2-1 0 15,1-22 0-15,5-31 0 16,0-23 0-16,0 0 0 15,6-6 0-15,-4-4 0 0,-2-20 0 16,-2-16 0-16,1-6 0 16,0-22 0-16,2-18 0 15,6-12 0 1,1-2 0-16,1 4 0 0,-1 10 0 16,-3 15 0-16,-2 13 0 15,0 12 0-15,-3 4 0 16,2 29 0-16,2 9 0 15,2 8 0-15,1 4 0 16,0-6 0-16,4-6 0 16,2-12-20-16,4-14-8 0,3-16-11 15,2 0 13 1,1-34 25-16,0-12 1 0,-2-10 1 16,-6-4 8-1,-3 2 1-15,-6 12 22 0,-4 13-2 16,-6 15 2-1,-3 16-32-15,-1 2 0 16,0 20 0-16,0 20 0 0,0 11 0 16,6 5 0-16,10-2 0 15,4-10 0-15,10-10 0 16,4-16-14-16,5-16 5 0,-3-2-1 16,2-24 10-1,-4-18 11-15,-2-10-10 0,-5-13-1 16,-3-3 21-16,-7 0-21 15,-7 6 0-15,-8 14 0 16,-2 16 0-16,0 18 0 0,-14 14 0 16,-8 0 0-1,3 30 0-15,2 10 0 0,6 6 0 32,11 3 0-32,0-2 0 0,30-7 0 0,15-7 0 15,6-11 0 1,6-6 0-16,-4-4 0 15,-8-2 0-15,-11 0 0 16,-15 6 0-16,-12 6 0 16,-7 4 0-16,-9 6 0 15,-17 0 0-15,-5 0 0 0,-3-6 0 16,-20-16-197 0,11-10-472-16,3 0-775 0</inkml:trace>
  <inkml:trace contextRef="#ctx0" brushRef="#br0" timeOffset="-168059.82">3750 2320 2723 0,'0'0'613'0,"0"0"-358"0,0 0-147 16,0 0-108-1,0 0-186-15,-127 14-758 0</inkml:trace>
  <inkml:trace contextRef="#ctx0" brushRef="#br0" timeOffset="-167893.82">2494 2601 2691 0,'0'0'469'15,"0"0"-171"-15,116 2-62 0,-1-2-98 16,39-16-138-16,-18-2-102 15,-19 4-1204-15</inkml:trace>
  <inkml:trace contextRef="#ctx0" brushRef="#br0" timeOffset="-166593.65">5436 2797 2633 0,'0'0'634'0,"0"0"-426"16,0 0-85-16,0 0-97 16,0 0-25-16,0 0-2 15,0 0 2-15,0 72-3 16,0-56 2-16,2-7-3 0,0-8 3 15,-2-1 14-15,0-4 26 16,0-16 11-16,-4-4-37 16,-14 0 14-16,-2 0 5 15,-6 8-7-15,-4 6 25 16,-2 10-24-16,1 0 7 16,3 24-19-16,2 20-15 15,9 10 7-15,10 13-1 16,7 1 2-16,13-4-4 15,28-6-3-15,14-14-2 0,11-14 1 16,11-20-13-16,3-10-13 16,-2-24-17-16,-3-22 11 15,-3-30 19-15,-10-39 3 16,-12-39 10 0,-15-21 5-16,-18 23-4 0,-13 42 15 15,-4 54-16-15,0 32 33 16,0 12 21-16,-7 12-31 15,-7 26-23-15,-10 62-8 16,0 40 8-16,4 20 4 16,10-3-4-16,10-34 0 0,0-33-2 15,16-22-2-15,9-12 3 16,13-2 0-16,12-8-9 16,9-8-25-16,3-24-34 15,-1-4 3-15,-10-36 53 16,-9-14 6-16,-12-14 7 15,-11-4 22-15,-9 1 20 16,-5 11 20 0,-5 16-5-16,0 20-2 0,0 16 2 15,0 6-57-15,0 26-11 0,0 20 10 16,0 17 2-16,0 5 2 16,4 0-3-16,15-8-12 15,5-14-3-15,4-16-30 16,1-16-28-1,1-14 23-15,-5-8 43 0,-6-30 6 16,-5-16 1-16,-12-12 0 16,-2-9-1-16,-5-1 0 15,-23 6-10-15,-7 18 10 16,-8 18 1-16,1 20 10 16,-2 14-10-16,11 16-9 0,9 24 8 15,17 8-17 1,7 2 7-16,9 1 1 15,28-11-1-15,12-11 11 0,12-12 0 16,9-17 0-16,0 0 14 16,-2-24-13-16,-8-15 12 15,-14-5-4-15,-14-4-1 16,-12-2 40 0,-15 6-29-16,-5 8 7 0,-1 12 11 0,-17 14-2 15,-3 10 5-15,2 0-27 16,0 18-12-16,7 14-2 15,7 8-12-15,5 4 4 16,7 4 9-16,22 3-9 16,9-4 9-1,7-3 0-15,2-3 0 0,-9-9-11 16,-8-4-13-16,-15-4-6 0,-15-4 15 16,0 0 1-16,-24-2 14 15,-10-2 14-15,-6-6-7 16,4-4 5-16,9-6-12 15,12 0-2 1,15-26-16-16,0-10-108 0,59-36-132 16,-2 10-292-16,3 3-325 0</inkml:trace>
  <inkml:trace contextRef="#ctx0" brushRef="#br0" timeOffset="-165893.29">7140 3032 1685 0,'0'0'622'0,"0"0"-316"16,0 0-66-16,0 0-59 16,0 0-69-16,0 0-52 15,157 32-51-15,-104-57-9 16,-4-7-18-16,-8-5-1 16,-17-3 19-16,-13-1 5 15,-11 1 55-15,-4 8 74 16,-24 8-5-16,-10 12-15 15,-4 12-58-15,-2 0-19 16,2 30-19-16,4 14-4 0,12 8 26 16,10 7 5-16,16-1-12 15,0 0-22-15,32-8-11 16,23-14-1 0,33-14-35-16,28-22-47 0,-2-8-92 15,-10-20-83-15,-14-12-61 16,-22 0-224-16,0-10-50 15,0-8 19-15,-20 4 16 0,-13 5 558 16,-18 13 287-16,-13 8 329 16,-4 8 15-16,-8 4-129 15,-16 8-169-15,-3 8-48 16,-10 0-95-16,-4 20-76 0,-2 22-36 16,-7 12-12-16,3 10-12 15,9 3-19-15,12-1-34 16,19-10 1-16,7-10-2 15,17-16-1-15,23-16-5 16,11-14 6 0,7-12 0-16,1-30 11 15,-2-18-11-15,-2-26 0 16,-8-37 5-16,-16-41-3 16,-14-25 22-16,-17 3-5 15,0 33-5-15,-19 53 14 16,1 38 17-16,-2 28-18 15,-1 12-27-15,-3 16 0 16,-1 6 0-16,-2 68 0 16,6 51 0-16,8 39 0 0,13 12 0 15,0-11 0-15,19-41 0 16,5-38 0-16,1-22 0 16,5-11 0-16,8-3 0 15,4-6 0-15,11-6 0 16,-2-22 0-16,2-10-17 15,2-19-37-15,13-53-163 16,-13 4-523-16,-8 4-1966 0</inkml:trace>
  <inkml:trace contextRef="#ctx0" brushRef="#br0" timeOffset="-165757.86">8923 3003 1534 0,'0'0'1344'0,"0"0"-1072"16,0 0-113-16,0 0-159 16,0 0-132-16,0 0-1346 0</inkml:trace>
  <inkml:trace contextRef="#ctx0" brushRef="#br0" timeOffset="-149398.53">9751 3218 1020 0,'0'0'166'16,"0"0"-46"-16,0 0 19 0,48-106-8 15,-34 66 46 1,1-2 122-16,-5-7 72 0,-2-2 111 16,2-4-204-16,-5 3-29 15,2 6-29-15,-5 10-59 16,0 12-41-16,-2 12-21 16,0 10-35-16,0 2-64 15,0 20 0-15,-2 22 0 0,-8 20 0 16,4 12 0-1,0 6 0-15,6-5 0 0,0-11 0 16,12-16 0-16,6-20-15 16,4-18-2-1,1-10 17-15,0-18 0 0,-4-24 9 16,0-10 3-16,-6-6-10 16,-4 3-2-16,-1 9 0 15,-3 16 1-15,0 16-10 16,5 14 9-16,2 12-29 0,9 24 28 15,7 14-11-15,4 7 12 16,2-3 0-16,-3-8-42 16,-2-10 21-16,-6-14-10 15,-9-12 11 1,-5-10 20-16,-5-6 1 0,-2-28 16 16,1-14-17-16,-1-12-22 15,0-4 21-15,0 6-24 16,0 12 25-16,4 15-9 15,3 19 6-15,8 12-18 0,11 0 7 16,10 16 4-16,10 7 9 16,9-5 1-16,9-7 0 15,3-9 5-15,-3-2 3 16,-9-9-5-16,-13-18-3 16,-15-3 0-1,-9-4 11-15,-14-4-10 0,-6 0 5 16,0 0 15-16,-13 8-19 0,-8 12 10 31,-6 10-12-31,-6 8-28 0,-2 18 19 0,1 22-5 16,2 14 14-16,9 10-1 15,5 3 8 1,13-3-7-16,5-9 0 16,0-12-1-16,23-17-5 0,6-18 6 15,7-8 0 1,1-24 26-16,-1-22-25 0,-10-12 15 15,-4-9-7-15,-8 3-9 16,-9 8 42-16,-2 14-13 0,-3 16 7 16,0 16 18-16,0 10-53 15,4 0-1-15,2 22-22 16,9 10 19-16,4 8-5 16,7-2 8-16,5-2 0 31,6-7 7-31,3-10-1 15,2-11-6-15,3-8 0 16,-3 0 1-16,-3-24 4 16,-3-8-5-16,-8-8 0 0,-3-10 5 15,-6-10-4-15,-2-6-1 16,-5-5 0-16,-5 3 2 16,-4 8-2-16,-3 14 0 0,0 20 0 15,0 18-2-15,-13 8 2 16,-2 34-10-16,-5 24 2 15,4 17 8-15,1 11-9 16,6 2 9-16,9-2 0 16,0-8 2-16,21-12-1 15,15-13-1-15,13-21 0 0,8-20-3 16,5-12-3-16,5-21-10 16,-4-26-8-16,-6-18 22 15,-4-27 4-15,-13-28-2 16,-12 5 0-16,-14 15 0 15,-14 20 16 1,0 30-10-16,0 8 15 0,-8 8 24 16,-2 22-22-16,-1 12-23 0,0 25 0 15,5 28 0 1,1 17-3-16,5 12 3 0,0 6 0 16,2 1-5-16,14-3 13 15,5-4-8 1,4-12 0-16,6-12 0 0,0-13 0 15,3-21-8-15,0-18-4 16,-3-6 11-16,2-26 2 16,-6-20 10-16,-4-17-2 15,-3-9-9-15,-5-4 0 16,-7 6 0 0,-3 5 0-16,-3 18 0 0,-2 11 0 0,0 11 0 31,0 13 0-31,0 4 0 15,0 8 0-15,2 0 0 16,4 5 0-16,2 14 0 16,5 7 0-16,2 6 0 15,-2 3 0-15,-1-3 0 16,0-2 0-16,-5-6 0 16,0-6 0-16,-3-8 0 15,0-6 0-15,3-4 0 16,-1-8 0-16,5-22 0 0,2-6 0 15,-1-7 0-15,-3 3 0 16,-5 8 0-16,-4 9 0 16,0 10 0-16,0 13 0 15,-2 0 0-15,-14 20 0 16,-10 20 0-16,-7 11 0 16,0 7 0-16,-1 2 0 15,4-2 0-15,5-8 0 0,7-10 0 16,10-11 0-16,6-10 0 15,2-9 0 1,9-6 0-16,18-1 0 0,11-3 0 16,9 0 0-16,4 1 0 15,2 6 0-15,-7 0 0 16,-5 4 0-16,-12 0 0 16,-5 2 0-16,-9-4 0 15,-6 0 0-15,-6-4 0 16,-1-1-27-16,-2 3-164 15,0-3-375-15,0-2-374 0</inkml:trace>
  <inkml:trace contextRef="#ctx0" brushRef="#br0" timeOffset="-148060.1">13364 2831 1580 0,'0'0'794'0,"0"0"-295"15,0 0-170-15,0 0-64 16,0 0-104-16,0 0-80 0,0 0 0 16,13-74-48-16,19 36-27 15,4-8 25-15,0-8-23 16,-3-6-7-16,-3-7 21 16,-8-7-20-16,-12-4 11 15,-5 2-13-15,-5 7 2 16,0 19 12-16,-11 22-14 15,-10 24-1-15,-4 12-8 0,-5 40 0 16,-3 40 8-16,6 33 1 16,10 25-4-16,12 7-4 15,5-33 8-15,0-30 0 16,5-33 10-16,6-9-3 16,0 2-7-16,-3-4 0 15,2-2 1-15,0-18 2 16,-6-14-3-16,-1-12 0 15,2 0 44-15,1-28-4 16,5-14-8-16,4-8-32 0,4-4 6 16,6 2-11-16,1 9 5 15,1 11 0-15,3 14-10 16,-3 14 7-16,3 4 3 16,-3 22-6-16,-3 21 5 0,0 11-8 15,-5 10 9 1,-2 0 0-1,0-4-6-15,-4-10 16 16,-3-12-6-16,-1-14-4 16,-3-14 0-16,-2-10 15 0,2-3-14 15,3-32 10-15,2-11-11 16,4-10-26-16,13-14-218 16,-4 14-556-16,2 16-870 0</inkml:trace>
  <inkml:trace contextRef="#ctx0" brushRef="#br0" timeOffset="-147560.75">15158 2807 1781 0,'0'0'677'0,"0"0"-291"16,0 0-70-16,-128-66-33 15,78 66-121-15,-4 10-95 16,0 26-22-16,3 12 0 0,8 11 12 16,11 3-3-1,17-4-45-15,15-8-3 0,3-10 6 16,32-14-11-16,17-18 27 15,9-8-19-15,6-18 2 16,2-26-10-16,-7-12-1 16,-12-15 0-16,-12-19 0 15,-15-30 36-15,-20-27 15 16,-3-5-19-16,-15 32-5 16,-6 39-27-16,9 48 0 15,1 25 0-15,0 8 0 0,-2 18 0 16,3 46 0-16,5 44 0 15,5 30 0-15,5-3 0 16,16-25 0-16,3-34 0 16,-5-22 0-16,5 2 0 15,2 3 0-15,4-5-50 16,-6-14-104-16,-1-16-296 16,-6-14-315-16,-4-10-456 0</inkml:trace>
  <inkml:trace contextRef="#ctx0" brushRef="#br0" timeOffset="-146426.53">15468 2867 575 0,'0'0'1550'0,"0"0"-846"0,0 0-163 15,0 0-238-15,0 0-137 16,0 0-101-16,0 0-43 16,-16 50 1-16,14 3-14 15,1 2-9-15,1-2 13 16,0-9-13-16,6-12-18 15,11-12 12-15,2-14-27 16,7-6 21-16,-1-20 12 0,1-22 0 16,-5-10 18-16,-7-15-12 15,-6-7 0 1,-8-4-6-16,0 2 0 16,-16 14 0-16,-9 17 1 15,-10 26 0-15,0 19-1 16,-5 10-3-16,5 32-1 0,7 12 2 15,12 4-4 1,14 0 6-16,2-6 0 0,18-9 1 16,23-13 3-16,9-12-4 0,9-16-1 15,3-2-8 1,1-13-24-16,-3-15 14 0,-9-5 7 16,-9-10 9-16,-9-3 3 15,-9-4 0-15,-12 2 9 16,-5 8 15-16,-7 10 0 15,0 13 19-15,-7 16-10 16,-9 1-32-16,-4 26 6 16,2 16-7-16,3 14 0 0,4 4 6 31,10 2 2-31,1-1-8 16,7-11 0-16,19-10 0 15,12-14 7-15,7-14 1 16,7-12-5-16,8-2-2 15,2-26 7-15,-3-12-16 16,-2-13 8-16,-6-5-3 16,-5-10 2-16,-9-2 1 0,-5 2 0 15,-11 8 4-15,-8 14 2 16,-12 14 11-16,-1 14-1 16,-9 18-5-16,-22 0 3 15,-4 22-14-15,-4 15 0 16,5 8-6-16,9 3 12 15,8-2-6-15,15-4 0 16,2-8 0-16,10-6-5 16,22-10 5-16,14-8 0 15,9-4 5-15,6-6-4 16,1 0-2-16,-5 3-7 0,-9 2-14 16,-11 5 22-1,-14 8-13-15,-12 4 4 0,-11 4 9 16,0 5-17-16,-13-1 17 15,-12-2 0-15,-1-4 0 16,2-8 2-16,5-8-1 16,9-8-1-16,8 0 37 15,2-24-31-15,8-12 10 16,20-10-16-16,9-8-1 16,13-4-8-16,3 3 9 0,2 9 0 15,-4 12-1-15,-6 12 7 16,-7 16-6-16,-9 6 0 15,-8 14 1-15,-6 22 9 16,-6 10-10-16,-5 6 0 16,-4 0-2-16,0-6-10 15,0-7 2-15,0-13-10 16,0-12 8-16,3-10 12 16,3-4 0-16,5-12 15 0,1-19 15 15,7-11-29-15,4-8 21 16,3-2-22-16,2 2 0 15,-3 8 0 1,3 12 0-16,-2 14 0 0,-3 16 0 16,2 0 0-16,-4 26 0 15,-4 12 0-15,-4 8 0 16,-2 0 0-16,-3 1-18 16,-3-10-69-16,0-6-68 15,-1-16-148-15,-1-15-64 16,0-5-255-16,-3-17-305 0</inkml:trace>
  <inkml:trace contextRef="#ctx0" brushRef="#br0" timeOffset="-146261.62">17355 2406 2451 0,'0'0'872'0,"0"0"-393"15,0 0-329-15,0 0-74 16,0 0-59-16,0 0-17 0,36 150-102 15,-23-83-547-15,-3-5-900 0</inkml:trace>
  <inkml:trace contextRef="#ctx0" brushRef="#br0" timeOffset="-145929.89">17455 3039 2152 0,'0'0'844'0,"0"0"-477"16,0 0-70-16,0 0-179 15,0 0-103-15,76-123-6 16,-42 64-3-16,1-11 0 16,-2-26 6-16,-3-35-3 15,-9-27 2-15,-10 12 43 16,-11 31-29-16,0 45 32 16,0 38 17-16,-9 6-34 15,1 10-40-15,0 16 0 16,1 14 0-16,0 54 0 0,7 41 0 15,0 27 0-15,0-6 0 16,3-24 0-16,6-31 0 16,-4-25 0-16,6 6 0 15,4 0 0-15,9-2 0 16,3-11 0-16,7-18 0 16,8-13-29-16,7-12-53 15,3-6-125-15,7-50-251 16,-12 2-310-16,-12-6-579 0</inkml:trace>
  <inkml:trace contextRef="#ctx0" brushRef="#br0" timeOffset="-145692.72">17444 2368 2311 0,'0'0'882'0,"0"0"-515"16,0 0-31-16,0 0-136 15,139-34-200-15,5 22 0 16,-1 0 0-16,-29 4 0 16,-46 6-48-16,-37 0-47 0,-9 2-58 15,-14 0 36-15,-8 0 32 16,-38 0-13-16,-15 2-107 16,-7 5-576-16</inkml:trace>
  <inkml:trace contextRef="#ctx0" brushRef="#br0" timeOffset="-143037.06">987 4317 1013 0,'0'0'1296'15,"0"0"-1116"-15,0 0 94 16,0 0-56-16,0 0-112 16,0 0-49-16,-44 36-18 0,23-4 13 15,-4 8 51-15,-3 2 14 16,-2 5-36-16,8 0-3 15,4 2-48-15,10-1-13 16,8-2-2-16,2-4-6 16,26-6 12-16,10-9-8 15,10-16-11-15,10-11 4 16,1 0 0-16,-1-22-5 16,-10-10 14-1,-7-2-3-15,-13-2 39 0,-12 2 21 16,-7 6-16-16,-7 6 4 0,-2 8-14 15,0 10-11-15,0 4-20 16,0 0-15-16,0 22-25 16,0 10 18-1,0 8 6-15,6 4-11 0,13-4-9 16,9-7 8-16,3-14 2 16,6-12-2-16,-1-7 12 15,-2-15-7-15,-6-19 8 0,-7-12 9 16,-11-8-9-16,-8-4 2 31,-2-5 11-31,-12 5-5 16,-11 11 2-16,-3 12 5 15,0 17 14-15,-1 18-26 16,1 10-3-16,3 34-18 16,6 16 7-16,8 11 4 15,9 3 7-15,11-4 0 16,25-14 8-16,13-16-8 15,4-19-12-15,4-21-7 16,1-3 13-16,-5-29 5 0,-9-12 1 16,-10-8 6-16,-7 0-4 15,-9 4 31-15,-8 10-14 16,-3 12 10-16,-5 14-29 16,-1 12 0-16,3 0 0 15,6 28-21-15,2 14 20 16,3 6 1-16,5 2 0 15,0-6-1-15,4-7 1 16,-5-14-9-16,0-10 8 0,-1-13 1 16,-4 0 1-16,3-25 20 15,-1-11-20-15,4-6 9 16,-1 0-10-16,-3 4 0 16,-2 10 0-16,-4 10 0 15,1 12 0-15,-2 6 0 16,6 10-8-16,4 22 8 15,6 8 0-15,7 4 1 16,2-2 3-16,6-8-4 16,1-10-10-16,1-18-13 0,1-6-4 15,-3-18 8-15,-4-22 13 16,-4-14 4-16,-5-12 2 16,-1-23 0-16,-7-23 1 15,-7 6 5-15,-4 12-6 16,-8 24 20-16,0 30 14 15,0 11-5-15,-4 11-29 16,0 18 0-16,1 21 0 16,1 45 0-1,2 8 0-15,0 16 0 0,0 6 0 16,0-14 0-16,17 5 0 0,6-15 0 16,9-16 0-1,8-20 0-15,9-18 0 0,3-18-71 16,21-20-262-16,-14-16-469 15,-13 0-623-15</inkml:trace>
  <inkml:trace contextRef="#ctx0" brushRef="#br0" timeOffset="-142159.39">3184 4620 922 0,'0'0'1406'15,"0"0"-938"-15,0 0-179 16,0 0-57-16,0 0-69 15,0 0-35-15,-5-109-40 16,-14 90-4-16,-4 2-10 16,-9 8-5-16,-5 9-20 15,-3 0-22 1,-3 27-12-16,-1 12-14 0,4 9 0 0,5 4 0 31,12 0-1-31,8-6 0 0,11-8 0 0,4-12-12 16,6-10 12-16,20-14 1 15,8-2 15 1,1-18 4-16,2-14-19 0,-2-10 9 16,-8-4-2-16,-7 0 7 15,-4 4 5-15,-8 4-20 16,-4 11 0 0,-4 13 0-16,0 13 0 15,0 1 0-15,0 24 0 16,0 16 0-16,0 10 0 15,9 4 0-15,6-4 0 16,6-8 0-16,6-14 0 16,4-12 0-16,2-16 0 15,-1 0 0-15,2-24 0 16,-5-10 0-16,-3-6 0 0,-7-2 0 16,-3 2 0-1,-6 6 0-15,-5 10 0 0,-3 9 0 16,0 14 0-16,-2 1 0 15,3 14 0-15,2 20 0 16,2 6 0-16,3 2 0 16,5 0 0-16,0-8 0 15,1-10 0-15,1-10-23 16,5-12-5-16,2-2 17 16,1-10-4-16,2-18 14 15,3-8 0-15,-1-4-4 16,1-2 5-16,-4 2 0 0,-4 8 17 15,-7 10 17-15,-8 9-1 16,0 13-33-16,-1 0 0 16,-1 17 0-16,3 17 0 15,1 6 0-15,1 2 0 16,1 0 0-16,-3-10 0 16,1-6-21-16,-3-12 1 15,1-8 5-15,-1-6 9 16,2 0 5-16,3-22 1 15,3-8 11-15,8-6 1 16,0-4 7-16,2-2 2 0,2 4-21 16,-1 4 0-16,1 12 0 15,-4 8 0-15,0 14 0 16,-2 0 0 0,-3 25 0-16,-3 11 0 15,-2 9 0-15,-7-1 0 16,0-2-66-16,-1-8-200 0,0-12-309 15,-2-14-367-15</inkml:trace>
  <inkml:trace contextRef="#ctx0" brushRef="#br0" timeOffset="-141994.96">3869 4073 1360 0,'0'0'1626'0,"0"0"-1333"15,0 0-70 1,0 0-223-16,-119-11-114 0,96 15-700 0</inkml:trace>
  <inkml:trace contextRef="#ctx0" brushRef="#br0" timeOffset="-141836.15">2455 4259 2885 0,'0'0'616'0,"0"0"-309"16,0 0-106-1,0 0-142-15,127 6-31 0,-6-6-28 16,40 0-17 0,-19-2-248-16,-26-6-1015 0</inkml:trace>
  <inkml:trace contextRef="#ctx0" brushRef="#br0" timeOffset="-140836.48">5905 4670 671 0,'0'0'1467'16,"0"0"-989"-16,0 0-159 15,0 0-49-15,0 0-53 16,-70-109-55-16,33 96-56 16,-3 11-34-16,-7 2-18 0,-3 18-40 15,-2 22 5-15,6 12-17 16,7 6-1-16,12 2 13 15,14-10-14-15,13-10 0 16,0-13 0-16,21-18 0 16,14-9 24-16,3-9-11 15,0-26-5 1,-7-11 2-16,-3-10 2 0,-8-2 20 16,-9-2 1-1,-6 8 6-15,-3 10 0 0,-2 14-19 0,0 17-20 16,0 11 0-16,0 13 0 15,0 28 0 1,0 14 0-16,0 9 0 0,17 0 0 16,13-10 0-16,12-12 0 31,11-19 0-31,7-22-3 16,1-1-9-16,-4-33 11 0,-7-16 1 15,-14-11 0-15,-10-6 16 16,-11-11-16-16,-11 0 0 15,-4 0 0-15,0 9 0 16,-2 16 0-16,-10 18 0 16,4 22 0-16,-2 12 0 15,-1 28 0-15,0 30 0 16,3 18 0-16,6 14 0 16,2 5 0-16,7-7 0 15,22-10 0-15,11-18 0 0,12-21 0 16,3-20 0-16,2-19 0 15,-2-12 0-15,-4-30 0 16,-10-14 0-16,-10-16 0 16,-10-24 0-16,-12-27 0 15,-9 7 0-15,0 14 0 16,0 22 0-16,-12 34 0 16,0 10 0-16,-1 18 0 15,5 18 0-15,-1 48 0 16,7 46 0-16,2 30 0 15,9 0 0-15,17-23 0 16,7-31 0-16,6-22 0 0,14-2 0 16,10-4 0-16,12-10-45 15,18-32-200-15,-19 0-356 16,-16-22-636-16</inkml:trace>
  <inkml:trace contextRef="#ctx0" brushRef="#br0" timeOffset="-140406.83">7883 4746 2097 0,'0'0'969'15,"0"0"-517"-15,0 0-167 0,0 0-139 16,0 0-80-16,0 0-27 16,112-28-29-1,-64 10 7-15,-3-4-17 0,-4-6 6 16,-11 0 3-16,-13-4-9 15,-12-2 0-15,-5 2 0 16,-8 4 0-16,-17 7 0 0,-7 12 0 16,-6 9 0-16,1 5 0 15,-2 27 0-15,6 11 0 16,11 7 0-16,13 4 0 16,9-2 0-16,15-4 0 15,27-12 0-15,18-13 0 16,16-18-44-1,14-5-130-15,40-38-337 0,-21-4-196 16,-18 0-429-16</inkml:trace>
  <inkml:trace contextRef="#ctx0" brushRef="#br0" timeOffset="-139999.58">8838 4449 1521 0,'0'0'1003'0,"0"0"-470"15,0 0-15 1,0 0-259-16,0 0-101 15,0 0-54-15,0 0-104 16,-128 18 0-16,94 31 0 16,7 9 0-16,8 4 0 0,8-4 0 15,11-10-14-15,3-12-17 16,24-16-16-16,12-13 20 16,4-7 12-16,7-21-3 0,-3-19 18 15,-7-10 0-15,-6-12 0 16,-10-6 27-16,-10-12-2 15,-5-21 1-15,-9-21-5 16,0 11 0-16,-9 21 11 0,-5 28-32 16,1 38 0-1,0 12 0 1,1 12 0-16,-2 42 0 0,6 49 0 0,4 35 0 16,4 0 0-16,0-24 0 15,12-27 0-15,9-27 0 16,10 2 0-16,8-4 0 15,14-10-65-15,9-20-112 16,6-16-75 0,24-30-101-16,-18-14-337 0,-12-2-174 0</inkml:trace>
  <inkml:trace contextRef="#ctx0" brushRef="#br0" timeOffset="-138926.68">9573 4430 1704 0,'0'0'874'0,"0"0"-533"16,0 0 127-16,0 0-245 15,0 0-94-15,0 0-93 0,0 0-21 16,8-63 2-16,-8 45-8 16,-3 2 28-16,-13 6 4 15,-7 10 19-15,-7 0-32 16,-7 14-27-16,-4 22-1 15,1 8-2-15,4 5-5 16,12-4 7-16,15-4-6 16,9-11-37-16,7-12-20 15,20-16 24-15,12-2 22 16,1-18 17-16,-1-12 20 0,-4-4 43 16,-5-2 13-16,-7 5 11 15,-8 5-43-15,-5 8-44 16,-5 8 0-16,-2 9 0 15,-1 1 0-15,-2 13 0 16,2 25 0-16,1 16 0 16,2 15 0-16,-1 13 0 15,0 6 0-15,3 4 0 0,-5 1 0 16,0-5 0 0,-2-6 0-16,0-10 0 0,0-10 0 15,0-14 0-15,-4-9 0 16,-7-17 0-16,2-10 0 15,-6-12 0-15,-1 0 0 16,-6-24 0-16,-4-12 0 16,4-14 0-16,4-17 0 15,14-11-14-15,4-12-4 16,17-4 17-16,22 4-8 0,11 5 8 16,9 15-5-16,8 10-10 15,1 12 15 1,-3 12-8-16,-6 4-4 15,-3 6 13-15,-11 5 0 0,-7 1-1 16,-11 4 1-16,-5 0 0 16,-10 0 1-1,-3 0-1-15,-7-2-3 0,-2 2 2 16,0 0-6 0,-2 8 7-16,-10 6 5 0,-6 2 2 15,-2 12-5-15,-4 18 4 0,7 12-5 16,4 8 17-16,11 0-16 15,2-3-1 1,15-7 3-16,18-10-4 0,10-12-12 16,8-16-12-1,4-2-10-15,-2-16 13 0,-5-15 9 16,-8-6 12 0,-9-8 0-16,-7-3 24 0,-9-4 10 15,-7 2-8-15,-6 4-14 0,-2 10 13 16,0 10-2-16,-18 12-11 15,-2 12-12-15,0 2 0 16,-1 8 0 0,4 16 0-16,2 6 0 15,7 2 0 1,7 0 0-16,1-2 0 0,0-4 0 0,19-2 0 16,3-6 0-16,8-2 0 15,3-4 0-15,5 1-3 16,-2-4-2-1,-1 4-1-15,-3-2 5 16,-4 6-4-16,-9 3-1 16,-8 4 5-16,-8 2-11 15,-3 2 11-15,0 2-4 16,-5-2-5-16,-15-4 9 16,-5-6-3-16,-5-6 4 15,-6-8 1-15,-2-4-1 16,-12-10-1-16,10-14-142 15,13-4-706-15</inkml:trace>
  <inkml:trace contextRef="#ctx0" brushRef="#br0" timeOffset="-137973.42">12107 4351 1467 0,'0'0'760'0,"0"0"-485"16,-137-10 97-16,77 16-145 15,8 24-53-15,8 12-85 16,14 9-15-16,18-1-26 0,12-2-14 16,0-10-4-16,30-10-15 15,9-14 2-15,5-14 16 16,-2 0-6-1,-7-20 34-15,-9-14 22 0,-11-6-10 16,-10-7 2-16,-5-3-31 16,0-2-13-16,-12 4 4 15,-4 4-1-15,6 4-16 0,8 6-18 32,2 4 0-32,2 3 0 0,24 4 0 0,9 3 0 15,5 4 0-15,6 6 0 16,-4 10 0-16,-2 0 0 15,-6 15 0-15,-6 20 0 16,-4 13 0-16,-7 16 0 16,-2 28 0-16,-2 29 0 15,-2 23 0-15,2 4 0 16,-3-23 0 0,-2-33 0-16,2-30 0 0,-2-8 0 15,2 6 0-15,3 2 0 16,1-4 0-16,4-15 0 15,1-17 0-15,2-14 0 16,7-12 0-16,2-6 0 16,-1-26 0-16,-3-12 0 15,-9-13 0-15,-13-7 0 16,-4-8 0-16,-9-4 0 16,-17 2 0-16,-12 3 0 0,-2 13 0 15,0 10 0-15,4 16 0 16,9 10 0-16,7 10 0 15,15 6 0-15,5 4 0 16,7 0 0 0,30-2 0-16,16-6 0 0,51-12-152 15,-13 0-446-15,-7 0-667 0</inkml:trace>
  <inkml:trace contextRef="#ctx0" brushRef="#br0" timeOffset="-135831.52">13799 4319 1498 0,'0'0'775'15,"0"0"-248"-15,0 0-53 31,0 0-198-31,24-106-83 16,-24 86-68-16,0 6-46 16,-17 8 1-16,-12 6-47 15,-8 0-20-15,-8 27-13 16,-3 14-1-16,0 7 0 16,11 4-7-16,11-2 7 15,16-4 0-15,10-12-8 0,2-7 9 16,25-15 1-16,10-11 8 15,3-1 0-15,2-18 0 16,-3-12-1-16,-8-3 0 16,-5-2-8-16,-9 3 0 15,-5 8 0-15,-5 8 0 16,-5 8 0-16,0 8 0 16,-2 0 0-16,2 12 0 15,1 22 0-15,3 21 0 0,2 31 0 16,4 34 0-1,5 30 0-15,5 9 0 0,-1-11 0 16,-2-36 0-16,-3-36 0 16,-8-23 0-16,-4-17 0 15,-2-4 0-15,-2-6 0 16,0-10 0-16,-11-16 0 16,-16-6 0-16,-7-28 0 15,-7-16 0-15,3-15 0 16,7-25 0-16,11 0 0 0,16-4 0 15,4-4 0-15,24 15 0 16,16-3 0-16,10 8 0 16,10 10 0-16,-1 10 0 15,-3 9 0-15,-5 7 0 16,-9 8 0 0,-12 6 0-16,-10 6 0 0,-13 2 0 15,-7 6 0-15,0 0 0 16,-5 4 0-16,-15 4 0 0,0 2 0 15,-2 4 0-15,6 0 0 16,4 0 0-16,6 8 0 16,6 6 0-1,0 2 0-15,20 4 0 0,17 0 0 16,9 0 0-16,9 0-41 16,-1-2-26-16,-9-2 8 15,-9 1 5-15,-15 1 24 16,-10 1 3-16,-11 4 20 15,0 3 7-15,0 2 1 0,0-2 0 16,-3 0 7-16,3-6-7 16,0-6 6-16,21-6 6 15,11-6 7-15,9-2 1 16,5 0-20 0,5-18 0-16,2-8-1 0,-3-4 1 15,-6-6-1-15,-6-6 0 16,-9-5 1-1,-7 3 19-15,-8 2-11 0,-13 10 18 0,-1 12 21 16,-11 16-6-16,-17 4-21 16,-8 18-21-16,-4 20-2 15,2 8 1-15,6 2 1 16,12-2-5-16,10-7 4 16,10-9-9-16,0-10-5 31,20-12 2-31,5-8 13 0,5-2 3 0,0-20-2 31,-2-8 14-31,-8 0 15 0,0 2 10 16,-7 6-40-16,-5 5 0 15,-4 11 0-15,0 6 0 16,0 0 0-16,7 9 0 16,6 13 0-16,6 2 0 15,5-1 0-15,3-2 0 16,4-9-27-16,-4-9 13 15,-3-3-2-15,-4-9 16 16,-7-19-1-16,-7-8 2 16,-4-7 9-16,-1-5 5 0,-5-6 6 15,0-2-10-15,0 0-11 16,0 8 0-16,0 8 0 16,0 15 0-16,0 16 0 15,-2 9 0-15,2 14 0 16,0 30 0-16,0 34 0 15,0 40 0-15,12 40 0 16,5 15 0-16,4-8 0 16,-5-37 0-16,-4-42 0 15,-2-28 0-15,-2-16 0 16,0-5 0-16,-2-8 0 0,0-8 0 16,-6-21-17-16,0-7 9 15,0-29-50-15,-2-16 4 16,-8-14-32-16,-6-28-7 15,4-26 35-15,2 3 31 16,3 13 27-16,5 20 6 16,2 28 66-16,0 3 30 15,2 7-22-15,15 14-26 16,9 14-18-16,10 10-36 0,9 8 10 16,0 0-10-16,3 22-6 15,-10 10-49-15,-8 3-70 16,-15 5 4-16,-15-2-8 15,0-2 34-15,-28-4 53 16,-14-4 30-16,-7-8 12 16,2-8 18-16,5-6 15 15,11-6 46-15,15 0 11 16,16-6-1 0,0-16-34-16,25-6-55 0,19-6-3 15,11-6-42-15,9-5-1 16,-2-5-11-16,-3-2 6 15,-7-4 19-15,-15-4 32 16,-11 0 1-16,-15 2 24 16,-11 5 29-16,0 13 48 15,-13 12-16-15,-5 15-7 16,-4 13-38-16,6 11-22 0,4 33-17 16,8 21-2-16,4 13 0 15,0 12-2-15,11 2 1 16,8-3-14-16,3-9-39 15,-4-16-4-15,-1-18 31 16,-3-20 13-16,0-18 14 16,-4-8 31-16,1-14 35 15,4-20-40-15,-1-8-5 16,5-4 16-16,3 0-17 16,0 4-4-16,-2 7 7 0,2 9-14 15,-1 12 0-15,0 14-9 16,0 0-8-16,1 22 7 15,-1 14-8-15,-4 9 8 16,-2 5-14-16,-4-2-50 16,-4-2-64-1,3-8-33-15,0-8-91 0,11-14-231 16,0-8-324-16,5-8-779 0</inkml:trace>
  <inkml:trace contextRef="#ctx0" brushRef="#br0" timeOffset="-135131.33">17120 4109 1515 0,'0'0'733'16,"0"0"-207"-1,0 0-142-15,0 0-30 0,0 0-105 16,0 0-84-16,0 0-72 16,-54-50-57-16,18 75 5 15,-13 12-41-15,-6 6 0 16,-4 12 0-16,0 3 0 16,4 4 0-16,9 2 0 15,13-1 0-15,18-4 0 16,15-4 0-1,2-7 0-15,37-12 0 0,16-12 0 16,12-12 0-16,13-12 0 16,-3 0-54-16,-4-14-62 0,-16-8-49 15,-13-2 38-15,-18-2 70 16,-15 2 44-16,-11 0 12 16,0 1 1-16,-24 0 0 15,-7 1 0-15,-8 1 0 16,-5 3 0-1,-2 4 14-15,6 3-5 0,7 2 33 16,9 5 15-16,14 2-2 16,8 2 2-16,2 0-24 0,6 0 12 15,22 0 5-15,7 0-19 16,8 0-10-16,2 0-12 31,-3 0-9-31,-8 0 1 16,-11 0 0-16,-8 0 5 15,-8 0 39-15,-5-2 12 16,-2 2-57-16,0 0 0 16,0 0 0-16,0 0 0 0,0 0 0 15,0 18 0-15,0 13 0 16,0 9 0-16,0 10 0 16,0 10 0-16,-2 0 0 15,2 2 0-15,0-6 0 16,0-5 0-16,0-10 0 15,8-9 0-15,7-7 0 16,2-11 0-16,2-8 0 16,13-6-101-16,-2-10-359 15,-7-11-602-15</inkml:trace>
  <inkml:trace contextRef="#ctx0" brushRef="#br0" timeOffset="-134326.3">8397 5338 2067 0,'0'0'482'0,"0"0"-135"15,0 0 136-15,0 0-297 0,-143 112-54 16,67 2 8-16,-17 49-28 16,3 21-22-16,15 5-33 15,25-15-57-15,29-21 0 16,21-15 0-16,19-12 0 16,25-25 0-16,9-25 0 15,32-8 0-15,31-16 0 0,-4-8 0 31,-2-8 0-31,-38-22 0 0,-34-10 0 0,-6 0 0 32,-7-2 0-32,-7-2 0 15,-16 0 0-15,-2 0 0 16,-6 0 0-16,-14-12-36 16,-11-14-158-16,3 4-340 15,5 0-390-15</inkml:trace>
  <inkml:trace contextRef="#ctx0" brushRef="#br0" timeOffset="-133860.45">8728 6056 1585 0,'0'0'1147'15,"0"0"-654"-15,0 0 21 0,0 0-157 16,0 0-357-16,0 0 0 15,0 0 0-15,-22 142 0 16,16 5 0-16,2-9 0 16,4-30 0-16,0-40 0 15,0-28 0 1,0-5 0-16,2-12 0 0,0-10 0 0,0-13-29 31,-2-35-62-31,0-27-247 0,-4-32-39 0,-10-32 64 16,-1 7 10-16,2 13 153 15,6 18 150-15,5 27 50 16,2 6 236-16,0 2 58 16,9 17-44-16,11 14-65 15,14 10-100-15,6 10-70 16,5 2-29-16,5 0-26 0,-5 17-2 16,-9 4-8-16,-11 8-6 15,-15 4-6-15,-10 7 11 16,-10 7 1-1,-28 1 34-15,-9 4-11 0,-8-4-1 16,-1-4-14-16,7-8-8 16,15-5-56-16,34-13-262 15,10-9-528-15,25-7-379 0</inkml:trace>
  <inkml:trace contextRef="#ctx0" brushRef="#br0" timeOffset="-133528.25">9242 6234 1982 0,'0'0'910'0,"0"0"-352"16,0 0-192-1,0 0-189-15,0 0-105 16,0 0-57-16,0 0 1 16,-68 125-16-16,57-59 0 0,9 0 0 31,2-6 0-31,19-12-17 15,19-16-25-15,12-18-1 0,-1-14 23 16,1-12 15-16,-12-26 5 16,-12-8 14-16,-17-10 35 15,-9-2-7-15,0-3-20 16,-20 3-22-16,-7 10 0 16,-6 12 0-16,0 16 0 15,-4 16 0-15,-1 4-92 16,-9 48-244-16,11 0-519 15,11-2-737-15</inkml:trace>
  <inkml:trace contextRef="#ctx0" brushRef="#br0" timeOffset="-133130.09">9885 6126 1217 0,'0'0'1248'15,"0"0"-699"-15,0 0-59 16,0 0-266-16,0 0-83 0,0 0-50 16,0 0-28-16,-19-66-46 15,-25 94-16-15,-1 6-2 16,0 8-4 0,11-2 5-16,15-2-1 0,14-4-7 15,5-6-14-15,28-5 14 16,15-4 8-16,12-5 0 15,5-2 1-15,-1 2-1 16,-6 3-12-16,-8 1-12 0,-14 2 0 16,-12 2 0-16,-17 2-12 15,-2-2 26-15,-12 2 10 16,-23-2 5 0,-8-4 24-16,-9 0 1 0,-1-4-15 15,0-4 3-15,11-2-18 16,12-2 0-16,15-4-58 15,23-2-229-15,23-2-509 16,9-14-304-16</inkml:trace>
  <inkml:trace contextRef="#ctx0" brushRef="#br0" timeOffset="-132798.39">10406 6122 1840 0,'0'0'814'15,"0"0"-322"-15,0 0-126 0,0 0-138 16,0 0-108 0,0 0-69-16,-130-48-39 0,98 84-12 0,4 10-2 15,7 2 2 1,14 0-1-16,7-6-8 0,17-6 8 16,22-10-4-16,14-5-7 15,6-9-3-15,1-6-35 16,-7-1-20-1,-11 2 14-15,-14 0 25 16,-14 4 13-16,-14 0-9 0,0 7 27 16,-21 0 55-16,-15 5 0 15,-11-3 8-15,-10 0 12 16,-2-2-18-16,-1-2-10 16,11-4-13-16,15-4-25 0,20-4-9 31,22-4-161-31,26-14-431 0,13-8-1033 0</inkml:trace>
  <inkml:trace contextRef="#ctx0" brushRef="#br0" timeOffset="-132560.25">10831 6054 1288 0,'0'0'1559'15,"0"0"-814"-15,0 0-241 0,0 0-504 0,0 0 0 16,0 0 0-16,0 0 0 15,-17 25 0-15,31 28 0 32,2 9 0-32,-1 6 0 15,-1 4 0-15,0-3 0 16,-4-7 0-16,-1-10 0 16,4-18-65-16,-1-12-556 15,2-18-731-15</inkml:trace>
  <inkml:trace contextRef="#ctx0" brushRef="#br0" timeOffset="-131665.05">11315 6043 2038 0,'0'0'1054'16,"0"0"-500"-16,0 0-261 16,0 0-182-16,0 0-65 15,14 119-46-15,-7-61 0 16,0 4 0-16,0-2 0 15,-1-7 0-15,-2-12-39 0,0-10-218 16,-1-13-227-16,-3-16 17 16,0-2 271-16,0-15 44 15,0-16 86-15,-9-10 49 16,1-7 17-16,3-8 42 16,1-4 53-16,-1 0 97 15,3 6 52-15,1 10 72 16,1 9-26-16,0 9-45 15,0 11-70-15,0 2-96 16,14 8-79-16,13 2 0 0,11 3 0 16,2 3 0-16,-2 16-66 15,-9 12-71-15,-10 7-29 16,-14 4 16-16,-5 2 48 16,-22 0 49-1,-14-4 53-15,-10-6 0 0,1-12 42 16,4-6 59-16,10-10 38 0,12-4 11 15,15-2 6-15,4 0-70 16,8-6-86-16,24-6 0 16,15-1 0-16,10 0 0 15,11 5 0 1,1 8 0-16,-2 0 0 0,-10 6-59 0,-12 18 3 16,-20 6 1-1,-19 8 7 1,-6 4 27-16,-25 2 4 15,-21-1 17-15,-12-5 1 16,-1-6 0-16,2-8 21 16,12-10 10-16,10-10-8 15,21-4 1-15,14-6-25 16,4-22-36-16,36-16-112 16,20-16-106-16,12-11-104 0,8-7-148 15,3 0 292-15,-5 0 156 16,-14 9 58-16,-10 7 317 15,-12 8 179-15,-10 12-138 16,-11 8-67-16,-8 14-28 16,-6 10-263-16,-5 10 0 15,0 4 0-15,-2 30 0 16,2 16 0-16,2 15 0 16,-2 11 0-16,2 6 0 0,-2 0 0 15,0-8 0-15,1-7 0 16,2-17 0-16,-5-16 0 15,2-12 0-15,-1-12 0 16,1-8 0-16,3-2 0 16,3 0 0-16,5 0 0 15,11-4 0-15,7-4 0 16,13-2 0-16,11 0 0 16,9 0 0-16,9-3 0 15,1-2-78-15,19-15-409 16,-18 3-249-16,-18-1-519 0</inkml:trace>
  <inkml:trace contextRef="#ctx0" brushRef="#br0" timeOffset="-131503.66">12876 6034 2155 0,'0'0'859'0,"0"0"-395"0,0 0-187 16,0 0-170-16,0 0-80 15,159-77-27-15,-100 59-84 16,5-2-168 0,-17 6-333-16,-17 4-562 0</inkml:trace>
  <inkml:trace contextRef="#ctx0" brushRef="#br0" timeOffset="-131203.95">12867 5949 129 0,'0'0'2038'15,"0"0"-1268"-15,0 0-133 0,0 0-310 0,0 0-132 16,0 0-195-16,0 0 0 16,-25 28 0-16,25 5 0 15,0 11 0-15,0 14 0 16,-2 6 0-16,-7 6 0 16,-1-2 0-16,-2-4 0 15,5-10 0-15,5-11 0 16,2-11 0-16,4-14 0 15,25-8 0-15,19-10 0 16,13 0 0-16,13-10 0 0,9-12 0 16,2 0 0-16,-2-2 0 15,-14 3 0 1,-13 2-87-16,-18 5-90 16,-19 2-120-16,-19-2-175 0,-23 1-186 15,-11 5-272-15</inkml:trace>
  <inkml:trace contextRef="#ctx0" brushRef="#br0" timeOffset="-130997.9">12819 6332 1866 0,'0'0'847'16,"0"0"-279"-16,0 0-91 16,0 0-276-16,0 0-130 15,119-20-5-15,-53 12-66 16,7 0 0-16,2-2 0 15,-7-2-47-15,-9 0-67 16,-6-4-174-16,-19 2-289 16,-16 4-443-16</inkml:trace>
  <inkml:trace contextRef="#ctx0" brushRef="#br0" timeOffset="-130060.04">13898 5368 1320 0,'0'0'609'15,"0"0"-256"-15,0 0 286 0,0 0-338 16,0 0-61-1,0 0-71-15,0 0-17 0,0-36-28 16,0 33-20-16,0 3-19 16,0 0-85-16,0 0 0 15,0 0 0-15,0 0 0 16,0 0 0-16,0 0 0 16,0 19 0-16,3 15 0 15,10 16 0-15,10 32 0 16,12 35 0-16,2 29 0 15,7 12 0-15,-9-5 0 0,-9-33 0 16,-12-32 0-16,-4-21 0 16,-7-8 0-16,-3 8 0 15,0 7 0-15,-6 2 0 32,-17-10 0-32,-12-7 0 0,-3-8 0 15,-4-8 0-15,3-9 0 16,3-10 0-16,9-8 0 15,7-8 0-15,1-2 0 0,7-2 0 16,4 0 0-16,-1-2 0 16,3 0 0-16,1 0 0 15,4-2 0-15,-2 0 0 16,3 0 0-16,0 0 0 16,0-18-78-16,0-4-605 15,9-6-927-15</inkml:trace>
  <inkml:trace contextRef="#ctx0" brushRef="#br0" timeOffset="-129894.58">14498 6535 2292 0,'0'0'1029'0,"0"0"-717"15,0 0 31-15,0 0-223 16,0 0-120-16,0 0-23 15,0 0-783-15</inkml:trace>
  <inkml:trace contextRef="#ctx0" brushRef="#br0" timeOffset="-126333.5">1205 7415 1751 0,'0'0'780'0,"0"0"-418"15,0 0 172-15,0 0-231 16,41-110-124-16,-41 106-77 15,0 4-17-15,0 22-85 0,-12 36 0 16,-9 40 0-16,-7 38 0 16,1 17 0-16,5-7 0 15,8-31 0-15,12-39 0 16,2-26 0-16,0-16-51 16,29-20-246-16,6-8-442 15,0-6-519-15</inkml:trace>
  <inkml:trace contextRef="#ctx0" brushRef="#br0" timeOffset="-125524.93">1478 7397 2212 0,'0'0'905'0,"0"0"-601"16,0 0-48-16,0 0-97 16,0 0-70-16,-23 149-32 0,18-77-18 15,2 8-18-15,-1-2-5 16,-5 0-4-16,0-10-6 0,1-11-6 31,1-17-11-15,3-14-21-16,4-16-13 0,0-10-10 15,0-4 25-15,2-26 1 16,13-10-8-16,2-5 23 16,0 5 7-16,2 11 7 15,-4 11 16-15,-2 11 10 16,1 7-11-16,1 8-6 15,5 23-2-15,0 6 1 16,6 8-8-16,0-1-1 0,5-4 0 16,3-10-7-16,7-12 2 15,1-14-9-15,5-4 2 16,-2-18 11 0,-2-20-1-16,-10-15 3 0,-5-6 14 15,-12-9 5-15,-7 1 7 16,-9 9-8-16,0 14 22 15,0 20 13-15,-19 20 25 16,-3 8-78-16,-3 40 0 0,3 18 0 16,4 14 0-1,12 4 0-15,6-4 0 0,8-13 0 16,26-17-11 0,11-20-11-16,8-20 10 0,2-6 12 15,-2-22 4-15,-7-14 2 16,-8-6 3-16,-12-4 17 15,-9 1-26-15,-6 5 0 16,-7 12 0-16,-4 10 0 16,0 14 0-16,0 4 0 15,0 20 0-15,2 19 0 0,4 9 0 16,8 0 0-16,0-4 0 16,3-10 0-16,3-12 0 15,-4-12 0-15,3-10 0 16,-2 0 0-16,2-28 0 15,0-8 0-15,2-8 0 16,1 0 0-16,1 2 0 16,-1 10 0-16,-4 11 0 0,2 17 0 15,-3 4 0 1,0 17 0-16,0 15 0 0,-3 5 0 16,2 3-8-16,-6-1-151 15,-2-7-168-15,-8-6-273 16,0-10-264-1,-5-10-519-15</inkml:trace>
  <inkml:trace contextRef="#ctx0" brushRef="#br0" timeOffset="-125297.25">1128 7363 2290 0,'0'0'893'0,"0"0"-631"16,0 0 233-16,0 0-339 15,0 0-156-15,0 0 0 16,0 0 0 0,104-68 0-16,6 52 0 0,58 6-203 0,-15 4-697 15,-9 6-1457 1</inkml:trace>
  <inkml:trace contextRef="#ctx0" brushRef="#br0" timeOffset="-124392.89">3666 7734 2225 0,'0'0'468'16,"0"0"13"-16,0 0 56 16,0 0-320-16,0 0-118 15,0 0-69-15,0 0-10 16,-107 122-1-16,90-53-19 16,6-4 0-16,11-8 0 15,0-13 0-15,19-18 0 0,14-18 0 16,4-8 0-1,1-22 0-15,-5-20 0 0,-9-16 0 16,-11-10 0-16,-13-9 0 16,0-1 0-16,-15 6 0 15,-12 10 0-15,-5 20 0 16,1 17 0-16,2 24 0 16,4 2 0-16,6 35 0 15,11 11 0-15,8 3 0 16,15-2 0-16,27-8 0 0,17-16-32 15,13-16-56-15,7-8-32 16,-4-22-8-16,-12-20 59 16,-14-8 69-16,-17-6 2 15,-20-2 85-15,-10 1 4 16,-2 7-20-16,-4 12 17 16,-6 14 10-16,2 20-98 15,0 4 0-15,5 39 0 16,-1 20 0-16,-3 34 0 15,5-1 0-15,-2 6 0 16,4-3 0-16,0-27 0 0,0-2 0 16,0-18 0-16,6-22 0 15,3-16 0 1,-4-10 0-16,3-8 0 0,0-24 0 16,0-10 0-16,7-4 0 15,2-1 0-15,5 5 0 16,0 8 0-16,7 10 0 15,4 14 0-15,4 10 0 0,5 2 0 16,0 26 0 0,-2 12 0-16,-5 7 0 0,-14 3 0 15,-15-2 0-15,-6-4 0 16,-23-2 0-16,-26-6 0 16,-17-8 0-16,-8-6 0 15,1-7 0-15,11-12 0 16,21-3 0-16,26-10 0 15,15-18-69-15,91-38-273 16,0 8-376-16,8-2-331 0</inkml:trace>
  <inkml:trace contextRef="#ctx0" brushRef="#br0" timeOffset="-124162.25">4735 7515 1714 0,'0'0'764'15,"0"0"-190"1,0 0-80-16,0 0-222 0,0 0-83 15,0 0-100-15,0 0-89 16,-44-52 0-16,39 91 0 16,-2 15 0-16,3 16 0 15,0 10 0-15,4 6 0 16,0-1 0 0,6-5 0-16,18-11 0 0,11-12 0 15,13-17 0-15,9-18 0 16,7-18-3-16,35-20-267 15,-18-20-456-15,-9-6-514 0</inkml:trace>
  <inkml:trace contextRef="#ctx0" brushRef="#br0" timeOffset="-123335.77">5420 7780 1458 0,'0'0'899'0,"0"0"-296"16,0 0-92-16,0 0-245 0,0 0-70 15,0 0-33-15,0 0-163 16,-30-78 0-1,10 78 0-15,-10 0 0 0,-9 18 0 16,-2 16 0 0,-5 10 0-16,6 8 0 0,8 2 0 15,10-1 0-15,17-9 0 16,5-12 0-16,17-10 0 16,21-16 0-16,8-6 0 15,3-10 0-15,-2-18 0 0,-9-9 0 16,-10-2 0-16,-10-5 0 15,-11 4 0-15,-5 1 0 16,-2 9 0-16,0 12 0 16,0 12 0-16,-2 6 0 15,-8 12 0-15,-3 24 0 16,1 13 0 0,3 6 0-16,7 2 0 15,2-10 0-15,17-8 0 16,14-15 0-16,9-14 0 15,3-10 0-15,-3-10 0 16,-5-18 0-16,-6-8 0 16,-7-4 0-16,-7-2 0 15,-5 3 0-15,-4 7 0 16,-4 9 0-16,-2 12 0 16,0 11 0-16,0 0 0 15,0 29 0-15,0 11 0 0,0 7 0 16,0 2 0-16,0-3 0 15,2-8 0-15,13-12 0 16,3-10 0-16,4-14 0 16,6-2 0-16,2-14 0 15,6-14 0-15,3-6 0 16,3-6 0-16,1 0 0 16,-3 1 0-16,-4 7 0 15,-7 9 0-15,-5 12 0 16,-7 11 0-16,-2 0 0 15,-3 26 0-15,0 10 0 0,-3 9 0 16,0-1 0-16,0-4 0 16,-3-8 0-16,-1-10 0 15,0-12 0-15,2-8 0 16,0-2 0-16,5-12 0 16,7-18 0-16,7-10 0 15,3-6 0-15,6-6 0 16,0 4 0-16,-1 5 0 0,-4 11 0 15,-6 16 0-15,-5 16 0 16,-3 0 0-16,0 24 0 16,-4 14 0-16,4 9 0 15,-4-1 0-15,0-4 0 16,4-8-174-16,9-18-280 16,-4-10-331-16,-2-6-436 0</inkml:trace>
  <inkml:trace contextRef="#ctx0" brushRef="#br0" timeOffset="-123162.09">6245 7287 2015 0,'0'0'1024'0,"0"0"-727"16,0 0 15-16,0 0-178 15,-122-16-134-15,90 18-260 16,-4 6-547-16</inkml:trace>
  <inkml:trace contextRef="#ctx0" brushRef="#br0" timeOffset="-122994.5">4661 7425 2819 0,'0'0'815'16,"0"0"-577"-1,0 0-14-15,0 0-224 0,110 16 0 16,-14-10 0-16,35-1 0 16,28-4 0-16,-23 1-87 15,-33-2-1091-15</inkml:trace>
  <inkml:trace contextRef="#ctx0" brushRef="#br0" timeOffset="-121565.45">8728 7856 1415 0,'0'0'815'15,"0"0"-593"-15,0 0 160 16,0 0-37-16,-72-118-111 16,40 108-87-16,-9 10-27 15,-7 14-48-15,-5 28-32 16,-4 16 20-16,3 14 3 15,10 7-33-15,9-3 2 16,17-10-23-16,13-12-3 16,5-16 4-16,15-14 2 15,17-15 3-15,11-9 2 0,1-15-7 16,3-19 8-16,-5-12-9 16,-6-4 4-16,-9-6-13 15,-5 0 0-15,-9 7 0 16,-4 9 0-16,-7 14 0 15,0 15 0-15,-2 11 0 16,0 4 0-16,2 25 0 16,3 15 0-16,9 5 0 0,5 3 0 31,7-2 0-31,20 0-54 0,-6-14-449 0,-5-12-667 0</inkml:trace>
  <inkml:trace contextRef="#ctx0" brushRef="#br0" timeOffset="-120499.52">10325 7646 1788 0,'0'0'1022'0,"0"0"-523"16,0 0-200-1,0 0-105-15,-144-31-121 0,100 49-53 0,4 17-14 32,5 7 7-32,7 2-11 15,11-2 11-15,12 0-11 16,5-3 17-16,17-6 20 15,19-3-12-15,15-2-12 16,6 1 2-16,2 0-17 16,-4 2 7-16,-5 1-7 15,-16 0-7-15,-15 0 5 16,-15 0-5-16,-4-4 7 16,-28-2 11-16,-13-5-10 0,-15-7 4 15,1-9-5-15,4-5 1 16,9 0 6-16,14-22-6 15,15-8 9-15,13-6 11 16,9-6-21-16,26-2 0 16,22-2 0-16,7 2-8 15,9 6 8-15,1 10-9 16,-4 10-6-16,-10 9 9 16,-14 9 3-16,-11 5 2 15,-14 18-8-15,-9 10 9 0,-8 5 7 16,-2 2-7-16,-2-2-1 15,0-2-7-15,4-6 4 16,-1-10-17-16,10-8-8 16,6-12-11-16,8 0 14 15,10-16 20-15,5-16 6 16,2-6 3-16,-2-4-1 16,-5-1-2-16,-10 7 0 0,-5 9 8 15,-9 9 41-15,-7 8 8 16,-2 10 3-16,-1 0-60 15,-1 15 0-15,3 18 0 16,7 7 0-16,2 2 0 16,10-4 0-16,6-8-42 15,10-14-51-15,4-16-29 16,0-4-106 0,2-30-24-16,-8-14 100 0,-8-10 63 0,-8-12 35 15,-8-7 32 1,-8-7 22-16,-6-2 41 15,0 4 34-15,-3 8 30 16,-9 19 99-16,2 21 60 0,1 22-51 16,1 12-61-16,1 28-152 15,3 30 0-15,4 35 0 16,0 29 0-16,0-8 0 16,11-13 0-16,-1-23 0 15,-1-30 0-15,-1-6 0 16,1-4 0-16,-5-20 0 0,0-14 0 15,0-4 0-15,1-16 0 16,4-20 0-16,7-8 0 16,7-9 0-16,10 2 0 15,2 4 0 1,8 7 0-16,4 12 0 0,-1 13 0 16,-2 15 0-16,0 0 0 15,-11 23 0-15,-7 13 0 0,-18 5 0 16,-8 3 0-16,-10-4 0 15,-27-2 0-15,-13-6 0 16,-11-6 0 0,-32-4-36-16,18-8-245 0,9-10-648 0</inkml:trace>
  <inkml:trace contextRef="#ctx0" brushRef="#br0" timeOffset="-118538.16">12242 7738 1833 0,'0'0'752'0,"0"0"-203"16,0 0-52-16,-9-116-263 15,-17 86-111-15,-5 6-72 0,-10 13-24 16,-5 11-27-16,-7 7 1 16,-3 26-1-16,5 12 0 15,13 5 0-15,12-4 2 16,19-8-1-16,7-8-2 0,16-12-12 16,20-12 13-16,7-6 12 15,5-6-12-15,-1-18 28 16,-4-4-28-16,-8 2 0 15,-7 2 0-15,-8 6 0 16,-8 8 0-16,-4 10 0 16,0 0 0-16,-1 28 0 0,2 20 0 31,6 34 0-31,4 33 0 0,2 29 0 0,1 10 0 16,-8-11 0-16,-8-31 0 15,-6-37 0-15,0-25 0 16,0-10 0-16,0-4 0 15,-13-2 0-15,-7-10 0 16,-6-14 0-16,-8-10 0 16,-2-14 0-16,-2-21 0 15,1-15 0-15,10-12 0 0,12-30 0 16,15-30 0 0,40-39 0-1,32-13 0-15,24 12 0 0,-5 35 0 16,-22 49 0-1,-17 28 0-15,-9 16 0 16,-1 2 0-16,-8 4 0 16,-6 3 0-16,-15 11 0 15,-13 10 0-15,0 4 0 16,-18 0 0-16,-11 3 0 0,-3 16 0 16,3 6 0-16,3 5 0 15,10 0 0-15,13 0 0 16,3-4 0-16,17-4 0 15,24-4 0-15,7-6 0 16,9-4 0-16,1-2-11 16,-1-2-38-16,-10 4-11 15,-11 4 27-15,-10 6 15 16,-14 6-12-16,-8 6 30 16,-4 2 6-16,0 3 12 15,0-3-5-15,0-4-12 0,15-8 5 16,15-10 9-16,12-10-15 15,11 0-7-15,9-17-5 16,-1-15-6-16,-3-8 17 16,-9-4 1-16,-11-6 0 15,-11-2 29-15,-9 2-1 16,-10 6 2-16,-6 12 0 16,-2 12 11-16,0 16-19 0,-14 4-22 15,-14 22 0 1,-3 18 0-16,-3 10 0 0,3 2 0 15,10-2 0-15,10-9 0 16,9-14 0-16,2-13 0 16,9-10 0-16,14-4 0 15,6-14 0-15,1-13 0 16,-2-8 0-16,-1-1 0 16,-5 4 0-16,-3 6 0 15,-6 12 0-15,-1 10 0 16,-1 4 0-16,4 10 0 0,4 14 0 15,5 6 0 1,3 0 0-16,7-6 0 0,0-9 0 16,2-14 0-1,-4-1-33-15,-5-19 6 0,-6-16 4 16,-5-7 11-16,-6-6 12 16,-3-4 0-16,-4-5 24 15,-3 2 8 1,0 2 7-16,0 5-39 0,0 12 0 0,0 12 0 15,0 16 0-15,0 8 0 16,0 20 0-16,0 46 0 16,7 43 0-16,2 45 0 15,-1 19 0-15,-4-9 0 16,-2-36 0-16,-2-45 0 16,0-25 0-16,0-14 0 15,0-2 0-15,0-6 0 16,0-10 0-16,0-22 0 15,2-4-32-15,1-26-151 0,1-20-168 16,2-12-296-16,3-28-107 16,1-33 123-16,4-27 139 31,-2 10 492-31,-4 31 285 0,-3 41 366 0,-1 34 117 16,5 4-205-16,1 2-234 15,9 4-87-15,7 14-128 16,5 6-74-1,6 0-10 1,-1 24-30-16,-4 8-27 0,-10 8-47 16,-12 6-112-16,-10 0-45 15,-12 0 20-15,-24-4 61 16,-8-7 46-16,-4-9 65 16,6-8 39-16,8-8 118 15,18-10 109-15,16 0 61 16,12-14-75-16,35-18-130 15,19-8-61-15,17-9-22 16,6-7-25-16,0-6-61 16,-6-4-52-16,-16-4-4 0,-15-5 37 15,-21 3 66-15,-20 6 39 16,-11 8 7-16,0 14 58 16,-14 16 38-16,-6 18 10 15,-3 10-29-15,2 26-51 16,0 28 12-16,1 18 27 15,8 12-39-15,6 7-11 16,6-3-11-16,0-12-2 16,0-12-8-16,12-18 11 0,1-16-6 15,2-16 11-15,0-14-16 16,1 0 23-16,4-18-8 16,0-10-16-16,2-4 0 15,2 0 0-15,-1 4 0 16,1 8 0-16,0 8 0 15,2 12 0-15,0 0 0 16,-1 22 0-16,-4 14 0 16,-4 8 0-16,-4 4 0 0,-3-2 0 15,-1-7 0 1,-2-7 0-16,1-14 0 16,5-12-53-16,4-6-38 0,7-9-49 15,16-49-115-15,-7 4-118 16,-2-4-576-16</inkml:trace>
  <inkml:trace contextRef="#ctx0" brushRef="#br0" timeOffset="-117694.21">15785 7463 49 0,'0'0'1318'15,"0"0"-915"-15,0 0 120 16,0 0-3-16,0 0-149 16,0 0-92-16,0 0-45 15,52-38-81-15,-9 4-75 16,3-6-36-16,5-10-26 16,-2-6 1-16,-6-8-1 0,-14-3-8 15,-13 5 5-15,-13 6 4 16,-3 14-8-16,-8 16 21 15,-13 16-30-15,-7 10 0 16,-3 32 0-16,-3 38-12 16,2 34 6-16,10 29 6 15,12-7 7-15,10-26 4 16,0-27-11-16,10-21 0 0,7 6 0 16,2 0 0-1,0-2 0-15,-6-14 0 0,-4-18 0 16,-3-10 0-16,-6-10 0 15,0-4 0 1,0 0 0-16,0-12 0 16,0-16 0-16,0-14 0 0,9-10 0 15,8-10 0-15,4 0 0 16,2 3 0-16,4 11 0 16,-3 16 0-16,-2 14 0 15,-4 16 0 1,-3 2 0-16,0 24 0 0,0 16 0 0,-3 13 0 15,2 3 0 1,-2 4 0-16,1-4 0 0,-2-6 0 16,-1-9 0-1,-1-12 0-15,-1-8 0 0,-2-13 0 16,-1-8-75-16,1-4-74 16,-2-55-227-1,1 3-496-15,1-6-910 0</inkml:trace>
  <inkml:trace contextRef="#ctx0" brushRef="#br0" timeOffset="-117400.86">16705 6631 2096 0,'0'0'774'0,"0"0"-236"15,0 0-188-15,0 0-148 0,0 0-109 16,0 0-50-16,0 0-43 16,-27 50 0-16,10-4 0 15,-2 11 0-15,-1 5 0 16,2 2 0-16,1-4 0 16,7-6 0-16,0-10 0 15,6-12 0-15,2-8 0 16,2-9-32-16,0-8-479 15,-2-4-707-15</inkml:trace>
  <inkml:trace contextRef="#ctx0" brushRef="#br0" timeOffset="-115268.39">17489 7369 1716 0,'0'0'786'0,"0"0"-473"0,0 0 47 16,0 0-53-16,0 0-106 15,0 0-58-15,0 0-37 16,-60-10-71-16,24 52-17 15,-2 14 9-15,4 12-14 16,9 7 2-16,13-5-9 16,12-8-4-16,7-12 10 15,29-14-11-15,13-20 9 16,6-16-1-16,-1 0-8 16,-6-28 14-16,-14-12-15 15,-14-8 0-15,-20-6 0 0,0 0 0 16,-22 0 0-16,-14 5 0 15,0 9 0-15,3 10 0 16,4 10 0-16,12 8 0 16,11 6 0-16,6 2 0 15,2-4 0-15,26-2 0 16,12-8 0-16,13-8 0 16,6-8 0-16,1-2 0 15,-7-2 0-15,-9 2 0 16,-13 6 0-16,-13 7 0 0,-8 9 0 15,-6 9 0-15,-4 5 0 16,0 1 0 0,0 31 0-16,0 17 0 0,0 17 0 15,0 30 0-15,4 31 0 16,2 29 0-16,0 8 0 16,-3-7 0-16,-3-21 0 15,0-36 0-15,0-23 0 16,0-22 0-16,0-8 0 15,0-5 0-15,10-6 0 0,4-10 0 16,8-18 0-16,6-8 0 16,6-28 0-16,0-16 0 15,-5-15 0-15,-3-9 0 16,-14-8 0-16,-12-6 0 16,0 0 0-16,-29 0 0 15,-15 10 0-15,-11 11 0 16,-2 17 0-16,7 12 0 15,10 14 0-15,12 6 0 16,16 8 0-16,12 0 0 0,6 0 0 16,28-2 0-16,17-6 0 15,10-4 0 1,3-2 0-16,-7-4 0 16,-12 2 0-16,-15 4-27 15,-20 6 25-15,-10 6-4 0,-6 4-39 16,-31 6-130-16,4 14-337 15,5-2-380-15</inkml:trace>
  <inkml:trace contextRef="#ctx0" brushRef="#br0" timeOffset="-114470.72">19262 6932 2155 0,'0'0'855'0,"0"0"-478"16,0 0-6-16,-128-28-155 15,81 28-94-15,-1 26-122 0,-8 20 0 16,3 16 0-16,-2 14 0 16,6 13 0-16,7 3 0 15,13 0 0-15,11-4 0 16,14-3 0-16,4-13 0 16,26-10 0-16,15-14 0 15,15-18 0-15,6-14 0 16,3-14 0-16,-5-2 0 15,-10-22 0-15,-9-12 0 0,-17-6 0 16,-14-4 0-16,-10-2 0 16,0-1 0-1,-10 7 0-15,-16 4 0 0,-7 10 0 16,-6 4 0-16,-5 10 0 16,-2 6 0-16,4 4 0 15,9 2 0-15,7 0 0 16,11 0 0-16,11 2 0 15,4 2 0-15,0 2 0 16,19 0 0-16,14-2 0 16,10-2 0-16,8-2 0 0,4 0 0 15,-2-2 0-15,-11-6 0 16,-7-2 0-16,-16 4 0 16,-7 0 0-1,-7 4 0-15,-5 0 0 0,0 2 0 16,0 0 0-16,0 14 0 15,0 14 0-15,-2 17 0 16,-3 10 0-16,-1 14 0 0,4 5 0 16,0 0 0-16,2 0 0 31,0-8 0-31,0-9 0 0,2-11 0 0,4-16 0 16,1-10 0-16,-2-12 0 15,-3-4 0-15,-1-4 0 16,-1 0 0-1,2 0 0-15,-2 0 0 0,2-6 0 16,-2-4 0-16,2-2 0 0,-2 0 0 31,0-8 0-31,0 4-357 0,-9-1-1645 0</inkml:trace>
  <inkml:trace contextRef="#ctx0" brushRef="#br0" timeOffset="-112272.45">1077 8959 2302 0,'0'0'569'16,"0"0"-93"-16,0 0-16 16,0 0-271-16,0 0-89 15,0 0-100-15,-42 8 0 16,37 50 0-16,-1 17 0 16,-3 13 0-16,1 4 0 0,0-2 0 15,4-11 0-15,4-15 0 16,0-18 0-16,0-16 0 15,0-18 0-15,10-12 0 16,0-4 0-16,8-30 0 16,1-12 0-1,1-6 0-15,2-3 0 0,0 8 0 16,-2 12 0-16,2 17 0 16,4 16 0-16,1 2 0 15,10 28 0-15,9 12 0 0,2 6 0 16,5 0 0-16,0-6 0 15,-6-9 0 1,-7-11-15-16,-7-10-20 0,-13-10 14 16,-7 0 6-16,-6-20 14 15,-7-12 1-15,0-13-10 16,-9-6 5-16,-15-12 4 16,0-3 2-16,-6 4-1 15,4 6 1 1,5 15 5-16,9 18 21 0,9 13 0 0,3 10-27 15,13 0-2-15,22 14 2 16,15 4 0-16,9-6 0 16,5-10 0-16,0-2-38 31,-9-14-15-31,-8-17 11 16,-13-6 32-16,-16-6 10 15,-6-5 5-15,-12-2 6 16,0-2 7-16,0-2 6 0,-14 2-8 15,0 8 10-15,-1 16 17 16,4 17 0-16,3 11-43 16,1 51 0-16,-2 47 0 15,6 38 0-15,1 12 0 16,2-19 0-16,0-37 0 16,3-38 0-16,11-12 0 15,4-2 0-15,6-5 0 16,3-11 0-16,-1-18 0 0,-2-6 0 15,-4-18 0-15,0-18 0 16,-3-8 0-16,-1-5 0 16,0 1 0-1,1 8 0-15,-2 10 0 0,1 14 0 16,1 16 0-16,3 0 0 16,2 26 0-16,2 16 0 15,2 6 0-15,-2 1 0 0,-6-3 0 16,-1-8 0-16,-2-10 0 15,-3-12 0-15,-1-12 0 16,2-4 0-16,3-9 0 16,8-22 0-16,4-10 0 15,3-6 0-15,4-2 0 16,-6 7 0 0,-5 14 0-16,-7 14 0 0,-4 14 0 15,-2 10 0-15,-3 24 0 16,2 8 0-16,-1 5 0 15,4-5 0-15,-2-10 0 0,6-12-104 16,7-20-208-16,-3-12-259 16,-2-16-433-16</inkml:trace>
  <inkml:trace contextRef="#ctx0" brushRef="#br0" timeOffset="-112103.83">2608 8803 2734 0,'0'0'741'0,"0"0"-375"16,0 0-111-16,0 0-255 15,0 0-15-15,0 0-239 16,0 0-909-16</inkml:trace>
  <inkml:trace contextRef="#ctx0" brushRef="#br0" timeOffset="-111500.79">3307 9007 2134 0,'0'0'753'16,"0"0"-370"-16,0 0 132 0,0 0-338 15,0 0-99-15,0 0-42 16,-113 72-16 0,94-7-20-16,8 5 0 0,9 0 0 15,2-6 0-15,17-12 0 16,23-13 0-16,15-21 0 16,14-18 0-16,7-7 0 15,0-35 0-15,-5-12-13 16,-11-10 12-16,-13-8 2 15,-19-4 6-15,-16-2-1 16,-10 2-6-16,-2 5 0 16,-4 17 0-16,-6 16 0 0,2 22 0 15,-1 16 0-15,0 24 0 16,1 46 0-16,4 37 0 16,-1-3 0-1,5-6 0-15,0-18 0 0,0-24 0 16,13 0 0-16,3-6 0 15,4-18 0-15,0-15 0 16,0-17 0-16,1 0 0 0,5-22 0 16,6-13 0-1,2-5 0-15,5-2 0 0,-1 6 0 32,-5 10 0-32,-1 10 0 0,-4 14 0 0,-5 2 0 15,-1 22 0-15,-2 14 0 16,2 8 0-16,-1 1 0 15,0-4 0-15,5-5 0 16,1-9 0-16,22-21-179 16,-6-6-337-1,0 0-522-15</inkml:trace>
  <inkml:trace contextRef="#ctx0" brushRef="#br0" timeOffset="-110590.43">5709 9302 1356 0,'0'0'646'0,"0"0"-53"15,0 0-31-15,0 0-180 0,0 0-132 16,0 0-92-16,28-116-59 15,-42 98-49-15,-12 6-50 16,-7 7 0-16,-2 5 0 16,-11 9 0-16,3 21 0 15,-2 14 0-15,5 6 0 0,12 2 0 16,11-3 0 0,14-9 0-16,3-12 0 0,18-14 0 15,20-14 0 1,11-4 0-16,5-31 0 0,6-12 0 15,-2-14 0 1,-5-7 0-16,-8-6 0 0,-12-4 0 16,-7-1 0-1,-14-1 0-15,-8 10 0 0,-4 10 0 16,0 18 0-16,-8 18 0 16,-6 22 0-16,-3 4 0 15,-3 36 0-15,2 16 0 0,0 12 0 31,8 8 0-31,3 0 0 0,7-3 0 0,0-7 0 16,20-10 0-16,7-10 0 31,10-12 0-31,7-10 0 0,0-8 0 0,15-10-116 16,-11-4-370-16,-15 0-482 0</inkml:trace>
  <inkml:trace contextRef="#ctx0" brushRef="#br0" timeOffset="-109201.99">6570 9151 1458 0,'0'0'914'0,"0"0"-318"15,0 0-72-15,0 0-269 16,0 0-110-16,0 0-79 15,0 0-19-15,-114 83 4 0,99-29-11 16,7 4-40-16,4-1 0 16,4-7 0-16,2-10 0 15,21-12 0-15,12-14 0 16,3-14 0-16,5 0 0 0,-1-20 0 16,-4-16 0-1,-9-7 0-15,-10-5 0 0,-12-6 0 16,-7-4 0-16,-5-2 0 15,-22 4 0-15,-7 6 0 0,-4 9 0 16,-3 15 0-16,1 12 0 16,2 14 0-16,7 0 0 15,5 21 0 1,11 11 0 0,11 8 0-16,4 0 0 15,5-2 0-15,25-4 0 16,18-8 0-16,11-12 0 15,12-8 0-15,10-6 0 16,2-2-15-16,-4-18 3 0,-9-4-2 16,-10-4-2-16,-16-4 16 15,-14 0 0-15,-11 0 0 16,-11 1 11-16,-5 8-11 16,-3 5 14-16,0 5 18 15,-3 9-32-15,-8 4 0 16,-3 0 0-16,-3 25 0 15,-2 11 0-15,0 10 0 16,2 6 0-16,4 4 0 16,6 0 0-16,7-6 0 0,0-6 0 15,23-12 0-15,16-10 0 16,10-12 0 0,10-10 0-16,10-4 0 0,0-21 0 15,3-11 0-15,-6-9 0 16,-4-3 0-16,-10-2 0 15,-13-4 0-15,-12 4 0 16,-8 2 0-16,-7 5 0 16,-12 7 0-16,0 10 0 0,-5 8 0 15,-12 6 0-15,-4 10 0 16,-2 2 0-16,-3 2 0 16,3 20 0-16,2 7 0 15,4 7 0-15,6 0 0 16,11 0 0-16,0-2 0 15,11-2 0-15,21-6 0 16,10-2 0-16,6-6 0 16,9-2 0-16,-2 0 0 15,-7 0 0-15,-7 4 0 16,-14 4 0-16,-14 3 0 0,-13 2 0 16,0 1 0-16,-21 1 0 15,-14-3 0-15,-1-5 0 16,3-5 0-1,3-9 0-15,8-9 0 0,12 0 0 16,8-18 0 0,2-18 0-16,14-13 0 0,22-7 0 15,14-6 0-15,5 6 0 0,2 6 0 16,-5 14 0-16,-8 12 0 16,-11 16 0-16,-7 8 0 15,-6 6 0 1,-6 22 0-16,-1 10 0 0,-3 8 0 15,-2 0 0 1,-1-4 0-16,-2-6 0 0,-1-10 0 16,-2-9 0-16,-1-14 0 15,-1-3 0-15,5 0 0 16,-1-22 0-16,8-8 0 16,4-10 0-16,6-6 0 0,7-2 0 31,5 2 0-31,2 10 0 15,-3 9 0-15,-2 16 0 0,-4 11 0 0,-4 0 0 16,-3 28 0-16,-6 8 0 16,-2 8 0-16,-7 2 0 15,2-2 0-15,-5-6 0 16,2-6 0-16,3-14-198 31,-1-8-386-31,-2-10-645 0</inkml:trace>
  <inkml:trace contextRef="#ctx0" brushRef="#br0" timeOffset="-109026.02">8662 8793 1219 0,'0'0'1715'0,"0"0"-948"0,0 0-372 15,0 0-395-15,0 0 0 16,0 0 0-16,0 0 0 15,10 144 0-15,8-80-321 16,-6-5-974-16</inkml:trace>
  <inkml:trace contextRef="#ctx0" brushRef="#br0" timeOffset="-108692.89">8854 9439 1787 0,'0'0'892'0,"0"0"-351"0,0 0-178 15,122-83-92-15,-73 41-107 16,2-8-86-16,2-10-78 16,-2-6 0-16,-9-11 0 15,-6-3 0-15,-12-2 0 16,-9 6 0-16,-11 10 0 16,-4 13 0-16,0 24 0 15,0 17 0-15,-6 12 0 0,-3 26 0 16,-1 24 0-1,-2 16 0-15,3 8 0 0,4 2 0 16,3 1 0-16,2-8 0 16,0-4 0-16,10-11 0 15,14-10 0-15,6-16 0 16,8-12 0-16,5-16-168 16,14-14-382-16,-11-16-342 15,-7-2-583-15</inkml:trace>
  <inkml:trace contextRef="#ctx0" brushRef="#br0" timeOffset="-108534.43">9072 9019 856 0,'0'0'1998'16,"0"0"-1334"0,0 0-319-16,0 0-112 0,0 0-233 15,0 0 0-15,119-13 0 16,-26-10 0-16,-17 5-117 15,-10 0-969-15</inkml:trace>
  <inkml:trace contextRef="#ctx0" brushRef="#br0" timeOffset="-107238.33">10683 9124 804 0,'0'0'1442'0,"0"0"-845"15,0 0-233-15,0 0 143 16,0 0-276-16,0 0-80 15,0 0-151-15,-73-41 0 16,40 88 0-16,1 13 0 0,9 8 0 16,12 2 0-16,11-4 0 31,11-7 0-31,30-13 0 0,16-19 0 0,12-12 0 31,11-15 0-31,0-8 0 0,-2-24 0 0,-13-8 0 16,-11-7 0-1,-18 1 0-15,-15 2 0 0,-12 8 0 16,-9 8 0-16,0 12 0 0,0 14 0 31,-11 2 0-31,-1 24 0 0,-2 20 0 0,7 10 0 16,7 3 0 0,0-3 0-16,23-10 0 15,13-12 0-15,6-14 0 0,5-18 0 16,0 0 0-16,-7-26 0 15,-10-14 0-15,-9-10 0 32,-13-4 0-32,-8-7 0 15,-2-1 0-15,-25 2 0 0,-7 10 0 16,-10 12 0-16,5 18 0 16,-1 20 0-16,7 2 0 15,11 32 0-15,13 12 0 16,9 4 0-16,20-2 0 15,26-6 0-15,15-9 0 16,9-15 0-16,7-14 0 16,-4-4 0-16,1-11 0 15,-11-11 0-15,-10-4 0 0,-11 4 0 16,-8 4 0-16,-10 8 0 16,-5 10 0-16,-5 0 0 15,0 20 0-15,-4 18 0 16,-2 10 0-16,1 2 0 15,0-1 0-15,-2-11 0 16,0-10 0-16,2-12 0 16,-1-12 0-16,3-4 0 15,4-8 0-15,6-18 0 0,4-10 0 16,6-8 0-16,4-1 0 16,2 1 0-16,-2 6 0 15,-1 10 0-15,-6 12 0 16,-6 12 0-16,-3 4 0 15,-5 24 0-15,1 16 0 16,4 8 0-16,2 5 0 16,7-6 0-16,8-8 0 15,9-13 0-15,4-16-23 16,3-10-119-16,-1-16-89 0,-1-25-30 16,-10-9-198-16,-5-9-101 15,-7-10 168-15,-4-9 144 16,-7-6 216-16,-5-5 32 15,-3 5 210-15,-7 10 263 16,-2 18 86-16,0 20-65 16,0 22-149-16,0 14-78 15,0 20-267-15,-2 28 0 16,-2 20 0-16,4 13 0 0,0 5 0 16,0 4 0-16,6-6 0 15,16-8 0-15,5-13 0 16,7-19 0-1,8-18 0-15,7-19 0 0,4-7 0 16,1-19-117-16,1-44-356 16,-13 7-235-16,-14-4-226 0</inkml:trace>
  <inkml:trace contextRef="#ctx0" brushRef="#br0" timeOffset="-107095.59">12554 9046 2239 0,'0'0'895'15,"0"0"-522"-15,0 0-30 16,0 0-97-16,0 0-246 16,169 10 0-16,-90-10 0 31,20-3 0-31,-20-7-206 0,-20-1-878 0</inkml:trace>
  <inkml:trace contextRef="#ctx0" brushRef="#br0" timeOffset="-106095.58">13625 9166 339 0,'0'0'1876'15,"0"0"-1115"-15,0 0-454 16,0 0 18-16,0 0-114 16,0 0-101-16,0 0-49 15,-101-48-13-15,69 76 10 16,-3 10-58-16,4 10 0 15,5 4 0-15,12-2 0 16,14-3 0-16,0-11 0 16,16-13 0-16,16-9 0 15,7-14 0-15,-1 0 0 16,0-19 0-16,-9-10 0 0,-3-5 0 16,-7-4 0-16,-7 2 0 15,-4 2 0-15,-4 6 0 16,-4 8 0-16,0 8 0 15,0 12 0-15,0 0 0 16,0 10 0-16,0 18 0 16,-2 6 0-16,2 4 0 15,0 0 0-15,8-4 0 16,17-7 0-16,8-12 0 16,6-8 0-16,5-7 0 0,-1-7 0 15,-4-17 0-15,-3-8 0 16,-7-2 0-16,-5-4 0 15,-3-2 0-15,-2 0 0 16,-4 4 0-16,-2 6 0 16,-5 12 0-16,-6 10 0 15,0 8 0-15,-2 4 0 16,0 28 0-16,0 10 0 16,0 8 0-16,0 2 0 15,2-4 0-15,13-8 0 16,5-10 0-16,2-12 0 0,9-9 0 15,1-9 0 1,1-4 0-16,4-19 0 0,1-7 0 16,-2-3 0-16,5-6 0 15,-4-1 0-15,-1 4 0 16,-6 4 0-16,-4 10 0 16,-9 12 0-16,-7 10 0 15,-3 0 0-15,-5 22 0 16,3 10 0-16,-4 8 0 15,1 0 0-15,3-4 0 16,-1-8 0-16,0-10 0 16,0-10 0-16,5-8 0 15,3 0 0-15,8-14 0 16,10-13 0-16,5-6 0 0,5-3 0 0,6 2 0 16,-4 6 0-1,-6 12 0-15,-3 10 0 0,-9 6 0 16,-5 10 0-16,-3 18 0 15,-2 6 0-15,-4 4 0 16,4 1 0-16,-4-6 0 16,-3-7-38-16,-7-13-326 15,0-9-396-15,-12-4-347 0</inkml:trace>
  <inkml:trace contextRef="#ctx0" brushRef="#br0" timeOffset="-105938.53">14185 8733 2505 0,'0'0'774'0,"0"0"-183"0,0 0-365 16,0 0-226-16,0 0 0 16,0 0 0-16,0 0 0 15,0-16-291-15,12 24-1370 0</inkml:trace>
  <inkml:trace contextRef="#ctx0" brushRef="#br0" timeOffset="-104302.2">16411 9174 1156 0,'0'0'570'0,"0"0"-19"16,0 0-162 0,0 0 63-16,0 0-187 0,25-127-96 15,-25 101-49-15,0 0-24 16,-16 4-40-16,-6 4 5 16,-11 12-7-16,-4 6-24 15,-8 10-7-15,-3 26-16 16,2 15 4-16,6 4 1 15,12 6-11-15,19-5 8 16,9-8-8-16,18-10 1 16,25-16 11-16,10-14-13 15,6-8 1-15,-4-8 7 0,-6-22-7 16,-8-6 9-16,-13-4 18 16,-12-4-28-16,-8 0 0 15,-5 5 0-15,-3 7 0 16,0 13 0-16,0 10 0 15,0 9 0-15,0 10 0 16,0 22 0-16,0 11 0 16,0 7 0-16,9-2 0 15,12-6 0-15,4-8 0 16,0-12 0-16,3-14 0 16,-2-8 0-16,-1 0 0 0,-2-22 0 15,3-10 0-15,-3-6 0 16,4-4 0-16,-1 0 0 15,0 4 0-15,-5 8 0 16,-2 12 0-16,-6 14 0 16,0 4 0-16,-3 18 0 15,-1 18 0-15,-1 10 0 16,-4 4 0-16,1-2 0 16,-3-6 0-16,2-8 0 15,-2-12 0-15,2-10-12 16,1-12-12-16,3 0 24 15,5-18 1-15,5-14 0 16,8-10 6-16,4-8-7 0,2-3-1 16,0 3 1-16,-2 9 1 15,-8 10 26-15,-8 17-27 16,-6 13 0-16,-6 1 0 16,0 19 0-16,-2 20 0 15,2 4 0-15,6 2 0 16,4-1 0-16,9-8 0 15,5-10 0-15,5-12 0 16,4-12-24-16,-2-2 6 16,-1-18 9-16,-2-16 9 0,-4-6 0 15,-5-6 0-15,-2-1 7 16,-6 3 7-16,-5 11 2 16,-5 8-2-16,0 15-14 15,-3 10 0-15,0 7 0 16,0 21 0-16,0 8 0 15,2 4 0-15,11-3 0 16,7-2 0-16,10-11 0 16,9-10 0-16,3-14 0 15,1 0 0-15,-3-12 0 16,-4-18 0-16,-4-4 0 16,-7-8 0-16,1 0 0 0,-6-3 0 15,-4 5 0-15,-4 8 0 16,-5 12 0-16,-5 10 0 15,-2 10 0-15,0 12 0 16,0 28 0-16,0 20 0 16,5 33 0-16,5 29 0 15,8 30 0-15,-1 7 0 16,-5-11 0-16,-8-30 0 16,-4-38 0-16,0-15 0 15,0-13 0-15,0 4 0 16,-14-4 0-16,-5-3 0 15,-9-24 0-15,-6-14 0 0,-5-11 0 16,-5-17 0-16,-2-21 0 16,3-14 0-1,11-16 0-15,17-28 0 0,15-37 0 16,47-27 0-16,16 10 0 16,10 34 0-16,-10 39 0 15,-6 35 0-15,35-6 0 16,-11 12-278-16,-10 6-880 0</inkml:trace>
  <inkml:trace contextRef="#ctx0" brushRef="#br0" timeOffset="-103867.64">18810 9169 2121 0,'0'0'763'0,"0"0"-440"0,0 0 60 16,0 0-158-16,118-73-147 16,-78 48-46-16,1 0-17 15,-7-2-14-15,-8 0 15 16,-16 0-15-16,-10 1 14 15,-4 6 11-15,-26 8-16 16,-11 6 1-16,-2 6-11 16,-3 12 0-16,4 20 22 15,10 12 0-15,9 6 10 16,17 3-32-16,6-5 0 16,14-4 0-16,27-12 0 0,14-10 0 15,11-10 0-15,4-12 0 16,2 0 0-16,-8-20 0 15,-9-10-47-15,-13-4-73 16,-4-21-196 0,-12 12-372-16,-9 4-727 0</inkml:trace>
  <inkml:trace contextRef="#ctx0" brushRef="#br0" timeOffset="-103363.35">19665 9060 1092 0,'0'0'511'16,"0"0"-144"-16,0 0 151 16,0 0-61-16,0 0-157 15,47-105-46-15,-62 91-51 16,-15 6-40-16,-6 6-59 16,-8 2-23-16,-5 10-35 15,-1 22-46-15,6 8 0 16,10 4 0-16,12 5 0 15,17-7 0-15,5-4 0 0,19-12 0 16,21-10 0 0,11-14 0-16,4-2 0 0,3-16 0 15,-7-16 0-15,-9-10 0 16,-11-8 0 0,-7-8 0-16,-7-9 0 0,-6-21 0 15,-3-28 0-15,-4 5 0 16,-2 9 0-16,-2 16 0 15,0 30 0-15,0 6 0 16,-4 9 0-16,-2 23 0 16,2 18 0-16,0 13 0 0,-1 31 0 15,-1 20 0-15,1 14 0 16,5 10 0-16,0 4 0 16,0 1 0-16,13-9 0 15,8-8 0-15,7-10 0 16,3-10 0-16,6-11 0 15,3-11-35-15,5-10-278 16,29-14-264 0,-13-8-143-16,-1-2-303 0</inkml:trace>
  <inkml:trace contextRef="#ctx0" brushRef="#br0" timeOffset="-102699.27">20441 9047 1365 0,'0'0'836'15,"0"0"-181"-15,0 0-200 0,0 0-142 16,-9-110-101-1,-11 90-95-15,-6 4-38 0,-4 8-34 16,-8 8-26-16,-4 4-19 16,1 22 0-16,6 8 0 15,11 6 0-15,14-4 0 16,10-4 0-16,2-7-35 16,25-11 0-16,8-12 19 0,0-2 9 15,4-10 7-15,-7-15 0 16,-7 0 12-16,-6-4 27 15,-7 7 3-15,-5 2-42 16,-2 8 0-16,-5 6 0 16,2 6 0-16,-2 0 0 31,0 28 0-31,0 19 0 0,4 11 0 16,0 14 0-16,1 10 0 0,1 8 0 15,-2 2 0-15,-1 1 0 16,-3-5 0-16,0-6 0 0,0-10 0 15,0-9 0-15,-7-15 0 16,-4-14 0-16,-2-14 0 16,-4-12 0-1,-3-8 0 1,-6-6 0-16,-3-21 0 16,-2-9 0-16,8-10 0 15,13-12 0-15,10-26 0 16,38-28 0-16,17 4 0 15,6 9 0-15,7 17 0 16,-6 24 0-16,6-4 0 16,8-1 0-16,-10 13 0 0,-9 8 0 15,-12 8 0-15,-11 8 0 16,-9 4 0-16,-12 2 0 16,-7 0 0-16,-6 0 0 15,0-2 0-15,0 2 0 16,-17 6 0-16,-7 6 0 15,-3 8 0-15,-5 4 0 16,-1 30 0-16,1 12 0 16,6 12 0-16,14 4 0 15,12 3 0-15,2-5 0 16,34-8 0-16,15-14 0 16,53-20-110-16,-14-12-436 0,-7-6-507 0</inkml:trace>
  <inkml:trace contextRef="#ctx0" brushRef="#br0" timeOffset="-101956.9">21670 8881 1993 0,'0'0'847'0,"0"0"-392"0,0 0-143 15,0 0-147-15,0 0-84 16,0 0-48-16,-112 122-8 15,96-74-11-15,10-2-13 16,6-7-1-16,11-9-56 16,22-12-1-16,10-10 10 15,-1-8 26-15,-2-6 21 16,-9-20 6-16,-11-6 16 16,-14-8 40-16,-6-6-29 15,-4-4-9-15,-22-3-14 16,-7 3-8-16,-3 4 2 15,1 10-4-15,8 10 0 16,10 10 0-16,13 8 2 16,4 6-3-16,15 2 1 0,25-2-1 15,11-2-23-15,10-6-90 16,3-7-63-16,-3-9-12 16,-4-7 2-16,-9-12 65 15,-10-7 82-15,-8-10 40 16,-9-4 37-16,-4-4 41 15,-9 3 20-15,-3 11 42 0,-5 14 67 16,0 16 14 0,0 22-46-16,-15 4-90 0,-4 38-85 15,0 21 0-15,-7 32 0 16,4 36 0 0,2 25 0-16,5 5 0 15,4-9 0-15,2-18 0 16,7-19 0-16,0-15 0 15,2-20 0-15,0-16 0 16,0-7 0-16,0 1 0 16,0 2 0-16,13-4 0 15,11-16 0-15,6-14 0 16,10-12 0-16,2-10 0 16,4 0 0-16,-6-18 0 0,-10-12 0 15,-10-8 0-15,-20-10 0 16,0-11 0-16,-28-3 0 15,-14-6 0-15,-9 4 0 16,-2 6 0-16,9 8 0 16,9 13 0-16,16 10 0 15,17 3 0-15,2 2 0 16,34 0 0-16,19-6-57 0,49-19-177 16,-13 5-271-1,-4 2-447-15</inkml:trace>
  <inkml:trace contextRef="#ctx0" brushRef="#br0" timeOffset="-101299.21">22629 8891 1960 0,'0'0'713'15,"0"0"-452"-15,0 0 258 16,0 0-348-16,123-4-86 15,-70-8-46-15,0-2-10 0,0-8-22 16,-3-10-6-16,-2-8 14 16,-6-14-15-16,-3-10 0 15,-6-11 12-15,-7-5-12 16,-10-2 11-16,-9 3 2 16,-7 9 13-16,0 14 28 15,-15 12 9-15,-4 16 10 16,2 12-29-16,2 12-44 15,1 4 0-15,-4 16 0 16,1 24 0-16,0 14 0 0,2 14 0 16,1 27 0-16,3 23 0 15,4-7 0-15,3-11 0 16,2-18 0-16,0-18 0 16,0 2 0-16,-3 0 0 15,2-10 0-15,-1-14 0 16,-2-9 0-16,2-13 0 15,2-10 0-15,2-6 0 16,0-4 0-16,0 0 0 16,0 0 0-16,4-18 0 15,16-6 0-15,10-8 0 0,8-7 0 16,7-1 0-16,0 4 0 16,-1 8 0-16,-10 10 0 15,-7 12 0-15,-8 6 0 16,-2 2 0-16,-6 22 0 15,-1 8 0-15,-1 4 0 16,-2 2 0-16,3-6 0 16,2-4 0-16,6-7 0 15,7-11 0-15,10-10 0 16,7 0 0-16,4-12 0 16,1-12 0-16,-4-7 0 15,-10 2 0-15,-24-16 0 16,-9 11 0-16,0 4-653 0</inkml:trace>
  <inkml:trace contextRef="#ctx0" brushRef="#br0" timeOffset="-99033.55">24002 8943 1455 0,'0'0'654'0,"0"0"-264"0,0 0 151 16,0 0-264-16,0 0-79 15,0 0-81-15,10-16-18 16,-10 16-35-16,0 0-29 0,0 8-4 31,0 4-17-31,0 0-10 0,-2-2-4 0,2-2-51 16,0-4-4-16,0-2 13 15,0-2 28-15,0 0 14 16,0-10 6-16,0-8 3 16,0 0 3-16,0 2-11 15,-2 4 8-15,-8 6 3 16,-3 6-11-16,-4 0 11 15,-5 8-12-15,3 8 1 16,3 2 0-16,5-2-1 16,5-4-9-16,6-6 3 15,0-2-2-15,2-4 8 0,13 0 0 16,3-2 6-16,2-12-6 16,-5-4-1-16,-5-2-7 15,-3 2-7-15,-7 2-111 16,-13 6-388-16,-9 4-1123 0</inkml:trace>
  <inkml:trace contextRef="#ctx0" brushRef="#br0" timeOffset="-68968.5">1498 10936 717 0,'0'0'1005'0,"0"0"-479"16,0 0 99-16,0 0-104 15,0 0-239-15,0 0-82 16,4-64-88-16,-4 88-55 15,-7 33-45-15,-12 43 5 16,-10 52 5-16,-3 22-22 0,-2-1 0 16,8-39 0-16,11-47 0 15,6-29 0-15,5-22 0 16,4-4 0 0,0-10 0-16,0-12 0 0,0-10 0 15,0-32 0-15,4-42 0 16,1-40 0-16,-1-47 0 15,-4-17 0-15,0 27 0 16,2 39 0-16,3 54 0 16,-3 26 0-16,2 10 0 15,0 10 0-15,3 12 0 0,8 5 0 16,5 34 0-16,10 15 0 16,7 14 0-16,1 8 0 15,0 7 0-15,1 3 0 16,-6 2 0-16,0 0 0 15,-4-2 0-15,-3-5-29 16,-6-9-73 0,-7-12-73-16,-11-16-97 0,-2-18-193 15,0-18-394-15</inkml:trace>
  <inkml:trace contextRef="#ctx0" brushRef="#br0" timeOffset="-68795.41">1302 11761 2713 0,'0'0'453'0,"0"0"-254"16,0 0 36-16,79-105-136 16,-33 71-67-16,1 2-25 15,0 6-7-15,13-4-115 16,-13 10-404-16,-7 4-765 0</inkml:trace>
  <inkml:trace contextRef="#ctx0" brushRef="#br0" timeOffset="-68427.16">2164 11387 1886 0,'0'0'626'16,"0"0"-405"-16,0 0 95 15,29-126-115-15,-26 98-116 16,-3 10 26-16,0 8 44 16,-22 10-25-16,-3 0-65 0,-5 22-62 15,1 11-3-15,8 7-15 16,8 2-6-16,13-1 19 16,0-1 1-16,28-5-5 15,9-7 6-15,6-6 0 16,6-4 0-16,0-4 1 15,-5 0 0-15,-5 2 0 16,-11 4 1-16,-12 2-2 16,-12 6 0-16,-4 4 1 15,-17 7 10-15,-20 1 43 16,-7-2-15-16,-7-2 0 0,0-8-9 16,7-6-13-16,10-20-17 15,12-2-186-15,19-2-701 0</inkml:trace>
  <inkml:trace contextRef="#ctx0" brushRef="#br0" timeOffset="-68032.38">4325 10928 2280 0,'0'0'724'0,"0"0"-382"0,0 0 131 15,-117-58-313-15,78 58-43 16,-5 0-117-16,2 22 0 15,-3 22 0-15,3 17 0 16,2 15 0-16,3 8 0 0,15 4 0 16,9-1 0-16,13-5 0 15,2-12 0-15,33-10 0 16,18-16 0-16,15-16 0 16,11-18-18-16,2-10-71 15,-4-12-104-15,-16-22-58 16,-19-8-53-16,-37-20-234 15,-5 9-50-15,-15 9-130 0</inkml:trace>
  <inkml:trace contextRef="#ctx0" brushRef="#br0" timeOffset="-67733.13">4105 11321 1375 0,'0'0'482'0,"0"0"-132"16,0 0-8-16,0 0-66 15,0 0-67-15,0 0-37 16,0 0-55-1,109 11-26 1,-64-11-46-16,2 0-19 16,-9 0-8-16,-8-7-17 15,-11 5 7-15,-10 0 52 16,-7 2 70-16,-2 0 25 16,0 0-38-16,0 18-30 0,0 7-52 15,4 9-35-15,2 5 0 16,2 10 0-16,0 1 0 15,-1 4 0-15,2 2 0 16,-3 1 0-16,3-2 0 16,5 14-11-16,2-17-563 15,0-12-939-15</inkml:trace>
  <inkml:trace contextRef="#ctx0" brushRef="#br0" timeOffset="-67196.24">6140 11598 1938 0,'0'0'761'16,"0"0"-388"-16,0 0-21 15,0 0-182-15,-109-66-79 0,71 34-31 16,-4-10 12-16,-4-8-9 16,-2-8 6-16,0-13 6 15,1-11-3-15,3-4-72 16,8-2 0-16,10 9 0 15,9 15 0-15,13 18 0 16,4 14 0-16,2 14 0 16,20 8 0-16,3 8 0 15,4 2 0-15,-1 10 0 16,-4 20 0-16,-7 12 0 0,-12 10 0 16,-5 14 0-16,-17 6 0 15,-21 7 0 1,-8-3 0-16,-5-4 0 0,4-10 0 15,9-13 0-15,11-12 0 16,9-12 0-16,14-13 0 16,4-6 0-16,13-6 0 15,25 0 0-15,15-2 0 16,15-14 0-16,9-6 0 16,0-4 0-16,24-5-152 15,-25 9-410-15,-14 4-662 0</inkml:trace>
  <inkml:trace contextRef="#ctx0" brushRef="#br0" timeOffset="-66595.23">6728 11133 2252 0,'0'0'760'15,"0"0"-296"-15,0 0-206 16,0 0-133-16,0 0-77 15,148-108-33-15,-94 80-3 0,-3-7-12 16,-3 1-18 0,-9-4-12-16,-11-2 1 0,-11-4 28 15,-13-2 0-15,-4-4 1 16,0 2 5-16,-7 1-4 16,-7 10-1-16,0 9 23 15,2 9 10-15,1 16 15 16,3 3 1-16,-1 15-38 15,3 25 8-15,-3 19 11 16,3 27-8-16,2 26-22 0,4-3 0 16,0-9 0-16,0-14 0 15,0-16 0-15,4 4 0 16,2 2 0 0,1-12 0-16,-1-17 0 0,-4-15 0 15,1-16 0 1,-1-14 0-16,0-2 0 0,0-16 0 15,2-20 0-15,4-10 0 16,7-7 0-16,4 2 0 16,6 4 0-16,3 9 0 0,5 10 0 15,-3 12 0-15,-1 14 0 16,1 2 0 0,-4 18 0-16,2 18 0 0,0 10 0 15,-3 8 0 1,1-1 0-16,-2-3 0 0,-1-10 0 15,-4-10 0-15,-2-10 0 16,-3-16 0-16,2-4 0 16,4-36 0-16,-4-10-336 15,-3-5-1283-15</inkml:trace>
  <inkml:trace contextRef="#ctx0" brushRef="#br0" timeOffset="-65330.15">9159 10636 986 0,'0'0'927'16,"0"0"-338"-16,0 0-99 16,0 0-119-16,0 0-89 15,0 0-105-15,0 0-87 16,-18-67-56-16,18 113-17 15,0 33 28-15,0 31 4 16,0 0-32-16,0-12 5 16,0-11-22-16,0-27 0 15,0 0 0 1,0-4-15-16,0-20-6 16,0-14 20-16,0-18 1 0,0-4 3 0,0-14 6 15,0-20-8-15,5-4 23 16,4-2-24-1,-1 6 0-15,7 8 0 0,3 8 0 16,10 10 0 0,6 8 0-16,5 0 0 0,5 20 0 15,-4 10 0-15,-5 6-12 16,-11 6-26-16,-14-2-38 16,-10 0 23-16,-10-1 22 15,-23-7 26-15,-9-6 5 16,-9-8 9-16,-1-10-9 0,5-8 26 15,4 0-19-15,12-4 7 16,15-11-14-16,16 1-3 16,2-4-143-16,62-11-341 15,-3 4-286-15,3 2-882 0</inkml:trace>
  <inkml:trace contextRef="#ctx0" brushRef="#br0" timeOffset="-64496.06">9747 11043 1267 0,'0'0'1380'0,"0"0"-821"16,0 0-201-1,0 0-112-15,0 0-150 0,0 0-79 16,0 0 13-16,-27 108-9 16,27-64-14-16,3-6-7 15,23-6-24-15,5-14-78 16,10-12 14-16,-2-6-4 15,-5-11 43-15,-11-22 25 16,-11-11 24-16,-12-8 13 16,0-8 5-16,-19-3 15 15,-10 4-6 1,-6 10 2-16,4 17 41 0,1 20 8 0,6 12-28 16,10 20-41-16,7 22-9 15,7 11-2-15,18 1-5 16,24-6 7-16,18-14 0 15,13-18-24-15,13-16-27 16,0-14-3 0,-3-30 7-1,-11-13 24-15,-16-8 22 16,-18-10 2-16,-15-3 46 16,-14 0 9-16,-9 2-7 15,0 14 19-15,-2 13-8 16,-9 23 35-16,3 24-95 0,2 6 0 15,-4 55 0-15,5 39 0 16,5 36 0-16,0 10 0 16,3-19 0-16,15-35 0 15,3-36 0-15,5-12 0 16,8-4 0-16,9-8 0 16,7-9 0-16,1-21 0 15,-5-12-23-15,-3-30-2 16,-9-21 19-16,-6-27 6 15,-8-28 0-15,-7 3 2 0,-6 17-2 16,-7 20 13-16,0 36 8 16,-5 4-3-1,-4 12-18-15,-5 22 0 0,2 5 0 16,-3 56 0-16,-1 39 0 16,11 34 0-16,2-1 0 15,3-25 0-15,5-32 0 16,11-28 0-16,8-4 0 15,3-5 0-15,3-10 0 16,-3-21 0-16,1-4 0 16,-4-33 0-16,-6-14 0 15,2-7 0-15,-4 0 0 16,-2 8 0-16,-2 12 0 0,-1 12 0 16,0 16 0-16,2 6 0 15,5 8 0-15,3 22 0 16,5 10 0-16,2 6 0 15,-6 0 0-15,-3-4 0 16,-2-8-3-16,-17-13-270 16,0-14-377-16,0-7-338 0</inkml:trace>
  <inkml:trace contextRef="#ctx0" brushRef="#br0" timeOffset="-64338.98">10167 10844 2728 0,'0'0'836'16,"0"0"-526"-16,0 0-88 15,0 0-222-15,0 0 0 16,219-14 0-16,-111 4-149 16,-2-4-1180-16</inkml:trace>
  <inkml:trace contextRef="#ctx0" brushRef="#br0" timeOffset="-62992.32">12027 10547 1182 0,'0'0'1190'15,"0"0"-493"-15,0 0-199 16,0 0-247-16,0 0-89 0,0 0-46 16,0 0-116-16,-81-98 0 31,75 98 0-31,1 22 0 16,-3 22 0-16,1 33 0 15,4 33 0-15,3 28 0 16,0-10 0-16,3-25 0 15,8-35 0-15,-2-28 0 16,1-4 0-16,-1-6 0 0,-2-6 0 16,-3-14 0-16,0-10 0 15,-2-6 0-15,2-24 0 16,6-10 0-16,5-10 0 16,5-2 0-16,3 4 0 15,2 10 0-15,1 16 0 16,-4 14 0-16,-2 8 0 15,0 18 0-15,0 16 0 16,1 10 0-16,1 4 0 16,1-2 0-16,5-8-3 15,4-10-231-15,2-14-146 16,3-12-276-16,15-2-67 16,-3-20 22-16,-4-4-132 0,-11 2 802 15,-20 10 31-15,-1 0 637 16,2-4-147-16,4-2 69 15,0-4-20-15,2-4-190 16,-3 0 5-16,-4-3-87 16,-5-2-75-16,-4-1-18 15,-5 0-174-15,0 3 0 16,-12 8 0-16,-6 4 0 16,-6 15 0-16,-3 2 0 15,-3 22 0-15,0 20 0 16,0 14 0-16,7 9 0 0,11-3 0 15,9-6 0-15,3-10 0 16,19-16 0-16,11-14 0 16,6-14 0-16,0-2 0 15,-4-26 0-15,-2-12 0 16,-6-8 0-16,-8-6 0 16,-3-2 0-16,-5 4 0 15,-3 7 0-15,-5 17 0 16,0 15 0-16,0 11 0 15,0 9 0-15,0 27 0 0,0 13 0 16,1 9 0 0,10-2 0-16,4-4 0 0,6-14 0 15,5-12 0-15,5-18-36 16,0-8-65-16,0-10-4 16,-3-22 60-16,-2-8 45 15,-6-4 16-15,-2-4 52 16,-4 3 19-16,-1 5 29 15,-3 11-116-15,1 12 0 16,-2 16 0-16,1 1 0 16,4 29 0-16,2 16 0 15,3 7 0-15,3 2 0 16,-4-6 0-16,4-10 0 0,-5-14 0 16,-1-16 0-16,1-8 0 15,1-10 0-15,-1-22 0 16,1-10 0-16,2-6 0 15,-3-2 0-15,1 3 0 16,2 10 0-16,-1 8 0 16,-3 11 0-16,6 12 0 15,2 6 0-15,6 0 0 16,3 14 0-16,7 3 0 16,8-2 0-16,5-4 0 0,4-10 0 15,2-1 0-15,-2-1 0 16,-8-20 0-16,-8-5 0 15,-13-3 0-15,-14-6 0 16,-12 1 0-16,-2 0 0 16,-4 4 0-16,-20 8 0 15,-4 12 0-15,-3 10 0 16,-3 4 0-16,2 26 0 16,7 14 0-16,6 6 0 15,12 5 0-15,7-1 0 16,2-6 0-16,25-8 0 15,12-14 0-15,10-12 0 0,10-14 0 16,3 0 0-16,2-20 0 16,0-16-9-16,-20 6-672 15,-14 3-1143-15</inkml:trace>
  <inkml:trace contextRef="#ctx0" brushRef="#br0" timeOffset="-60840.52">15581 10899 1048 0,'0'0'808'15,"0"0"-210"-15,0 0-211 16,0 0-55-16,0 0-62 16,0 0-98-16,0 0-32 0,10-14-64 15,-8 1-25 1,-2-3 6-16,0 0-21 15,0 0-1-15,-2-4-2 0,-10 0-11 16,-4 2 9-16,-5 2-31 16,-7 8 0-16,-6 8 0 15,-3 0 0-15,-3 20 0 16,-3 16 0-16,7 8 0 16,8 6 0-16,11-2 0 15,12-3 0-15,5-7 0 16,15-8 0-16,20-14 0 15,9-12 0 1,5-4 0-16,0-12 0 0,-4-16 0 0,-7-8 0 16,-11-4 0-16,-6-3 0 15,-7 5 0-15,-9 4 0 16,-5 10 0-16,0 10 0 16,0 10 0-16,0 4 0 15,0 8 0-15,0 22 0 16,0 12 0-16,0 6 0 15,18 0 0-15,9-3 0 16,16-11 0-16,10-16 0 16,6-14 0-16,3-4 0 0,-3-24 0 15,-7-21 0-15,-12-13 0 16,-11-14 0-16,-10-22 0 31,-6 2 0-31,-11-3 0 16,-2 5 0-16,0 26 0 15,-11 6 0-15,-4 24 0 16,1 28 0-16,-2 8 0 16,2 42 0-16,-1 22 0 15,6 19 0-15,6 9 0 16,3 4 0-16,1-2 0 16,25-8 0-16,6-12 0 0,8-17 0 15,9-19 0-15,3-18 0 16,-3-20 0-16,3-2 0 15,-5-34 0-15,-7-16 0 16,-6-15 0-16,-5-27 0 16,-7 2 0-16,-10-6 0 15,-3 2 0-15,-9 23 0 16,0 3 0-16,-7 24 0 16,-9 20 0-16,-2 24 0 15,-2 10 0-15,-2 50 0 16,3 34 0-16,7 4 0 0,5-3 0 15,7-11 0-15,7-20 0 16,18 3 0-16,9-2 0 16,12-14 0-16,5-15 0 15,7-16 0-15,18-20 0 16,-14-2-378-16,-10-16-1144 0</inkml:trace>
  <inkml:trace contextRef="#ctx0" brushRef="#br0" timeOffset="-59540.62">17640 10435 1657 0,'0'0'658'16,"0"0"-78"-16,0 0-44 0,0 0-209 16,0 0-111-16,0 0-94 15,0 0-122-15,-7 14 0 16,9 24 0-16,9 21 0 15,4 13 0-15,4 14 0 16,4 2 0-16,7-2 0 16,4-7 0-16,7-13 0 15,2-18 0-15,5-16 0 16,-4-20 0-16,-3-12 0 16,-10-24 0-16,-8-28 0 15,-6-26 0-15,-8-33 0 0,-5 5 0 16,-4 10 0-16,3 16 0 15,-3 29 0-15,0 9 0 16,0 10 0-16,0 26 0 16,0 10 0-16,0 40 0 15,0 22 0-15,2 19 0 16,4 9 0-16,3 4 0 16,0-5 0-16,5-13 0 15,0-16 0-15,-1-20 0 16,-4-16 0-16,-1-18 0 0,-1-10 0 15,2-12 0-15,0-24 0 16,9-12 0-16,3-6 0 16,2 1 0-16,-1 12 0 15,-3 12 0-15,-5 17 0 16,0 12 0-16,0 2 0 0,3 26 0 16,2 10 0-1,7 4 0-15,3 1 0 16,6-5 0-1,7-10 0-15,5-10 0 16,4-16 0-16,-3-2 0 0,-6-16 0 16,-4-16 0-16,-11-13 0 15,-11-9 0-15,-7-10 0 16,-4-4 0-16,-5 2 0 16,0 10 0-16,-10 18 0 15,-6 20 0-15,-8 18 0 16,-3 22 0-16,-5 30 0 15,3 18 0-15,7 6 0 16,12 4 0-16,10-9 0 16,12-11 0-16,24-14 0 15,15-18 0-15,8-18 0 0,3-10 0 16,-1-10 0-16,-6-24 0 16,-9-8 0-16,-14-10 0 15,-7-5 0-15,-10-1 0 16,-6 0 0-16,-5 12 0 15,-2 10 0-15,-2 18 0 16,0 18 0-16,0 0 0 16,-2 32 0-16,-8 16 0 15,7 10 0-15,3 0 0 16,0-1 0-16,3-11 0 16,19-14 0-16,6-14 0 15,5-16 0-15,4-2 0 16,2-24 0-16,-1-12 0 0,-1-10 0 15,4-7 0-15,-5 1 0 16,-3 6 0-16,-7 10 0 16,-6 14 0-16,-6 10 0 15,-2 12 0-15,2 0 0 16,3 22 0-16,4 14 0 16,2 6 0-16,1 8 0 15,-7 0 0-15,-5-3 0 16,-8-9 0-16,-4-10 0 15,0-12 0-15,-5-10 0 0,-11-6 0 16,2-4 0-16,5-22 0 16,9-10 0-16,0-12 0 15,23-5 0-15,18-5 0 16,7 4 0-16,10 6 0 16,-1 10 0-16,-5 12 0 15,-8 10 0-15,-16 10 0 16,-26 6-188-16,-2 0-705 15,-13 0-832-15</inkml:trace>
  <inkml:trace contextRef="#ctx0" brushRef="#br0" timeOffset="-59398.89">19569 10189 2569 0,'0'0'813'0,"0"0"-468"16,0 0-159-16,0 0-186 15,0 0-146-15,0 0-790 0</inkml:trace>
  <inkml:trace contextRef="#ctx0" brushRef="#br0" timeOffset="-59241.22">17851 10519 3014 0,'0'0'870'16,"0"0"-658"-16,0 0-212 16,149 0 0-16,-20-2 0 15,14 0 0-15,-28 0 0 16,-30 2-709-16</inkml:trace>
  <inkml:trace contextRef="#ctx0" brushRef="#br0" timeOffset="-58705.98">21160 10524 1766 0,'0'0'933'16,"0"0"-367"-16,0 0-47 16,0 0-207-16,0 0-312 15,0 0 0-15,0 0 0 0,40 86 0 16,-27-18 0 0,-1 4 0-16,7-2 0 0,-2-10 0 15,3-15 0-15,-6-16 0 16,-3-16 0-16,-1-13 0 15,1-13 0-15,2-27 0 16,4-16 0-16,4-14 0 16,3-8 0-16,5-4 0 15,1 9 0-15,-3 19 0 16,3 34-66-16,-8 16-622 16,-8 4-599-16</inkml:trace>
  <inkml:trace contextRef="#ctx0" brushRef="#br0" timeOffset="-57927.47">21609 10842 637 0,'0'0'1301'16,"0"0"-623"-16,0 0-207 15,0 0-151-15,0 0-116 16,153-44-109-16,-104 12-59 16,-4-4-20-16,-14-4-7 15,-11 0-1-15,-14 1 8 16,-6 7-10-16,-11 8 0 15,-14 11 7-15,-6 13-13 0,2 0-1 16,-1 32-5 0,9 9 6-1,6 13 2-15,13 3 4 16,2-1 6-16,20-6 1 0,20-10-5 16,11-13-7-16,7-14 10 0,1-13-10 15,-2 0 13-15,-8-26-7 16,-6-6 7-16,-10-6 22 15,-3-8 10-15,-7 0 8 32,-2 0-19-32,-4 8-8 15,-6 9-27-15,-6 18 0 0,-3 11 0 16,-2 0 0 0,0 29 0-16,0 16 0 0,4 5 0 15,8 2 0-15,10-4 0 16,7-10 0-16,11-10 0 15,5-15 0-15,2-13 0 16,-1-9 0-16,-4-23 0 16,-1-14-15-16,-4-12-36 15,-8-12-30-15,-1-25-17 16,-4-29 5-16,-8 8-12 16,-7 12 30-16,-9 23 47 0,0 39 28 15,0 12 114-15,-13 14 37 0,1 16-26 16,-8 48-65-16,-1 45 36 15,0 37-96-15,3 12 0 16,13-21 0-16,5-31 0 16,0-34 0-16,19-10 0 15,15 0 0-15,10-6 0 16,13-7 0-16,2-23 0 16,1-10 0-16,-5-21 0 15,-6-19 0-15,-9-14 0 16,-8-6 0-16,-4-4 0 15,-7 4 0-15,-9 11 0 0,-2 19 0 16,-8 16 0 0,-2 14 0-16,0 4 0 15,0 28 0-15,0 15 0 0,0 3 0 16,0 2 0-16,12-8 0 16,12-8 0-16,9-16 0 15,6-16-140-15,12-16-387 16,-6-20-510-16,-12-8-1134 0</inkml:trace>
  <inkml:trace contextRef="#ctx0" brushRef="#br0" timeOffset="-57801.67">23355 10044 2609 0,'0'0'679'0,"0"0"-454"15,0 0-96-15,0 0-129 16,0 0-516-1,0 0-560-15</inkml:trace>
  <inkml:trace contextRef="#ctx0" brushRef="#br0" timeOffset="-57628.9">22467 10459 2521 0,'0'0'606'15,"0"0"-414"-15,153-22 18 0,-14-12-210 16,16-2-152-16,-37 6-464 16,-36 8-433-16</inkml:trace>
  <inkml:trace contextRef="#ctx0" brushRef="#br0" timeOffset="-56933.36">23955 10491 1580 0,'0'0'647'0,"0"0"-128"0,0 0-171 15,0 0-50-15,-125-4-119 16,91 32-76-16,1 10 10 15,5 6-28-15,6 3-8 16,14-1-17-16,8 0-29 16,2-8-8-16,30-4-14 0,14-10-9 15,13-12 0-15,10-12-3 16,1 0-11-16,-3-16 14 16,-8-12 0-16,-11-8 5 15,-13-6-3-15,-6-6 4 31,-12-2 5-31,-7 0-11 0,-6 9 0 0,-4 11 4 16,0 16 9-16,-16 14-13 16,-6 8 0-16,-4 28 0 15,3 13 0-15,8 5 0 16,12 4 0-16,3-4 0 0,22-12 0 31,19-10 0-31,13-16-9 16,7-16-11-16,-2 0 20 15,-1-22-7-15,-9-12 7 16,-8-6 0-16,-6-8 14 16,-10-6 8-16,-6-3-22 15,-10 5 0-15,-9 10 0 16,0 12 0-16,-11 16 0 16,-10 14 0-16,-2 0 0 15,1 16 0-15,9 12 0 16,12 7 0-16,1 1 0 0,12 1 0 15,22-1 0-15,6-1 0 16,5-3-12-16,0-4-2 16,-7-2-13-16,-9 0 6 15,-11-2 14-15,-14 0-11 16,-4-2 9-16,-7 0 9 16,-16-2 11-16,-2-2-11 15,-1-3-30-15,3-10-224 0,6 0-430 16,10-5-421-16</inkml:trace>
  <inkml:trace contextRef="#ctx0" brushRef="#br0" timeOffset="-55838.84">25284 10479 2560 0,'0'0'946'15,"0"0"-589"-15,0 0-124 0,0 0-233 16,0 0 0 0,0 0 0-16,2 150 0 0,-2-93 0 15,0-5 0-15,9-8 0 16,5-10-15-16,4-12 3 16,3-12 0-16,2-10 12 15,4 0 1-15,3-16 1 16,1-10-1-16,5-10 34 15,2-4-35-15,2-6 0 16,3-2 0-16,-3 4 0 16,-5 7 0-16,-5 17 0 15,-12 16 0-15,-8 4 0 16,-8 33 0-16,-2 11 0 0,0 10 0 16,-7 4 0-16,0-6 0 15,2-6 0-15,5-12-15 16,0-14-20-16,7-16-5 15,16-4 10-15,7-12 21 16,5-18 9-16,1-10 6 16,3-6 0-16,0-2 25 15,-4-1 16-15,1 6-8 16,-5 10-39-16,-3 13 0 16,-8 16 0-16,-6 4 0 15,0 13 0-15,-7 16 0 16,2 6 0-16,2 5 0 0,0-2 0 15,6-4 0-15,3-8-14 16,8-10-29-16,7-10-41 16,3-6 3-16,4-8 24 15,-1-18 27-15,-6-10 29 16,-2-8 1-16,-4-11 0 16,-5-9 1-16,-6-24 5 15,-1-34-6-15,-8 8 31 16,-5 14 20-16,-2 25 57 15,-2 43 5-15,0 12-113 16,0 20 0-16,0 26 0 0,-8 68 0 16,1 39 0-16,3 1 0 15,4-22 0-15,0-40 0 16,0-29 0 0,15-1 0-16,7-4-15 15,7-10-26-15,6-18-13 16,6-10-19-16,1-18 10 15,-1-24 22-15,-3-12 26 16,-5-15 15-16,-2-27-5 16,-7 0 5-16,-3-7 6 15,-9 9 33-15,-5 32 74 0,-5 10 36 16,-2 26-149 0,0 26 0-16,0 10 0 0,-9 50 0 15,-3 10 0-15,-1 17 0 16,2 3 0-16,7-12 0 15,4 0 0-15,0-14 0 16,0-17 0-16,13-15 0 16,4-14 0-16,4-16 0 15,5-2 0-15,1-12 0 16,3-18 0-16,1-6 0 16,5-7 0-16,2-3 0 0,-1 4 0 15,-1 10 0-15,-5 12 0 16,-3 12 0-16,-4 8 0 15,-2 4 0-15,-4 24 0 16,-3 6 0-16,-1 4 0 16,0 2 0-16,-2-4 0 15,3-6-93-15,1-5-128 16,3-14-89-16,0-6-198 16,-9-5-49-16,-1-18-63 15,-9-5-296-15</inkml:trace>
  <inkml:trace contextRef="#ctx0" brushRef="#br0" timeOffset="-55633.97">26611 10244 2505 0,'0'0'624'16,"0"0"-329"-16,0 0 65 15,121-8-240-15,-55 1-120 16,2-4-11-16,-7-3-112 15,-12-18-166-15,-17 2-417 0,-21 2-705 16</inkml:trace>
  <inkml:trace contextRef="#ctx0" brushRef="#br0" timeOffset="-55460.89">25946 10018 2125 0,'0'0'953'0,"0"0"-578"16,0 0 78-16,0 0-263 16,0 0-190-16,0 0 0 15,0 0-59-15,-12-52-611 16,-29 38-2156-16</inkml:trace>
  <inkml:trace contextRef="#ctx0" brushRef="#br0" timeOffset="-53530.44">1217 12876 1866 0,'0'0'703'0,"0"0"-391"16,0 0-3-16,0 0-65 15,0 0-155-15,0 0-61 16,140-69-4-16,-76 33-22 15,0-4-1-15,-7-2 14 16,-12 2 36-16,-16 0 55 16,-15 6 8-16,-14 0-15 0,0 4-25 15,-14 5-53 1,-12 10-11-16,-1 8 2 0,-3 7-12 16,3 22-6-16,1 25-6 15,3 15 12-15,6 14 1 16,11 4 0-16,6-3-2 15,2-9-7-15,29-18-7 16,12-16 7-16,10-18-11 16,7-16 3-16,-1-4 15 15,-4-26-4-15,-7-10 5 16,-13-6 9-16,-9-7-8 16,-10 1 36-16,-5 4-14 0,-6 8 12 0,-3 16-35 15,-2 12 0-15,0 12 0 16,0 6 0-16,4 24 0 15,6 10 0-15,6 8 0 16,0-1 0-16,3-7 0 16,1-8 0-16,-6-13 0 15,-1-10-12-15,-4-9-21 16,-1 0 27 0,3-21 5-16,3-8-5 0,5-6 6 0,7 1-11 15,4 2 10-15,4 8-5 16,2 8-5-16,4 8 10 15,-2 8 1-15,0 0 0 16,1 0 8-16,-8 0-8 16,-3 0 11-16,-8 0-1 15,-8 0 2-15,-5-4 17 16,-7-10-11-16,0-4-18 16,0-4 0-16,-5 0-26 15,-9 2-2-15,-4 8-22 16,-2 8-1-16,-2 4 14 15,1 18-1-15,2 22 18 16,1 12 20 0,11 8 0-16,4 3 22 0,3-9-8 0,9-8-13 15,18-14 11-15,7-14-11 16,6-16 4-16,5-2 34 16,-1-22-21-16,-1-12 6 15,-7-7 20-15,-2-4-10 16,-7 0 2-1,-5 5-36-15,-6 10 0 0,-4 10 0 16,-4 12 0-16,0 8 0 16,1 8 0-16,6 24 0 15,4 8 0-15,1 6 0 0,0 3 0 16,-3-5 0-16,-2-10 0 16,-4-8-15-16,-3-14-9 15,-4-10 24-15,3-2 3 16,-1-14 21-16,3-18-12 15,1-9-12-15,8-7 0 16,2 1 0-16,5 4 0 16,-1 9 0-16,0 14 0 15,-5 14 0-15,-3 6 0 16,2 22 0 0,-3 16 0-16,2 12 0 15,-5 5 0-15,0-3 0 16,-5-4 0-16,2-12-42 15,4-16-170-15,-5-10-281 16,0-10-678-16</inkml:trace>
  <inkml:trace contextRef="#ctx0" brushRef="#br0" timeOffset="-51395.86">4412 12548 1938 0,'0'0'609'15,"0"0"-242"-15,0 0 86 0,-123-94-271 16,78 84-83-16,-1 10-26 16,0 10-43-16,6 30-22 15,3 13 7-15,8 9-3 16,9 0 10-16,14-6 2 15,6-12-18-15,6-12 0 16,23-16 3-16,9-14 18 16,5-2 27-16,1-25-18 15,2-18-15-15,-11-13-3 16,-4-8-6-16,-11-8 21 0,-9-4 9 16,-9 3-42-16,-2 5 0 15,0 16 0-15,-6 18 0 16,-4 20 0-16,2 14 0 15,4 14 0-15,2 32 0 16,2 20 0-16,0 12 0 16,4 7 0-16,16-5 0 15,5-6 0-15,9-14 0 16,6-14 0-16,5-18 0 16,2-16-8-16,-1-12-19 15,-4-5-30-15,-1-27-1 16,-9-11-11-16,-7-9 6 15,-12-4 36-15,-8 2 22 0,-5 7 5 16,0 14 45 0,-7 12 24-16,-2 11 35 0,4 9-8 15,1 1-96-15,4 1 0 16,0 17-15-16,0 5 15 16,0-1 0-16,2-4-4 15,10-4 2-15,1-4-17 16,0-6-7-16,3-4 26 15,-1 0 0-15,2 0 6 16,-2-10 6-16,-3-7-12 16,0 2 11-16,-6-3-10 0,-4 0 5 15,-2 0 8-15,0 1-5 16,0 2-2-16,-8-2-7 16,-6 5 0-16,2 4 0 15,-1 2 0 1,2 6 0-16,1 0 0 15,-3 0 0-15,1 14 0 0,-1 12 0 16,2 9 0-16,5 5 0 16,6 4 0-16,0 2 0 15,10-4 0-15,22-4 0 0,13-8 0 16,10-8 0 0,13-8-11-16,4-10-2 0,4-4-5 15,-1-2 5-15,-3-20 12 16,-9-6 2-16,-8-6 0 15,-5-10 29-15,-14-8-6 16,-6-2-24-16,-13-3 0 16,-9 5 0-16,-8 12 0 15,0 10 0-15,-22 12 0 16,-5 18 0-16,-5 0 0 16,0 30 0-16,-1 16 0 0,3 10 0 15,8 2 0-15,10-3 0 16,10-9 0-16,2-14 0 15,2-10 0-15,17-12 0 16,4-10-3 0,2-2 3-16,1-22 3 0,0-8-3 15,-2-4 0-15,-6 0 0 16,-1 8 0-16,-7 6 0 16,-3 11 0-16,-4 11 0 15,-1 3 0-15,0 29 0 16,2 18 0-16,2 32 0 0,0 32 0 15,3 33 0-15,-5 7 0 16,-4-11 0-16,0-31 0 16,-4-38 0-16,-9-22 0 15,1-12 0-15,-7-4 0 16,-5-6 0 0,-6-6 0-16,-6-17 0 15,-2-7 0-15,0-21 0 16,4-23 0-16,6-28 0 15,18-38 0-15,10-35 0 16,34-5 0-16,14 24 0 16,1 31 0-16,-8 35 0 15,1 8 0-15,5-6 0 16,1-2 0-16,6 0 0 16,-14 7 0-16,-12 13 0 0,-12 8 0 15,-12 9 0-15,-4 6 0 16,0 5 0-16,-14 4 0 15,-1 6 0-15,0 2 0 16,2 0 0-16,2 4 0 16,8 12 0-16,1 4 0 15,2 6 0-15,0 2 0 16,18 0 0-16,10 1 0 16,9-5 0-16,3-4 0 15,2-6 0-15,-1-6 0 0,-7-4 0 16,-9-2 0-16,-8 2 0 15,-7 0 0-15,-3 6 0 16,-5 4 0-16,0 4 0 16,3 4 0-16,-2 0 0 15,6 0 0-15,1-4 0 16,8-6 0-16,7-4 0 16,8-8 0-16,4 0 0 15,8-8-3-15,-1-16 1 16,-2-8-9-16,-3-4 11 15,-9-8 2-15,-6-5-2 0,-12-2 14 16,-6 2-14-16,-6 5 0 16,0 10 0-16,-2 12 0 15,-12 14 0-15,-4 8 0 16,-2 2 0-16,2 26 0 16,-1 12 0-16,4 8 0 15,8 6 0-15,7-1 0 16,0-3 0-16,28-8 0 15,13-10 0-15,14-12 0 16,9-14 0-16,8-6 0 16,2-10 0-16,-4-20 0 0,-7-8 0 15,-7-6 0-15,-14-8 0 16,-9-4 0-16,-11-5 0 16,-11 1 0-16,-11 4 0 15,0 10 0-15,-6 14 0 16,-17 14 0-16,-5 16 0 15,0 2 0-15,-1 28 0 16,5 16 0-16,5 10 0 16,12 6 0-16,7 1 0 15,5-6 0 1,26-5 0-16,14-11 0 0,11-13 0 0,7-12 0 16,3-12 0-16,-5-2 0 15,-9-6 0-15,-14-10 0 16,-16 2 0-16,-12 2 0 15,-10 4 0-15,-17 4-36 16,-15 4-643-16,0 0-1101 16</inkml:trace>
  <inkml:trace contextRef="#ctx0" brushRef="#br0" timeOffset="-49394.46">7940 12667 2192 0,'0'0'754'0,"0"0"-497"16,0 0 101-16,0 0-86 16,0 0-154-16,0 0-82 15,0-6-9-15,4 38 27 16,7 10-26-16,-4 12-28 16,-7 4 0-16,0 3 0 15,-18-1 0-15,-16-4 0 16,-6-8-135-16,-17-8-243 15,9-14-472-15,15-16-1038 0</inkml:trace>
  <inkml:trace contextRef="#ctx0" brushRef="#br0" timeOffset="-48295.84">9018 11983 1588 0,'0'0'1342'0,"0"0"-984"0,0 0-5 15,0 0-77-15,0 0-166 16,0 0-79-16,0 0-10 16,-14 154-4-16,14-65-17 15,0 7 0-15,2-2 0 16,17-2 0-16,9-11 0 15,5-15 0-15,6-18 0 16,3-22 0-16,1-20 0 16,-3-6 0-16,-6-28-15 15,-6-18 15-15,-7-12 0 16,-9-10 1-16,-7-9 0 0,-5-3 12 16,0 0-13-16,0 8 0 15,-5 14 0-15,1 22 0 16,0 22 0-16,3 14 0 15,1 22 0-15,0 28 0 16,0 18 0-16,7 14 0 16,6 4 0-16,0-4 0 15,-3-7 0-15,4-13 0 16,-4-20 0-16,-4-14 0 0,1-18 0 16,-1-10 0-1,-2-8 0-15,1-28 0 0,1-10 0 16,3-6 0-1,-1 2 0-15,2 7 0 0,4 14 0 16,0 16 0-16,5 13 0 16,7 9 0-16,4 23 0 15,3 12 0-15,4 4 0 16,4-4 0-16,-1-4 0 16,3-10 0-16,2-14 0 0,-3-10 0 15,1-6 0 1,-7-10 0-16,-4-14 0 0,-9-10 0 15,-8-4 0 1,-6-7 0-16,-9 0 0 0,0-1 0 16,-7 3 0-16,-13 7 0 15,-4 12 0-15,0 14 0 16,-2 10 0-16,6 6 0 16,1 29 0-16,9 12 0 15,8 6 0-15,2 1 0 16,9-6 0-16,24-12 0 15,11-12 0-15,9-14 0 16,4-10 0 0,0-6 0-16,-5-20 0 0,-8-8 0 0,-11-6 0 15,-11-7 0 1,-4 1 0-16,-9 2 0 0,-2 8 0 16,-2 10 0-1,-5 10 0-15,2 12 0 0,0 4 0 16,4 20 0-16,5 18 0 15,2 12 0-15,1 7 0 16,2-3 0-16,-4-6 0 0,1-10 0 16,-5-10 0-1,1-14 0-15,-4-12 0 16,3-2 0-16,2-18 0 0,3-20 0 16,6-10 0-16,5-8 0 15,3-4 0-15,3 5 0 16,-1 11 0-16,1 14 0 15,-2 16 0-15,-3 14 0 16,-4 6 0-16,-2 28 0 16,-3 12 0-16,-4 8 0 0,-3 3 0 15,-3-5 0-15,-4-8 0 32,-2-10-18-32,0-14-312 15,-10-10-305-15,-9-10-380 0</inkml:trace>
  <inkml:trace contextRef="#ctx0" brushRef="#br0" timeOffset="-48092.74">8921 12061 2654 0,'0'0'745'0,"0"0"-530"16,0 0-22-16,0 0-8 15,161-1-116-15,-19-10-69 16,-16 1-122-16,-12-1-614 0</inkml:trace>
  <inkml:trace contextRef="#ctx0" brushRef="#br0" timeOffset="-47464.38">12324 12472 796 0,'0'0'1134'15,"0"0"-586"-15,0 0-71 0,0 0-149 16,13-106-89-16,-24 86-77 16,-16 6-30-16,-10 10-30 15,-11 4-37-15,-7 18-11 16,-5 20-23-16,-1 17-3 16,5 7-28-16,12 6 0 15,19-4 0-15,17-8 0 16,8-14 0-16,39-20 0 15,15-20 0-15,9-4 0 16,5-36 0-16,-3-18 0 16,-7-14 0-16,-13-25 0 0,-19-23 0 15,-19 8 0-15,-7 10 0 16,-2 17 0-16,-17 25 0 16,0 6 0-16,0 6 0 15,6 24 0-15,7 22 0 16,1 6 0-16,5 40 0 15,0 18 0-15,0 12 0 16,5 11 0-16,5 3 0 16,3-2 0-16,2-4 0 15,-1-8 0-15,-1-7 0 16,-2-13 0-16,0-12-168 0,-2-14-434 16,-1-16-625-16</inkml:trace>
  <inkml:trace contextRef="#ctx0" brushRef="#br0" timeOffset="-46000.96">12511 12557 937 0,'0'0'1546'0,"0"0"-902"15,0 0-291-15,0 0-69 16,0 0-136-16,0 0-85 16,0 0-9-16,80-54-37 0,-47 37-4 15,-4-3-13-15,-5-2-17 16,-6-1 5-16,-7-6 6 15,-9 3 6-15,-2 0 1 16,-8 2 0-16,-15 8 17 16,-8 8 5-16,-2 8-11 15,1 4 5-15,1 26-17 16,13 12 0-16,10 11 0 16,8 2 0-16,17-1 0 15,29-5 0-15,33-13 0 16,3-14 0-16,14-18 0 0,2-4 0 15,-17-20 0-15,1-16-3 16,-17-5-3-16,-18-5 6 16,-16-2 0-16,-14 1 9 15,-13 4-9-15,-4 11 0 16,0 8 0-16,-24 12 0 16,-8 12 0-1,-6 0 0-15,-5 28 0 0,1 10 0 16,6 10 0-16,9 0 0 15,11-1 0-15,16-9 0 16,7-11 0-16,24-12 0 16,12-15 0-16,1 0 0 0,-3-22 0 15,-7-7 0-15,-13-3 0 16,-5 5 0-16,-9 0 0 16,-1 5 0-16,-6 8 0 15,2 4 0-15,-2 8 0 16,0 2 0-16,2 14 0 15,0 22 0-15,2 21 0 16,4 29 0-16,4 30 0 16,-3 25 0-16,3 3 0 0,0-24 0 15,-8-27 0 1,-1-35 0-16,-3-4 0 16,0 4 0-16,0-2 0 0,-9-4 0 15,-8-18 0 1,-7-14 0-16,-4-16 0 15,-8-4 0-15,1-14 0 16,-3-20 0-16,3-14 0 0,11-14 0 16,10-30 0-16,14-25 0 15,36-25 0-15,28-9 0 16,15 13 0-16,-7 30 0 0,-19 32 0 16,-13 17 0-16,-12 9 0 15,0-6 0 1,-7-2 0-16,-9 0 0 15,-12 12 0-15,0 12 0 0,-8 10 0 16,-12 14 0 0,1 10 0-1,3 0 0-15,3 16 0 0,11 14 0 16,2 6 0-16,6 2 0 0,21-2 0 16,10-6 0-1,7-8 0-15,3-8 0 0,0-8 0 0,-5-4 0 31,-5-2 0-31,-8 0 0 0,-5 0 0 0,-10 0 0 16,-5 0 0 0,-9 8 0-16,0 8 0 0,0 12 0 15,-12 7 0 1,3 1 0-16,2 0 0 0,7-4 0 16,0-8 0-16,11-8 0 15,18-12 0-15,11-4 0 0,10-8 0 31,0-22 0-31,2-11 0 16,-6-4 0-16,-10-10 0 16,-11-1 0-16,-7 0 0 15,-12 6 0-15,-6 6 0 16,0 14 0-16,-12 14 0 16,-10 14 0-16,-3 2 0 15,-3 26 0-15,3 14 0 16,1 10 0-16,10 4 0 15,5 0 0-15,9-4 0 0,0-7 0 16,21-11 0-16,15-13 0 16,13-12 0-16,10-7 0 15,8-4 0-15,-2-20 0 16,1-5 0-16,-9 0 0 16,-7 0 0-16,-13 1 0 0,-9 0 0 15,-11 2 0-15,-11 2 0 16,-6-2 0-16,0 0 0 0,0 2 0 15,-13 2 0 1,-5 4 0-16,-2 8 0 0,-1 6 0 16,-1 4 0-16,4 12 0 15,-4 24 0-15,6 10 0 16,3 8 0-16,9 2 0 16,4-3 0-1,10-7 0-15,28-14 0 0,13-12 0 16,14-14 0-16,2-6 0 15,1-10 0-15,-2-29-194 16,-18 6-665-16,-18 4-1577 0</inkml:trace>
  <inkml:trace contextRef="#ctx0" brushRef="#br0" timeOffset="-45063.18">15893 12194 1957 0,'0'0'780'0,"0"0"-406"15,0 0 136-15,0 0-294 16,0 0-84-16,-108 28-52 15,86 14-33-15,3 10-47 16,8 0 0-16,11-2 0 16,0-7 0-16,15-11 0 15,14-14 0-15,8-14 0 16,-1-4 0-16,-2-17 0 16,-8-15 0-16,-7-12 0 15,-11-10 0-15,-8-6 0 0,-3-4 0 16,-25 4 0-16,-6 9 0 15,-1 14 0-15,1 14 0 16,10 14 0-16,12 6 0 16,12 3 0-16,5 0 0 15,34 7 0-15,17-4 0 16,16-3-47-16,7 0-49 0,-3-20-6 16,-13-10 36-16,-13-6 41 15,-19-4 25-15,-15-2 21 16,-14 2 45-16,-2 4 24 15,0 7-11-15,-9 11 1 16,2 11-80-16,2 7 0 16,5 3 0-1,0 32 0-15,0 17 0 0,0 14 0 16,9 28 0-16,11 24 0 16,1 29 0-16,-2 8 0 15,-5-3 0-15,-7-10 0 0,-4-15 0 16,-1-3 0-16,-2-6 0 15,4-20 0 1,0-23 0-16,5-21 0 0,5-12 0 16,5-4 0-16,7-8 0 15,7-10 0-15,0-20 0 16,1-4 0-16,-4-32 0 16,-9-12 0-16,-13-15 0 15,-8-9 0-15,-6-6 0 0,-24-6 0 16,-12 0 0-16,-6 8 0 15,-6 8 0 1,5 14 0-16,9 13 0 0,10 13 0 16,16 6 0-16,14 6 0 15,8-2 0 1,36-2 0-16,15-6 0 0,12-2 0 16,33-16-53-1,-20 6-570-15,-11 3-839 0</inkml:trace>
  <inkml:trace contextRef="#ctx0" brushRef="#br0" timeOffset="-42926.91">17574 12268 684 0,'0'0'227'0,"0"0"-83"16,0 0 144-16,0 0-22 15,0 0 17 1,0 0-4-16,0 0-57 0,89-10-12 16,-89 8 15-16,0 2-67 15,0-2-68-15,0 0-29 16,0 2-10-16,0-2 24 16,0 2 33-16,0 0 7 15,0 0 4-15,0 0-25 16,0 0-17-16,0-2-22 0,0 2-4 15,0-2-13-15,0-4-5 16,0-2-6-16,-9-2-26 16,1-6 1-16,-7 0-1 15,-2-5 0-15,-5 3 19 16,-3 4 4-16,-5 6 6 31,-3 8 7-31,-2 0-37 0,2 26 0 0,4 13 0 16,5 9 0-16,11 8 0 0,13 0 0 15,0-4 0-15,21-8 0 32,14-14 0-32,7-13 0 0,2-16 0 0,1-1 0 31,-5-22 0-31,-6-14 0 16,-9-8 0-16,-6-4 0 15,-8-2 0-15,-7 2 0 16,-1 8 0-16,-3 10 0 15,0 14 0-15,0 14 0 16,0 2 0-16,0 29 0 0,0 16 0 16,2 7 0-16,14 4 0 15,10-2 0-15,8-9 0 16,9-12 0-16,8-11 0 16,3-17 0-16,1-5 0 15,-1-18 0-15,-9-21 0 16,-11-9 0-16,-10-12 0 15,-12-6 0-15,-10-8 0 16,-2-6 0-16,0 1 0 16,-16 5 0-16,-6 14 0 15,3 20 0-15,-3 22 0 0,4 18 0 16,-4 40 0-16,1 50 0 16,9 34 0-16,7 15 0 15,5-19 0-15,10-34 0 16,14-29 0-16,9-17 0 15,15-2 0-15,9-6 0 16,9-12 0-16,0-20 0 16,-5-8 0-16,-8-32 0 15,-13-19 0-15,-10-13 0 16,-10-26 0-16,-13-30 0 0,-7 10 0 16,0 13 0-16,0 25 0 15,-12 36 0-15,-5 16 0 16,0 20 0-16,-6 28 0 15,1 68 0-15,6 38 0 16,11 17 0-16,5-21 0 16,9-30 0-16,12-35 0 0,11-9 0 15,12-2 0-15,12-8 0 16,9-6 0-16,4-22 0 16,15-18-222-16,-15-20-479 15,-14-8-734-15</inkml:trace>
  <inkml:trace contextRef="#ctx0" brushRef="#br0" timeOffset="-42174.82">19597 11855 1932 0,'0'0'763'0,"0"0"-261"16,0 0 68-16,0 0-241 15,0 0-329-15,0 0 0 16,0 0 0-16,-62 210 0 16,58-81 0-16,4-23 0 15,0-34 0-15,21-26 0 16,9 0 0-16,10-7 0 16,9-12 0-16,0-24-23 0,-1-6-50 15,-5-37 5-15,-8-14 44 16,-11-12 23-16,-5-10 1 15,-10-6 25-15,-6-2 5 16,-3 7 23-16,0 13-1 16,0 18-23-16,0 28-29 15,-7 18 0 1,3 24 0-16,-3 34 0 0,5 16 0 16,2 9 0-1,0 1 0-15,0-6 0 0,0-14 0 0,11-13 0 31,0-18 0-31,-4-16 0 0,3-17 0 0,0 0 0 32,5-27 0-32,2-13 0 15,5-8 0-15,1-6 0 16,0 2 0-16,-3 6 0 16,-3 11 0-16,-5 17 0 15,-4 17 0-15,-1 1 0 0,-1 32 0 16,1 16 0-16,0 8 0 15,7 2 0-15,3-4 0 16,6-9 0-16,11-13 0 16,5-18 0-16,3-14 0 15,0 0 0-15,1-27 0 16,-5-10 0-16,-5-8 0 16,-3-9 0-16,-3-6 0 15,-7-4 0-15,-7 2 0 16,-9 9 0-16,-4 16 0 15,0 16 0-15,-9 21 0 0,-5 6 0 16,-3 34 0-16,8 14 0 16,7 11 0-16,2 1 0 15,14-6 0-15,23-10 0 16,12-12 0-16,6-16 0 0,4-16 0 16,-3-6-11-16,-10-19-170 15,-11-20-127-15,-35-41-30 16,0 10-436-16,-26 2-311 0</inkml:trace>
  <inkml:trace contextRef="#ctx0" brushRef="#br0" timeOffset="-41993.01">19438 11945 2453 0,'0'0'723'0,"0"0"-263"0,0 0-138 16,0 0-184-16,149-14-138 15,-73 4 0 1,28 6 0-16,-18 2 0 0,-17 2-815 0</inkml:trace>
  <inkml:trace contextRef="#ctx0" brushRef="#br0" timeOffset="-41571.39">21728 11935 2184 0,'0'0'811'0,"0"0"-295"15,0 0-150-15,0 0-147 0,0 0-219 16,0 0 0 0,0 0 0-16,-23 138 0 0,44-64 0 15,7-3 0-15,4-9 0 16,1-12 0-16,4-14 0 15,-1-20 0-15,-2-16 0 16,-5-2 0-16,-3-34 0 16,0-16 0-16,-3-12 0 15,0-13 0-15,0-6 0 16,-3-2 0-16,-6 7 0 0,-3 20 0 16,-11 42-150-1,0 16-377-15,0 10-605 0</inkml:trace>
  <inkml:trace contextRef="#ctx0" brushRef="#br0" timeOffset="-40775.66">22325 12394 1942 0,'0'0'723'0,"0"0"-247"15,40-120-139-15,-13 62-152 0,-1 0-98 16,-2 1-21-16,-10 3-12 15,-12 8-12-15,-2 10 1 16,-10 14-16-16,-18 18-7 16,-7 4-13-1,-6 36-7-15,3 17 1 0,8 10 1 16,15 4-1-16,15-1 10 16,15-6-10-16,34-14 10 15,15-16-4 1,12-16-6-16,0-14 5 0,-6-6 0 15,-12-24 0-15,-13-12 2 0,-14-6-1 16,-9-4 12-16,-8 0-19 16,-5 4 0-16,-3 12 0 15,-4 13 0-15,-2 17 0 16,2 6 0-16,-2 24 0 16,5 22 0-16,1 8 0 0,7 9 0 15,8-5 0-15,9-6 0 31,6-14 0-31,9-12 0 0,3-18 0 0,3-8 0 16,-2-18 0-16,-6-20 0 31,-5-14 0-31,-6-14 0 16,-3-27 0-16,-1-29 0 0,-12-30 0 0,-7 15 0 16,-9 31 0-1,0 46 0-15,-1 40 0 0,-11 6 0 16,2 14 0-1,-3 0 0-15,-2 40 0 16,3 38 0-16,-2 35 0 16,9-1 0-16,3-8 0 15,2-16 0-15,14-23 0 16,17 0 0-16,12-2 0 16,13-17 0-16,7-18 0 15,3-20 0-15,-3-8 0 16,-5-16 0-16,-9-18 0 15,-11-12 0-15,-11-8 0 16,-5-5 0-16,-7 0 0 16,-7 2 0-16,-3 13 0 0,-3 16 0 15,-2 18 0-15,0 10 0 16,0 28 0-16,-7 20 0 16,5 12 0-16,2 5 0 15,0-4 0-15,17-6 0 16,8-15 0-16,8-14 0 0,11-26-204 15,-7-6-434 1,-6-20-494-16</inkml:trace>
  <inkml:trace contextRef="#ctx0" brushRef="#br0" timeOffset="-40633.24">23998 11542 2618 0,'0'0'827'0,"0"0"-365"16,0 0-273-16,0 0-189 15,0 0 0-15,0 0 0 16,0 0 0-16,-79-32-269 0,60 44-896 16</inkml:trace>
  <inkml:trace contextRef="#ctx0" brushRef="#br0" timeOffset="-40474.89">23096 11748 1320 0,'0'0'1562'16,"0"0"-892"-16,0 0-370 16,0 0-56-16,172-23-244 0,-28 15-63 15,15 3-183-15,-36 5-412 16,-30 0-832-16</inkml:trace>
  <inkml:trace contextRef="#ctx0" brushRef="#br0" timeOffset="-39832.14">24430 11798 1570 0,'0'0'672'16,"0"0"-106"-16,0 0-109 0,0 0-198 0,0 0-74 16,0 0-61-16,0 0-20 15,-121 51-26 1,88 5 3-16,3 6-81 0,15 4 0 15,15-3 0-15,7-8 0 16,37-10 0-16,18-13 0 16,12-18 0-16,5-14-12 15,-4-8-2-15,-4-26 8 16,-16-11 6 0,-10-9 0-16,-14-4 15 15,-11-6 2-15,-12 0-17 0,-8 8 0 16,0 12 0-1,-4 20 0-15,-13 20 0 0,-4 8 0 16,-3 34 0-16,5 16 0 16,5 8 0-16,9 0 0 15,5-4 0 1,11-8 0-16,23-10 0 0,10-15 0 16,9-14 0-16,4-11 0 15,0-1 0-15,-5-25 0 0,-10-10 0 16,-5-9 0-16,-12-9 0 15,-8-6 0-15,-7-4 0 16,-10 0 0-16,0 6 0 16,-4 15 0-16,-14 17 0 15,-2 19 0-15,2 7 0 16,4 14 0-16,10 19 0 16,4 10 0-16,6 5 0 15,26 0 0-15,10 0 0 16,10-8 0-16,-4-4-24 15,-3-7-14-15,-13-6 22 0,-13-5 8 16,-15-4 1-16,-4 0 7 16,-10 0 17-1,-20 3 9-15,-2-1-6 0,1-2-20 16,17 4-126 0,10-4-467-16,4-6-642 0</inkml:trace>
  <inkml:trace contextRef="#ctx0" brushRef="#br0" timeOffset="-39195.36">25851 11762 1741 0,'0'0'847'16,"0"0"-210"0,0 0-276-16,0 0-221 0,0 0-101 15,0 0-20-15,-17 121-5 16,38-71-14-1,9-10-17-15,4-8-26 0,2-12-4 16,-7-12 22-16,-8-8 25 0,-8 0 10 16,-13-16 76-1,0-10-4-15,-13-10 1 0,-14-4-40 16,-8-6-29-16,0-2-8 16,4 0-6-1,7 4 2-15,13 1 14 16,11 3 13-16,3 4 7 15,24-2-13 1,11 2-23-16,5 4 0 0,0 4 0 16,-3 6 0-16,-9 10 0 15,-7 10 0-15,-8 2 0 16,-2 22 0-16,-9 24 0 16,-3 18 0-16,-2 31 0 15,0 29 0-15,0 22 0 16,-4-12 0-16,-1-25 0 15,3-35 0-15,2-16 0 16,0 8 0-16,0 4 0 0,0 4 0 16,9-9 0-16,11-15 0 15,6-12 0-15,7-14 0 16,6-14 0 0,5-10 0-16,0 0 0 0,-6-20 0 15,-10-12 0-15,-17-8 0 16,-11-12 0-16,-15-5 0 15,-27-5 0-15,-13 2 0 16,-5 4 0-16,3 10 0 16,10 10 0-16,15 10 0 15,17 4 0-15,15 2 0 0,11-2 0 16,27-3 0-16,13-4 0 16,36-28 0-16,-10 7-69 15,-11 2-1046-15</inkml:trace>
  <inkml:trace contextRef="#ctx0" brushRef="#br0" timeOffset="-38560.68">27252 11851 2611 0,'0'0'642'16,"0"0"-286"-16,0 0-26 0,0 0-173 16,0 0-157-16,143-97 0 15,-84 60 0-15,-6-12 0 16,-4-5 0-16,-11-6 0 15,-13-6 0-15,-12 1 0 16,-11 7 0-16,-2 11 0 16,-13 14 0-16,-11 19 0 15,-3 14 0-15,-1 22 0 16,-1 46 0 0,3 43 0-16,14 37 0 0,10 12 0 0,2-25 0 31,2-35 0-31,8-37 0 0,1-13 0 0,2 0 0 15,0 0 0-15,-3-6 0 16,-2-18 0-16,0-12 0 16,-4-14 0-1,3 0 0-15,6-22 0 0,7-16 0 0,5-10 0 16,7-10 0 0,1-1 0-16,5 3 0 0,0 6 0 15,-5 12 0-15,-3 10 0 31,-5 16 0-31,-1 12 0 0,-5 0 0 0,-2 30 0 32,-3 14 0-32,-2 7 0 15,-3 4 0-15,-2 2 0 16,-3-7 0-16,4-4 0 16,-3-10 0-16,2-14-96 15,5-22-419-15,-1 0-309 0,1-22-1409 16</inkml:trace>
  <inkml:trace contextRef="#ctx0" brushRef="#br0" timeOffset="-38370.03">28354 11001 2443 0,'0'0'696'16,"0"0"-149"-1,0 0-137-15,0 0-410 0,0 0 0 16,0 0 0-16,0 0 0 16,-34 142 0-16,18-60 0 15,-2 35 0-15,0-22 0 16,9-16-946-16</inkml:trace>
  <inkml:trace contextRef="#ctx0" brushRef="#br0" timeOffset="-35302.29">1943 14121 1137 0,'0'0'1129'15,"0"0"-952"-15,0 0 316 16,0 0-169-16,0 0-112 0,0 0-83 16,-61-99 2-16,48 81-28 15,-4 3-11-15,-5 1-37 16,-5 1-10-16,-5 8-3 15,-8 5-15-15,-2 5-27 16,-7 26 0 0,2 19 0-16,9 9 0 0,9 10 0 15,10 1 0-15,19-6 0 16,3-10 0 0,29-16 0-16,13-16 0 0,3-18 0 15,-1-4 0-15,-5-18 0 0,-9-14 0 16,-13-14 0-16,-7-2 0 15,-9-4 0-15,-4 6 0 16,0 8 0-16,0 14 0 16,0 14 0-1,0 10 0-15,0 0 0 0,9 28 0 16,10 12 0-16,9 4 0 16,4 4 0-16,6-2 0 0,3-6 0 31,1-12 0-31,-4-11 0 15,-5-12 0-15,-5-5 0 16,-4-8 0-16,-5-20 0 16,-7-12 0-16,-5-10 0 15,-4-12 0-15,-3-4 0 16,0 2 0-16,-8 7 0 16,-6 16 0-16,-1 16 0 0,0 15 0 15,0 10 0-15,3 8 0 16,3 16 0-16,7 11 0 15,2-1 0-15,11-2 0 16,20-6 0-16,17-10 0 16,6-8 0-16,10-8 0 15,-4 0 0-15,-5 0 0 16,-13 0 0-16,-14 0 0 16,-14 8 0-16,-12 14 0 0,-2 10 0 15,-4 12 0-15,-10 10 0 16,-1-1 0-16,4 1 0 15,9-4 0-15,2-9 0 16,8-8 0-16,24-9 0 16,9-18 0-16,9-6 0 15,8-12 0-15,1-22 0 16,-2-12 0-16,-5-6 0 16,-10-15 0-16,-13-1 0 15,-14-6 0-15,-10 6 0 16,-5 6 0-16,-9 16 0 0,-16 14 0 15,-3 17 0-15,-3 15 0 16,-4 12 0-16,2 31 0 16,4 15 0-16,5 12 0 15,8 4 0-15,15-4 0 16,1-6 0 0,15-14 0-16,18-9 0 0,19-19 0 15,37-22 0-15,-14-6-249 16,-2-19-908-16</inkml:trace>
  <inkml:trace contextRef="#ctx0" brushRef="#br0" timeOffset="-34166.29">4507 14303 418 0,'0'0'1487'0,"0"0"-1109"0,58-104 0 16,-51 64 5-1,-7 6-32-15,-18 10-96 0,-26 6-112 0,-11 15-58 16,-13 3-8-16,-5 39-25 15,3 13-10 1,6 16 5-16,16 8-47 0,19 0 0 16,21-12 0-16,8-11 0 15,35-19 0-15,18-20 0 16,8-14 0 0,4-12 0-1,-11-24 0-15,-11-10 0 16,-16-7 0-16,-12 1 0 15,-13 2 0-15,-2 8 0 0,0 10 0 16,0 16 0-16,-4 10 0 16,0 6 0-16,-1 28 0 15,5 20 0-15,0 10 0 16,5 2 0-16,20-1 0 16,11-11 0-16,12-16 0 15,4-16 0-15,3-16 0 16,-2-8 0-16,-2-28 0 15,-11-16 0-15,-8-8 0 16,-9-11 0-16,-9-5 0 16,-10-10 0-16,-4-2 0 0,0 3 0 15,-10 15 0-15,-3 22 0 16,-2 24 0-16,0 24 0 16,0 32 0-16,-2 56 0 15,4 41 0-15,7-3 0 16,6-18 0-16,0-33 0 15,11-31 0-15,11-2 0 16,8-4 0-16,9-12 0 16,3-20 0-16,3-6 0 0,-3-34 0 15,-1-12 0-15,-4-8 0 16,0-9 0-16,-3 5 0 16,-1 6 0-16,-1 12 0 15,-1 16 0-15,-1 14 0 16,-1 10 0-16,5 16 0 15,2 24 0-15,-2 12 0 16,-2 8 0-16,-11 5 0 16,-11-1 0-16,-10-4 0 15,-12-8 0-15,-26-10 0 0,-9-14 0 16,-5-12 0 0,9-14 0-16,9-2 0 0,14-14 0 15,18-16 0-15,4-2 0 16,36-8 0-16,18-4 0 15,11 4 0-15,8 4 0 16,2 4 0-16,-8 9 0 16,-14 10 0-16,-13 8 0 15,-14 5 0-15,-12 2 0 0,-10 24 0 16,-6 6 0 0,0 11 0-16,0-1 0 0,0 0 0 15,0-4 0-15,0-8 0 16,19-12 0-16,13-16 0 15,12-2 0 1,11-10 0-16,9-18 0 16,-3-10 0-16,-5-4 0 0,-11-6 0 15,-17-2 0-15,-19-7 0 16,-9 3 0 0,-17 4 0-16,-25 8 0 0,-15 14 0 15,-7 16 0-15,-6 12 0 16,2 14 0-16,2 48 0 15,20-6-72-15,16-4-869 0</inkml:trace>
  <inkml:trace contextRef="#ctx0" brushRef="#br0" timeOffset="-32998.63">7096 14459 899 0,'0'0'1144'0,"0"0"-661"15,0 0 71-15,0 0-172 0,0 0-94 16,0 0-113-16,137-9-56 15,-90-19-67-15,-3-7-52 16,-5-9 0-16,-9-2 0 16,-12-4 0-1,-9 2 0-15,-9 8 0 16,-4 2 0-16,-19 12 0 16,-7 11 0-16,-1 15 0 0,-4 9 0 0,1 35 0 15,4 22 0-15,10 16 0 16,12 10 0-16,8-6 0 15,20-3 0 1,22-15 0-16,13-22 0 16,6-16 0-16,6-20 0 0,-7-10 0 15,-8-16 0 1,-9-22 0-16,-11-12 0 0,-8-4 0 16,-10-4 0-16,-6 1 0 15,-3 11 0-15,-5 6 0 16,2 22 0-16,0 16 0 15,0 6 0-15,6 32 0 0,1 12 0 16,6 11 0-16,1-3 0 16,0-6 0-1,1-10 0 1,-5-18 0-16,-1-14 0 16,0-8 0-16,2-12 0 15,2-22 0-15,3-8 0 0,10-4 0 16,7-2 0-16,5 4 0 15,4 7 0-15,4 15 0 16,2 8 0-16,-2 12 0 16,1 2 0-16,-4 0 0 15,0 11 0-15,-5-4 0 16,-4-3 0-16,-4-4 0 16,-7 0 0-16,-8-20 0 15,-8-6 0-15,-9-8 0 16,0 0 0-16,-3-2 0 15,-17 2 0-15,-6 6 0 0,-2 14 0 16,-1 14 0-16,-2 12 0 16,4 34 0-16,6 18 0 15,8 11 0-15,13 2 0 16,2-4 0-16,35-13 0 16,11-20 0-16,12-22 0 15,5-18 0-15,-1-4 0 16,-7-30 0-16,-6-10 0 15,-13-2 0-15,-6-11 0 0,-6 6 0 16,-7 4 0 0,-4 9 0-16,-3 18 0 0,1 20 0 15,-2 2 0-15,-2 36 0 16,1 18 0-16,-2 4 0 16,-1 2 0-16,1-3 0 15,-1-11 0-15,-5-16 0 16,1-16 0-16,-3-16 0 15,2 0 0-15,4-22 0 0,0-14 0 16,6-10 0-16,10-10 0 16,10-2 0-16,10-6 0 15,9 1 0-15,4 15 0 16,-1 8 0-16,-3 20 0 16,-9 18 0-16,-11 4 0 15,-7 32 0-15,-9 14 0 16,-11 10 0-16,-4 5 0 15,0-4 0-15,-6-2 0 16,-3-15 0-16,5-12-3 0,4-26-327 16,13-4-452-16,8-12-480 15</inkml:trace>
  <inkml:trace contextRef="#ctx0" brushRef="#br0" timeOffset="-32862.36">9933 14309 2415 0,'0'0'665'0,"0"0"-213"0,0 0-159 16,0 0-211-1,0 0-82-15,0 0-382 0,0 0-959 0</inkml:trace>
  <inkml:trace contextRef="#ctx0" brushRef="#br0" timeOffset="-32527.71">6316 15075 2784 0,'0'0'838'15,"-116"8"-603"-15,82-8 4 0,25 4-239 0,43 0 0 16,95 0 0-1,95-4 0 1,55 0 0-16,30 0 0 16,2-2 0-16,-28-12 0 15,-9 0 0-15,-20-4 0 0,-32 2 0 16,-42 0 0-16,-55 4 0 16,-48 4 0-16,-45 2 0 15,-32 2 0-15,-8-2 0 16,-89 6 0-16,2 0-476 15,-16 0-535-15</inkml:trace>
  <inkml:trace contextRef="#ctx0" brushRef="#br0" timeOffset="-32306.73">6570 15410 1696 0,'0'0'1246'16,"0"0"-916"-16,0 0 52 15,0 0-66-15,0 0-190 16,0 0-126-16,260-42 0 16,-50 22 0-16,28 0 0 15,10 2 0-15,-9 0 0 16,2 2 0-16,-19-6 0 16,-34 4 0-16,-55 4-50 15,-52 0-16-15,-42 6-34 0,-26-5 43 16,-13-6-5-16,0 1-193 15,0-3-531-15</inkml:trace>
  <inkml:trace contextRef="#ctx0" brushRef="#br0" timeOffset="-31665">10764 14043 2169 0,'0'0'556'0,"0"0"-305"16,0 0 254-16,-33-131-228 15,33 89-70-15,19 0-76 16,16 0-131-16,4 8 0 15,1 4 0-15,2 12 0 0,-3 14 0 16,-6 4 0-16,-3 26 0 16,-8 22 0-16,-10 32 0 15,-12 32 0-15,0-1 0 16,-20-11 0-16,-8-12 0 16,1-21 0-16,-5 2 0 15,-2 6 0-15,6-13 0 16,8-12 0-16,7-6-69 15,7-14-248-15,6-2-181 16,0-6-45-16,2-4 178 0,8-4 213 16,-1 3 152-16,-5-2 155 15,-4 10 143-15,0 4 75 16,-19 10-58-16,-7 5-47 16,1 6-49-16,5-4-50 15,4-2-22-15,13-10-147 16,3-10 0-16,20-10 0 15,20-12 0-15,9-2 0 16,6-18 0-16,-2-14 0 16,-12-8 0-16,-16-8 0 15,-18 0 0-15,-7 0 0 0,-28 6 0 16,-17 6 0-16,-8 14 0 16,-4 12 0-16,9 10 0 15,24 6 0-15,15 12-203 16,9-6-732-16</inkml:trace>
  <inkml:trace contextRef="#ctx0" brushRef="#br0" timeOffset="-31395.18">11398 14016 2134 0,'0'0'850'16,"-10"-102"-338"-16,10 42-215 15,4-6 6-15,26 10-303 16,10 10 0-16,7 15 0 16,4 16 0-16,0 15 0 15,-3 0 0-15,-8 32 0 16,-10 12 0-16,-13 14 0 16,-17 12 0-16,0 8 0 0,-25 7 0 15,-15 1 0-15,-9-2 0 16,-3-2 0-16,7-9-110 15,13-1-415-15,16-18-238 16,16-18-175-16</inkml:trace>
  <inkml:trace contextRef="#ctx0" brushRef="#br0" timeOffset="-31093.99">11632 14578 1175 0,'0'0'814'16,"0"0"-197"-16,0 0-235 0,-40 112 82 15,10-70-206 1,3-2-66-16,3 0-59 0,7-1-72 0,8-11-61 15,9-2 0-15,0-8 0 16,2-4 0 0,18-6 0-16,1-4-3 0,2-4-30 15,1 0 3-15,-5-4 9 16,-2-10 20-16,-9-4 0 16,-1-4 1-16,-7-4 0 15,0-6 18-15,-5 1 18 0,-14 4-1 16,-1 4-35-1,4 3 0-15,1 8 0 0,7 6 0 16,3 6 0-16,5 0 0 16,20 0-21-16,2 0-768 0</inkml:trace>
  <inkml:trace contextRef="#ctx0" brushRef="#br0" timeOffset="-30760.55">12148 13788 1655 0,'0'0'1264'16,"0"0"-689"-16,0 0-329 16,0 0 10-16,51-120-156 15,-22 107-100-15,5 5 0 16,3 8 0-16,1 0 0 15,-3 7 0-15,-3 16 0 16,-9 12 0-16,-9 9 0 16,-14 8 0-16,0 4 0 0,-19 2 0 15,-15 0 0-15,-2 1 0 16,-3-5 0-16,3-2 0 16,6-2 0-16,5-2 0 15,8-2 0-15,6-2 0 16,5-4 0-16,4-4 0 15,2-4 0-15,0 9 0 16,4-7-336-16,8-8-733 0</inkml:trace>
  <inkml:trace contextRef="#ctx0" brushRef="#br0" timeOffset="-30528.22">12224 14869 937 0,'0'0'1355'0,"0"0"-738"16,0 0-284-16,-65 120-10 15,65-88-60-15,0-10-160 16,19-8-62-16,19-10-32 0,7-4-9 16,5-4-71-16,-5-20-11 15,-7-6 23 1,-12-6 49-16,-14-4 10 0,-12-4 16 16,0 0 35-1,-25 3-20-15,-10 9-25 16,0 9-6-16,0 19-31 15,13 4-211-15,11 0-870 0</inkml:trace>
  <inkml:trace contextRef="#ctx0" brushRef="#br0" timeOffset="-30392.69">13144 14678 2056 0,'0'0'1559'0,"0"0"-1318"0,0 0-241 16,0 0-202-16</inkml:trace>
  <inkml:trace contextRef="#ctx0" brushRef="#br0" timeOffset="40864.92">12479 13172 160 0,'0'0'1490'0,"0"0"-1184"15,0 0-77-15,0 0 152 16,0 0-126-16,0 0-103 16,-11-32-7-16,5 22 17 15,-5 0-35-15,-1-4-8 16,-5 0-26-16,-5 0-21 16,-6 2 1-1,-5 2-17-15,-14 2-17 0,-12 4-9 16,-33 4-18-16,-39 4-11 15,-43 24 5-15,-15 8-6 16,4 2-1-16,22-2-6 16,29-4 7-16,23-3 1 0,24-7-1 15,26-2 1-15,8-4-2 16,2 2-4-16,-2-2-1 16,4 2 6-16,13-4-1 15,6-4 1-15,3 2 0 16,-1 0 0-16,0 4 13 15,-4 4-13-15,0 4-6 16,1 4 4-16,1 10-2 16,5 10 3-16,8 13-8 15,6 13 2-15,9 28 6 0,2 28 0 16,8 29 1-16,9 11 0 16,1-13 0-16,-10-13 13 15,-4-18-7-15,-4 2-5 16,0-3 14-16,-2-5-8 15,-8-22 7-15,-1-17-13 16,2-19 6-16,1-10 11 16,-1 10-10-16,-3 6 1 0,-1 0 9 15,2-11-18-15,5-11 11 16,4-12-10-16,2-10 0 16,0-12 8-16,19-6-2 31,15-6 8-31,19 0 11 0,34-14-16 0,42-14 2 15,54-6-5-15,31-8-6 16,15 3 7-16,3 3-8 16,-8 4 0-16,-2 2 0 15,0 6 0-15,-5 2 0 16,-11 6 0-16,-10 6 0 16,-20-6 0-16,-38 6 0 0,-39 0 0 15,-31 2 0-15,-18 2 0 31,0 0 0-31,1 0 0 16,0 0 0-16,-8 2 0 16,-10 0 0-16,0 4 0 15,-6 0 0-15,-6-4 0 16,-2 0 0-16,-4 0 0 16,-7 0 0-16,-1-2 0 15,-3-8 0-15,1-2 0 16,-3-8 0-16,-2-6 0 0,0-11 0 15,0-9 0-15,0-16 0 16,0-24 0-16,-9-34 0 16,0-25 0-16,1-11 0 15,2 8 0-15,-1 13 0 16,3 37 0-16,0 18 0 16,-2 21 0-16,2 5 0 15,-1-6 0-15,-3-6 0 16,-3-8 0-16,-2 5 0 15,1 5 0-15,-6 2 0 0,1 6 0 16,-2 4 0-16,-2 6 0 16,0 8 0-16,-3 4 0 15,2 7 0-15,-4 5 0 16,0 4 0-16,-3 4 0 16,-2 2 0-16,-4 0 0 15,-5 0 0-15,-15 2 0 16,-28-2 0-16,-49 0 0 15,-61-2 0-15,-33 2 0 16,2 4 0-16,16 6 0 16,48 0 0-16,48 2-317 0,32-2-1601 0</inkml:trace>
  <inkml:trace contextRef="#ctx0" brushRef="#br0" timeOffset="61233.99">2591 16026 1534 0,'0'0'602'0,"0"0"-472"15,0-129 250 1,0 97-33-16,0 8-94 16,0 16-84-16,-2 8-30 15,-7 10-28-15,-8 42-61 16,-7 47-41-16,-7 41-8 15,-3 24-1-15,6-11-2 0,9-33 2 16,8-46 1-16,6-28-1 16,5-19 0-16,0-14-1 15,0-4 1-15,0-9 6 16,0-45 38-16,9-49 16 16,3-52-5-16,-6-25-14 0,-4-3-10 15,-2 37-23 1,0 51-7-16,0 38 10 0,2 26-11 15,0 16 7 1,2 6 19-16,4 8-10 16,10 56-2-16,11 47 4 15,15 33-2-15,4 20-16 0,3-11 1 16,-11-37-1-16,-8-36 0 16,-9-22 0-16,-4-9-15 0,-1-3-44 31,-3 2-20-31,-6-4-19 0,-9-16-118 0,-12-20-104 15,-18-8-290 1,-5 0-289-16</inkml:trace>
  <inkml:trace contextRef="#ctx0" brushRef="#br0" timeOffset="62100.53">2376 16633 1386 0,'0'0'1067'0,"0"0"-569"0,0 0-6 31,0 0-267-31,0 0-127 15,0 0-64-15,0 0-19 16,37-50-9-16,18 24 2 16,28-10-8-16,3-4-114 15,10-10-109-15,-1-6-125 16,-22 6-222-16,-5-9 189 16,-24 1 191-16,-23 4 190 15,-18 6 17-15,-3 0 239 16,-16 12 52-16,-5 4 32 0,1 10-57 15,6 12-33-15,4 10-40 16,5 14-88-16,5 30-97 16,0 34-8-16,2 36 5 15,11-6-20-15,1-9 8 16,3-19-10-16,-3-18 1 16,5-4-2-16,0-8-5 15,2-11-15-15,-4-21-14 16,1-17 1-16,-6-1 13 0,0-19 21 15,3-22 15 1,-2-3 18-16,3-8-6 0,-2 10 4 16,5 4 13-16,3 14-7 15,8 8 8-15,3 10-15 16,9 6-13-16,9 6 2 16,3 24-19-16,-1 6 1 15,-5 12-1-15,-7 6-13 16,-15 0-20-16,-16 3-18 15,-10-3 11-15,0-4 32 16,-24-14-4-16,1-6 12 16,2-16 0-16,4-14 9 15,7 0 33-15,8-18-10 16,2-18-19-16,6-12 1 16,26-6-14-16,15-9-8 15,9 9 7-15,9 2-3 16,-6 10 3-16,-9 16 1 15,-11 8 0-15,-13 14-6 16,-12 4 9-16,-6 0-3 0,-2 18 6 16,-6 8 3-16,0 2 5 15,0 6-14-15,2 2 6 16,1 0-9-16,6 0 4 16,3-1-1-16,4-7 8 15,4-6-7-15,3-8-2 16,7-6 2-16,7-8-1 15,-1-4 18-15,0-18-17 0,-4-10 12 16,-11-4-1 0,-11-5 15-16,-10 1-27 0,-6 4 0 15,-22 2 0-15,-7 6 0 16,-7 10 0-16,-1 10 0 16,0 8 0-16,5 0 0 15,8 0 0-15,11 10 0 16,16 10-95-16,3-6-651 15,0-4-1029-15</inkml:trace>
  <inkml:trace contextRef="#ctx0" brushRef="#br0" timeOffset="62291.71">4654 16744 2685 0,'0'0'823'16,"0"0"-567"-16,0 0 76 16,0 0-332-16,0 0 0 15,11 138 0-15,-26-92 0 0,-34 24-53 16,6-12-693-16,3-8-2153 0</inkml:trace>
  <inkml:trace contextRef="#ctx0" brushRef="#br0" timeOffset="62959.3">6019 16521 1382 0,'0'0'1215'0,"0"0"-899"15,0 0 49-15,0 0-50 16,143-58-165-16,-90 18-75 15,-3-4-11-15,-5-6-43 16,-13-3-1-16,-14-1 1 31,-12-8 3-31,-6 4 22 0,-18 4 5 0,-16 4-20 16,-9 15-31-16,1 17 0 31,2 18 0-31,8 23 0 0,9 45 0 16,17 46 0-16,6 38 0 15,20 9 0-15,12-23 0 16,0-35 0-16,-7-44 0 16,-3-10 0-16,2-1 0 15,-3-2 0-15,-2-6 0 16,-6-18 0-16,-7-18 0 16,-4-4 0-16,-2-22 0 0,0-18 0 15,0-14 0-15,0-4 0 16,0 0 0-16,6 13 0 15,12 13 0-15,7 14 0 16,9 14 0-16,4 4 0 16,4 18 0-16,5 18 0 15,-2 13 0-15,-7 5 0 16,-6 0 0-16,-8 0 0 16,-10-6 0-16,-3-8 0 0,-3-18-17 15,-1-12-130-15,3-24-313 16,1-22-142-16,-1-12-407 0</inkml:trace>
  <inkml:trace contextRef="#ctx0" brushRef="#br0" timeOffset="63133.88">6885 15897 2147 0,'0'0'860'15,"0"0"-347"-15,0 0-232 16,0 0-97-16,-42 125-73 0,40-59-111 15,2 0 0-15,0-2 0 16,14 16 0-16,9-17 0 16,1-19-705-16</inkml:trace>
  <inkml:trace contextRef="#ctx0" brushRef="#br0" timeOffset="64902.3">8144 16687 1659 0,'0'0'602'16,"0"0"-62"0,0 0-10-16,0 0-236 0,0 0-103 15,0 0-113-15,-40-108-20 31,50 68-11-31,7 4-16 0,5 6 7 0,-4 12-10 16,4 10-28-16,2 8 0 16,1 12 0-1,2 24 0-15,0 16 0 0,1 12 0 0,-3 6 0 16,-5-2-21-16,-7-9-24 31,-7-11 10-31,-4-12 11 16,-2-14 23-16,0-18-1 15,0-4 2-15,0-22 29 16,-3-18-13-16,3-14-1 16,0-8 6-16,0 3-15 15,18 11 15-15,5 12-1 16,5 14-20-16,6 18 0 0,2 4 0 16,5 22 0-16,-1 18 0 0,0 8 0 15,-9 7 0-15,-3-7 0 16,-4-2-33-16,-9-10-6 15,-3-10-3-15,0-12-8 16,-2-14 14 0,-2 0 0-16,0-32 35 0,2-12 0 15,-1-14 1-15,0-1 6 16,-1 5-5-16,-1 10 0 16,0 22 35-16,-1 14-6 0,1 8-9 15,3 26-9-15,4 14 18 16,6 8-3-16,4 2-25 15,5-5 4-15,7-5-12 16,5-14-24 0,1-16-5-16,0-10-11 0,-2 0 2 15,-5-26 22-15,-10-10-1 16,-10-14 17 0,-9-3 6-16,-6 7 1 0,0 2 23 15,0 14 20-15,0 20 17 0,-2 10 17 16,-2 22-54-16,4 18-24 15,0 10 9-15,2 3-9 16,17-3 15-16,11-14-15 16,7-6-1-1,7-16-30-15,0-14-32 0,-1 0-5 32,-10-18 20-32,-5-18 18 15,-13-4 30-15,-8-5 0 16,-7-5 1-16,0 6 38 0,0 8 15 15,0 14 9-15,0 14 43 16,0 8-106-16,0 30 0 16,0 14 0-16,10 15 0 15,7 5 0-15,6-6 0 16,9-10 0-16,5-12 0 16,3-14 0-16,2-18 0 15,-3-4 0-15,-6-18 0 16,-7-16 0-16,-4-8 0 0,-8-10 0 15,-4-2 0-15,1-1 0 16,-4 11 0-16,0 8 0 16,3 10 0-16,2 16 0 15,7 10 0-15,6 0 0 16,12 10 0-16,5 16 0 16,3 10 0-16,2 0 0 15,-4 4 0-15,-8-4 0 16,-9 1 0-16,-16-1 0 15,-10-2 0-15,-2-2 0 0,-27-6 0 16,-6-8 0-16,2-8 0 16,1-6 0-16,9-4 0 15,12-4 0-15,11-14 0 16,0-14 0-16,25-8 0 16,20-8 0-16,12-7 0 15,11-11-8-15,2-2-127 16,-2-4-109-16,-6-4-29 15,-11 0 0 1,-14 1 91-16,-11 3 99 0,-12 2 83 16,-8 12 62-16,-6 12 110 15,0 16 69-15,0 20 54 16,-8 10-55-16,1 10-52 16,0 38-188-16,5 28 0 0,2 36 0 15,9 27 0 1,12-11 0-16,3-26 0 0,-8-34 0 15,-1-23 0-15,-3-1 0 16,4-4 0-16,-6-8 0 16,-6-14 0-16,-4-14 0 15,-2-4 0-15,-19-26-98 0,-5-14-284 16,-4-10-369-16,0-8-124 16,8 5 58-16,0 7 817 15,9 16 80 1,9 4 506-16,4 12 148 0,0 4-93 15,17 2-127-15,15 0-286 16,14-6-88-16,8-4-140 16,16-10 0-16,50-28 0 15,-19 6 0-15,-10 1-562 0</inkml:trace>
  <inkml:trace contextRef="#ctx0" brushRef="#br0" timeOffset="65536.7">12190 16557 1874 0,'0'0'627'0,"0"0"-279"16,0 0 27-16,0 0-119 15,0 0-67-15,0 0-67 16,0 0-46-16,97-50-25 16,-69 2-30-16,-2-10-4 0,-7-14 1 15,-9-25-9 1,-10-23 7-16,0 8-10 0,-4 13 3 15,-12 27 9-15,3 26-3 16,0 16 34-16,2 8-49 16,2 22 0-16,4 22 0 15,5 44 0-15,0 38 0 16,8 29 0-16,15 7 0 16,3-24 0-16,-4-23 0 15,-8-35 0-15,3-4 0 16,1 8 0-16,6 4 0 0,4 2 0 15,1-18 0-15,6-11 0 16,1-21 0-16,4-18 0 16,3-8 0-16,-8-28-128 15,-7-17-197-15,-27-29-274 16,-1 6-240-16,-12 14-404 16</inkml:trace>
  <inkml:trace contextRef="#ctx0" brushRef="#br0" timeOffset="66325.1">12022 16393 2138 0,'0'0'790'15,"0"0"-490"-15,0 0-8 16,0 0-85-16,130-45-98 0,-60 22-67 16,9-4-42-16,3 1 0 15,6 4-175-15,-1 4-139 16,-7 8-306-16,-4 0 73 15,-10 6 241-15,-17 4 226 16,-12-4 80-16,-16 4 277 16,-11 0 99-16,-8 0 106 15,0 0-205-15,-2 0-44 0,0 0-42 16,0 4-56 0,0 10-23-16,0 12 11 15,0 6-69-15,0 8-54 16,0 9 0-16,0 1 0 15,9 4 0-15,9-10 0 0,10-4 0 16,11-14 0 0,7-12 0-16,3-14 0 0,1-4 0 15,-8-28-39-15,-11-4 18 16,-15-12 13-16,-16-6 8 16,-3 0 4-16,-29-4-3 15,-14 5-1 1,-10 13 9-16,-3 18 4 0,2 16 28 15,8 6-41-15,15 10 0 16,22 12 0-16,12 4 0 16,35-2 0-16,31-8 0 0,29-11 0 15,1-5 0-15,6-13 0 16,-6-15 0-16,-26 2 0 16,-2-8 0-16,-22 10 0 15,-18 6 0-15,-16 4 0 16,-10 14 0-16,-2 0 0 15,0 14 0-15,-7 22 0 16,-5 10 0-16,8 10 0 16,4 3 0-16,0-5 0 0,25-8 0 15,10-8 0-15,7-20 0 16,2-14 0-16,2-4 0 16,-6-22 0-16,-5-18 0 15,-5-8 0-15,-6-2 0 16,-9-7 0-16,-3 7 0 15,-5 4 0-15,-4 16 0 16,-3 12 0-16,0 10 0 16,0 8 0-16,0 16 0 15,4 20 0-15,4 4 0 0,6 2 0 16,5 2 0-16,5-12 0 16,4-5 0-1,0-15 0-15,-1-6 0 0,5-6-191 16,-9-2-408-16,-8-10-618 0</inkml:trace>
  <inkml:trace contextRef="#ctx0" brushRef="#br0" timeOffset="66973.98">14585 16066 1925 0,'0'0'845'16,"0"0"-261"-16,0 0-241 0,0 0-109 0,-117-18-69 16,84 40-165-1,-2 18 0-15,5 14 0 0,5 8 0 16,12 10 0-16,13-5 0 15,2-9 0 1,39-12 0-16,23-16 0 16,14-20 0-16,13-10 0 15,3-24 0-15,-7-24-62 16,-11-14-17-16,-19-11 13 16,-18-21 37-16,-25-26 26 0,-14 4 3 15,0 13 20-15,-21 19 11 16,0 34 25-16,2 10 1 15,-1 14 18-15,8 26-75 16,6 22 0-16,4 48 0 16,2 38 0-16,0 36 0 15,6 7 0-15,8-25 0 16,-3-33 0-16,0-43 0 16,-1-10 0-16,4-6 0 0,2-6 0 15,1-10 0 1,0-18 0-16,4-14 0 15,3-30 0-15,6-18 0 0,3-2 0 16,6-3 0-16,-1 9 0 16,0 18 0-1,-3 12 0-15,-1 20 0 0,-9 8 0 16,-4 22 0-16,-8 18 0 16,-6 14 0-16,-6 9 0 15,-1 1 0-15,0-2 0 16,0-6 0-16,4-6 0 15,20-14-105-15,-4-14-616 0,6-12-638 16</inkml:trace>
  <inkml:trace contextRef="#ctx0" brushRef="#br0" timeOffset="67567.92">16204 16112 702 0,'0'0'1492'16,"0"0"-825"0,0 0-394-16,0 0 58 0,0 0-70 15,0 0-117-15,154-104-66 16,-106 64-39 0,-3-9-15-16,-7-5-9 0,-12-4 4 15,-14-10-18 1,-12 2 12-16,0-2-6 0,-19 6-1 15,-10 13 6-15,-8 19-12 0,3 20 12 16,1 14-12 0,1 54 0-16,12 41 0 15,18 35 0-15,2 14 0 16,17-7 0-16,4-33 0 0,-2-32 0 16,-4-18 0-1,0-5 0-15,0 5 0 0,-2 6 0 16,-3 2 0-16,-5-16 0 15,-5-10 0-15,0-14 0 16,0-12 0-16,0-10 0 16,0-4 0-16,0-14 0 0,0-22 0 15,7-8 0 1,9-10 0 0,8-2 0-16,5 2 0 15,7 4 0-15,0 9 0 0,3 7 0 16,-3 20 0-16,-3 8 0 0,-2 6 0 15,-4 28 0 1,-4 17 0-16,-1 5 0 16,-6 2 0-16,1 2 0 0,-2-10 0 15,-2-8 0 1,-2-10 0-16,-1-12 0 0,-3-10 0 16,-1-4 0-16,3-34-69 0,-5-6-484 15,1 0-891 1</inkml:trace>
  <inkml:trace contextRef="#ctx0" brushRef="#br0" timeOffset="69236.16">19244 16503 705 0,'0'0'720'0,"0"0"-362"16,0 0 141-1,0 0-35-15,5-110-180 0,-20 86-65 16,-13-2-26-16,-6-1-63 16,-8 9-28-16,-5 4-13 15,-4 6-26-15,0 8-17 16,3 0 1-16,0 30-29 16,8 7 9-16,9 7-3 15,9 2-11-15,12 2-2 0,10-4-11 16,0-8 6-1,12-10-6-15,14-12-1 0,6-14 1 16,3 0 2-16,4-22-1 16,-3-14 12-16,-2-12-12 15,-8-2 8 1,-6-7 4-16,-11 12-1 0,-7 4 16 16,-2 15-28-1,0 16 0-15,0 10 0 0,0 10 0 16,0 30 0-16,0 13 0 15,5 7 0-15,18 2 0 16,17-4 0-16,13-14 0 16,15-14 0-16,9-24 0 15,0-6 0-15,-6-28 0 0,-13-24 0 16,-16-16 0-16,-21-26 0 16,-21-35 0-16,-10-23 0 15,-22 14 0-15,-4 35 0 16,11 45 0-1,7 36 0-15,6 12 0 16,1 10 0-16,5 0 0 0,6 44 0 0,0 24 0 31,23 31 0-31,11 21 0 0,-1-4 0 0,-2-13 0 32,-6-17 0-32,0-20 0 15,10 4 0-15,3-6 0 16,5-20 0-16,-1-18 0 0,0-21 0 15,-3-5-101-15,-8-39-191 16,-7-65-157-16,-9 6-207 16,-11-4-471-16</inkml:trace>
  <inkml:trace contextRef="#ctx0" brushRef="#br0" timeOffset="69399.78">19289 16074 1827 0,'0'0'974'0,"0"0"-480"16,0 0-187-16,0 0-76 16,0 0-93-16,182-36-78 15,-73 20-60-15,39 2-40 16,-23 4-296-16,-14 6-772 0</inkml:trace>
  <inkml:trace contextRef="#ctx0" brushRef="#br0" timeOffset="70773.06">20474 16419 1947 0,'0'0'525'16,"0"0"-23"-16,0 0 63 16,0 0-329-16,0 0-92 15,0 0-26-15,0 0-59 16,34-49-59-16,-22 4 0 15,3-14 0-15,-2-7 0 16,-5-10 0-16,-4-10 0 16,-4 2 0-16,0-1 0 0,-8 13 0 15,-11 16 0 1,-2 20 0-16,0 18 0 0,1 16 0 16,5 2 0-16,6 28 0 15,3 22 0-15,6 16 0 16,0 10 0-16,15 13 0 15,9 1 0-15,6 0 0 16,2-2 0-16,1-12 0 16,2-5 0-16,2-13 0 15,2-18 0-15,1-16 0 0,0-16 0 32,1-8 0-32,-1-14 0 0,1-22 0 15,-3-8 0-15,-3-10 0 16,-2 1 0-16,-4-5 0 15,-5 8 0-15,-7 2 0 0,-6 8 0 16,-7 12 0-16,-4 10 0 16,0 14 0-16,0 4 0 15,-2 0 0 1,-7 22 0-16,3 10 0 0,6 4 0 16,0 4 0-16,17-4 0 15,25-4 0-15,15-6 0 16,18-8 0-16,10-9 0 15,4-9 0-15,2-9 0 16,-4-14 0-16,-15-8 0 16,-15-9 0-16,-18-8 0 0,-25 2 0 15,-14 2 0 1,-3 8 0-16,-32 8 0 0,-8 16 0 16,-4 12 0-16,-7 8 0 15,5 24 0-15,9 14 0 16,8 10 0-16,12 2 0 15,17-4 0-15,3-5 0 16,19-9 0-16,19-12 0 16,11-14 0-16,2-14 0 15,-1 0 0 1,-2-23 0-16,-13-9 0 0,-4-8 0 0,-12-6 0 16,-9-2 0-16,-4 4 0 15,-4 8 0-15,-2 10 0 16,0 16 0-16,0 10 0 15,0 4 0-15,0 24 0 16,-4 10 0-16,2 8 0 16,2 2 0-16,0-6 0 15,13-7 0-15,10-12 0 0,7-10 0 16,-1-13 0-16,1-4 0 16,-4-23 0-16,-4-5 0 15,-5-8 0-15,-7 0 0 16,0 4 0-16,-3 4 0 15,-1 6 0 1,1 12 0 0,-2 2 0-16,9 12 0 0,2 0 0 0,12 0 0 15,8 12 0 1,7 8 0-16,3 4 0 0,-1 4 0 0,-5 0 0 16,-8 6 0-16,-9-2 0 31,-11 3 0-31,-12 1 0 0,0 0 0 0,-12-4 0 15,-15-6 0 1,-5-8 0-16,0-14 0 16,4-4 0-16,7 0 0 15,11-18 0-15,10-16 0 16,2-2 0 0,27-13 0-16,19-1 0 0,7-8 0 15,8 0-65-15,3-4-119 16,-7-6-113-16,-8 2-13 15,-12-1-11-15,-16 3 159 16,-10 2 162-16,-13 8 88 16,0 10 130-16,0 10 43 15,-13 16 49-15,2 16-67 16,2 2-90-16,6 28-87 16,1 20-66-16,2 18 0 0,0 16 0 15,19 3 0-15,2 5 0 16,4-2 0-16,3-8 0 15,0-12 0-15,-3-11 0 16,-4-15 0-16,-6-20 0 16,-9-14 0-16,-6-8-36 15,0-36-261-15,-14-4-530 16,-1-9-588-16</inkml:trace>
  <inkml:trace contextRef="#ctx0" brushRef="#br0" timeOffset="70906.45">22728 16048 224 0,'0'0'2504'0,"0"0"-1672"16,0 0-475-16,0 0-178 16,0 0-179-16,0 0 0 15,127-76 0-15,-9 41 0 16,-19 11 0-16,-8-2-739 0</inkml:trace>
  <inkml:trace contextRef="#ctx0" brushRef="#br0" timeOffset="71696.45">24286 16048 1162 0,'0'0'1007'16,"0"0"-460"-16,0 0-66 0,0 0-157 15,0 0-131 1,0 0-71-16,0 0-28 16,-91-90-23-16,61 100-14 0,-2 22-19 15,1 12-38-15,5 10 0 16,10 4 0-16,11-4 0 31,5-6 0-31,11-12 0 0,18-14 0 16,9-13 0-16,5-9 0 0,-3-14 0 15,-2-21 0-15,-8-7 0 16,-8-6 0 0,-5 0 0-16,-9 2 0 0,-4 6 0 15,-2 14 0 1,0 12 0-16,0 14 0 16,3 6 0-16,8 28 0 15,6 10 0-15,12 2 0 0,9 2 0 16,10-12 0-1,5-10 0-15,0-12 0 16,-2-14 0-16,-6 0 0 16,-9-26 0-16,-11-10 0 15,-7-12 0-15,-10-6 0 16,-3-14 0-16,-7-21 0 0,0-27 0 16,0 6 0-16,-2 16 0 15,-7 26 0-15,3 31 0 16,-1 17 0-16,3 18 0 15,-1 30 0-15,5 61 0 16,0 41 0-16,0 16 0 16,14-1 0-16,-2-31 0 15,3-38 0-15,-2-22 0 16,7-9 0-16,9-5 0 0,9-8 0 16,11-10 0-16,9-22 0 15,-1-8-74-15,6-70-197 16,-13 3-233-16,-14-5-472 0</inkml:trace>
  <inkml:trace contextRef="#ctx0" brushRef="#br0" timeOffset="71873.62">24624 15879 2288 0,'0'0'878'0,"0"0"-361"0,0 0-221 15,0 0-179 1,174 16-117-16,-23-24 0 0,15-10 0 15,-14-4 0-15,-48 4-165 16,-43 8-1391 0</inkml:trace>
  <inkml:trace contextRef="#ctx0" brushRef="#br0" timeOffset="72794.95">26194 15919 1536 0,'0'0'993'31,"0"0"-474"-31,0 0 18 0,0 0-257 0,0 0-130 15,0 0-69-15,0 0-81 0,-66 111 0 32,52-47 0-32,10 6 0 15,4-8 0-15,18-8 0 16,26-9 0-16,9-14 0 16,6-18 0-16,0-13 0 15,-4-13 0-15,-12-23 0 16,-11-14 0-16,-18-16 0 15,-12-10 0-15,-2-8 0 16,-21-2 0-16,-14 11 0 16,-11 17 0-16,-2 30 0 15,-5 24 0-15,4 10 0 0,8 42 0 16,14 10 0-16,17 13 0 16,10-3 0-16,19-10 0 15,23-14 0-15,11-14 0 16,6-16 0-16,5-14 0 15,-7-12 0-15,-3-20 0 16,-12-12 0-16,-3-10 0 16,-10 0 0-16,-5 1 0 0,-6 9 0 15,-2 16 0-15,-4 18 0 16,-3 10 0-16,2 28 0 16,-1 25 0-16,5 11 0 15,2 2 0-15,0-2 0 16,3-6 0-16,-6-10 0 15,-1-18 0-15,-5-16 0 16,1-10 0-16,-1-4 0 16,3-26 0-16,6-14 0 0,2-6 0 15,7-2 0-15,-1 4 0 16,1 8 0-16,-6 14 0 16,0 14 0-16,-3 8 0 15,-1 12 0-15,3 20 0 16,0 4 0-16,7 4 0 15,4-4 0-15,5-6 0 16,9-8 0-16,2-12 0 16,5-10 0-16,-2 0 0 0,-5-22 0 15,-7-16 0 1,-8-10 0-16,-10-14 0 16,-7-4 0-16,-12-3 0 0,0 11 0 15,-14 14 0-15,-13 18 0 16,-8 26 0-16,2 8 0 15,-1 36 0-15,10 19 0 16,12 9 0-16,12 0 0 16,6-2 0-16,32-12 0 15,18-12 0-15,11-12 0 0,7-16 0 16,3-18 0 0,7-18 0-16,-22-16-282 15,-19-8-942-15</inkml:trace>
  <inkml:trace contextRef="#ctx0" brushRef="#br0" timeOffset="73268.31">28840 15721 2259 0,'0'0'628'0,"0"0"-33"0,0 0-244 16,0 0-88-16,0 0-263 16,0 0 0-16,-21 108 0 15,42-36 0-15,7 4 0 16,2-1 0-16,1-13 0 16,3-12 0-16,-2-20 0 15,0-16 0-15,-3-14 0 16,-3-18 0-16,-2-26 0 15,-4-22 0-15,-2-24 0 16,-4-3 0-16,-3-3 0 0,1 8 0 16,-2 26 0-16,-2 12 0 15,4 50-65-15,-1 10-641 16,-4 30-465-16</inkml:trace>
  <inkml:trace contextRef="#ctx0" brushRef="#br0" timeOffset="74402.89">29334 16106 2179 0,'0'0'708'16,"0"0"-89"-16,0 0-313 15,0 0-175-15,0 0-73 0,69-116-10 16,-41 76-42-16,1-5-5 16,-9 1 7-16,-5 0-8 15,-10 2 0-15,-5 2 0 16,-6 10 0-16,-20 12-6 15,-6 18 6-15,-4 4 0 16,0 36-1-16,6 8 5 16,13 10-4-16,13 5 1 15,4-8 0-15,35-6 8 0,15-13-8 16,14-14 0 0,6-14-1-16,-3-8 0 0,-2-4 0 15,-14-18 1-15,-13-14 0 16,-15 0 19-16,-8-9-20 15,-11 5 0-15,-4 0 0 16,0 10 0-16,0 14 0 16,0 12 0-16,0 4 0 15,0 20 0-15,8 14 0 16,7 10 0-16,7 2 0 0,6-1 0 16,7-5 0-16,7-14 0 15,2-12 0-15,0-14 0 16,-5 0-39-16,-6-22-24 15,-7-18-11-15,-10-10 10 16,-7-13-8-16,-6-11 21 16,-3-22 36-16,-5-27 9 15,-11 9 12-15,-4 16 31 16,1 28 44 0,6 30 36-16,1 9 26 0,-2 16-143 15,11 15 0-15,0 22 0 16,3 32 0-16,0 30 0 15,5 2 0-15,8 13 0 16,3-1 0-16,-1-14 0 16,1 0 0-16,3-7 0 15,-5-19 0-15,-4-18 0 16,-1-18 0-16,-3-16 0 0,0-6 0 16,4-18 0-1,-1-22 0-15,2-9 0 0,0-5 0 16,2 0 0-16,0 6 0 15,1 6 0-15,2 12 0 16,0 6 0-16,6 12 0 16,1 8 0-16,7 4 0 15,3 0 0-15,4 4 0 16,1 10 0-16,-2-2 0 16,-4-2 0-16,-7-6 0 15,-8-4 0-15,-9 0 0 0,-8 0 0 16,0-18 0-1,-2-4 0-15,-16 4 0 0,-8 0 0 16,-3 6 0-16,1 12 0 16,-6 0 0-16,8 20 0 15,7 18 0-15,10 10 0 16,9 0 0-16,11 2 0 16,28-4 0-1,16-8 0-15,11-14 0 0,9-11 0 16,4-13 0-16,-4 0-62 0,-7-19-77 15,-9-17-68-15,-7-4-5 16,-10-4 80-16,-9-6 82 16,-9 2 50-16,-9 8 7 15,-6 5 101 1,-9 12 121-16,0 10-14 16,0 12 28-16,0 1-243 0,-9 18 0 15,-6 18 0-15,-4 12 0 16,0 10 0-16,0 6 0 0,4-6 0 31,0 0 0-31,5-9 0 0,2-9 0 0,4-16 0 16,0-12-113-16,-2-12-254 15,-2-22-142-15,0-14-392 16,3-4-72 0</inkml:trace>
  <inkml:trace contextRef="#ctx0" brushRef="#br0" timeOffset="74629.98">30882 15552 1605 0,'0'0'848'0,"0"0"-142"0,0 0-143 16,0 0-365-16,0 0-22 16,0 0-176-16,0 0 0 15,36 139 0-15,-7-77 0 16,9 0 0-16,7 2 0 16,7-6 0-16,-1-5 0 15,-3-13 0-15,-3-16 0 16,-9-8 0-16,-8-10 0 15,-7-6 0 1,-11-10-53-16,-5-12-268 0,-5-6-668 0</inkml:trace>
  <inkml:trace contextRef="#ctx0" brushRef="#br0" timeOffset="75768.39">15576 17927 2053 0,'0'0'504'16,"0"0"-367"-16,27-129 94 15,17 57-102-15,15-12-93 16,7-4-15-16,4-7-12 15,-9 5-8-15,-8 10 29 0,-14 14 40 16,-18 20 8-16,-17 16 43 16,-4 20 10-16,-25 10-37 15,-14 1-53-15,-2 30-31 16,4 1 5-16,12 12-15 16,14 0 0-16,11 6-2 15,14-2 2-15,26-2 0 16,12-2 0-16,5 1 0 15,0-5-1-15,-10 0 1 16,-11-4-6-16,-22 0 5 0,-14 4 2 16,-10 0 6-16,-30-4-1 15,-15-2 9 1,-6-10 33-16,-3-7-5 0,2-12 2 16,9-5-3-16,9 0-7 15,7-22-5-15,14 1-11 16,8-4-11-16,9 3-8 15,6 4-30-15,0 0-84 16,36 6-182-16,0 2-388 16,0 6-318-16</inkml:trace>
  <inkml:trace contextRef="#ctx0" brushRef="#br0" timeOffset="76630.87">16765 17472 1722 0,'0'0'809'0,"0"0"-423"0,0 0-34 15,25-139-43-15,-25 105-129 16,-25 6-66-16,-22 10-14 16,-14 14-19-1,-12 4-38-15,-1 22-43 16,4 24 0-16,10 12 0 15,18 16 0-15,22 3 0 0,20-1 0 16,10-18 0-16,37-14 0 16,14-26 0-16,6-18 0 15,5-14 0-15,-11-26 0 16,-11-8 0-16,-15-6 0 0,-16-4 0 16,-12-1 0-16,-7 11 0 15,0 4 0 1,0 16 0-16,-2 10 0 0,0 14 0 15,2 4 0-15,0 22 0 16,0 14 0-16,2 8 0 16,15 6 0-16,5-1 0 15,6-9 0 1,6-12 0-16,0-16 0 16,2-8 0-16,-5-4 0 15,-5-20 0-15,-7-16 0 0,-7-5 0 0,-2-5 0 16,-6 2 0-16,-4 4 0 15,2 10 0-15,-2 16 0 16,4 14 0 0,0 8 0-16,7 28 0 0,6 8 0 31,4 10 0-31,9-5 0 16,4-13 0-16,8-12 0 15,1-16 0-15,-3-8 0 0,-2-22 0 16,-11-14 0-1,-5-9 0-15,-8-1 0 0,-7-2 0 16,-2 0 0-16,-1 12 0 16,-4 4 0-16,2 18 0 15,-2 6 0-15,2 8 0 16,2 14 0-16,1 26 0 16,3 18 0-16,2 30 0 15,7 37 0-15,7 31 0 16,4 15 0-16,-2-11 0 15,-4-30 0-15,-6-41 0 0,-6-21 0 16,-4-14 0-16,-2 2 0 16,-4-2 0-16,0-6 0 15,-15-20 0-15,-9-10 0 16,-13-18 0-16,-4-4 0 16,-2-28 0-16,-3-16 0 15,0-38 0-15,12-34 0 16,15-1 0-16,19 13 0 15,12 12 0-15,53 10 0 16,43-13 0-16,55-11 0 16,-17 24-209-16,-16 32-825 0</inkml:trace>
  <inkml:trace contextRef="#ctx0" brushRef="#br0" timeOffset="77168.98">19657 17540 1448 0,'0'0'717'16,"0"0"-256"-16,0 0 5 15,0 0-205 1,-10-125-62-16,-10 97-43 16,-15-2-46-16,-9 6-11 0,-13 8-12 15,-10 10 5-15,-5 6-92 16,1 14 0-16,7 26 0 16,13 14 0-16,17 13 0 15,21 5 0-15,13 0 0 16,15-6 0-16,28-12 0 15,12-20 0-15,2-12 0 0,2-20 0 16,-7-2 0 0,-10-28 0-16,-13-16 0 0,-12-6 0 15,-10-16 0-15,-7-6 0 16,0-3 0-16,0 7 0 16,0 10 0-16,-2 22 0 0,2 24 0 15,0 12 0-15,0 22 0 16,4 32 0-16,13 12 0 15,2 15 0-15,4-1 0 16,5-4 0-16,4-14 0 16,1-12 0-16,10-20 0 15,4-16 0 1,34-19-102-16,-12-22-541 16,-7-9-602-16</inkml:trace>
  <inkml:trace contextRef="#ctx0" brushRef="#br0" timeOffset="77304.52">20389 17530 1510 0,'0'0'1457'16,"0"0"-799"0,0 0-376-16,0 0-93 0,0 0-189 15,0 0 0-15,0 0 0 16,19-17 0 0,-15 30-753-16</inkml:trace>
  <inkml:trace contextRef="#ctx0" brushRef="#br0" timeOffset="77596.77">18867 18400 2203 0,'0'0'989'0,"0"0"-495"16,0 0-260-16,0 0-58 0,0 0-176 16,113-74 0-1,-12 66 0-15,45-6 0 0,48 4 0 16,12-4 0-16,-11-4 0 16,-45 1-48-16,-51 3-92 15,-36 5-113-15,-27-4-5 16,-13 6-113-16,-33 0 23 15,-24 3-37-15,-24 4-446 0</inkml:trace>
  <inkml:trace contextRef="#ctx0" brushRef="#br0" timeOffset="77906.37">19073 18584 1007 0,'0'0'1263'0,"0"0"-610"15,0 0-150-15,0 0-161 16,0 0-110-16,0 0-136 16,0 0-96-16,-57-11 0 15,86 0 0-15,13 4 0 16,17-4 0-16,31 1 0 0,36-2 0 0,35-6 0 16,11-4 0-16,-14 0 0 15,-37 0 0 1,-42 4 0-16,-27 0 0 0,-21 8 0 15,-5-4 0 1,-10 2-36-16,-4-2-38 0,-12 6-47 16,0 4-155-16,-10-2-264 15,6 2-429-15</inkml:trace>
  <inkml:trace contextRef="#ctx0" brushRef="#br0" timeOffset="78065.39">21160 18384 798 0,'0'0'2230'16,"0"0"-1641"-16,0 0-345 16,0 0-9-16,0 0-235 15,0 0-381-15,0 0-1795 0</inkml:trace>
  <inkml:trace contextRef="#ctx0" brushRef="#br0" timeOffset="130135.92">20934 16882 967 0,'0'0'968'0,"0"0"-639"16,0 0 33-16,0 0 12 16,0 0-66-16,0 0-115 15,-25-74-52-15,10 82 9 16,-8 28-61-16,-11 14-37 15,-17 34 11-15,-11 32-6 16,-4 35-14-16,13 5-43 0,23-7 0 16,30-21 0-1,7-34 0-15,28-22 0 0,8-18 0 16,25 3 0-16,7-7 0 16,12 2 0-16,6-2 0 15,-23-22 0-15,-4-2 0 16,-27-4 0-16,-25-8 0 15,-14-6 0-15,-21 2-3 16,-20 2-3-16,-1-6-39 0,1-6-66 16,10 0-240-16,14-19-570 15,8-8-1046-15</inkml:trace>
  <inkml:trace contextRef="#ctx0" brushRef="#br0" timeOffset="130499.96">21321 17124 1704 0,'0'0'706'0,"0"0"-354"16,0 0 5-16,0 0-127 0,0 0-93 15,-73 135-67-15,73-101-37 16,17-10-15-16,9-8-10 16,7-14-8-16,3-2 15 0,-5-14-9 15,-7-18 9 1,-10-8 0-16,-10-4 28 0,-4 4 26 16,-14-1-1-16,-16 14-2 15,-5 4 0-15,-3 15-15 16,3 8-11-16,2 4-13 15,10 24-27-15,13 11 0 16,10 7-89-16,21-6-286 16,8-6-826-16</inkml:trace>
  <inkml:trace contextRef="#ctx0" brushRef="#br0" timeOffset="130833.24">21749 17016 2227 0,'0'0'719'16,"0"0"-469"-16,0 0-53 16,0 0-122-16,0 0-58 15,5 117-17-15,12-95 0 0,3-8-19 16,0-10-3-16,-1-4 2 15,-3-4 13-15,-2-18 7 16,-7-10 0-16,-7 1 36 16,0-1 18-16,-11 10 33 15,-13 8 25-15,-3 10-13 16,-5 4-45-16,-2 22-30 16,1 18-24-16,4 15-46 15,2 39-163-15,8-10-460 16,3-8-894-16</inkml:trace>
  <inkml:trace contextRef="#ctx0" brushRef="#br0" timeOffset="131135.74">21595 17744 2083 0,'0'0'750'0,"0"0"-474"0,0 0-35 15,0 0-89-15,0 0-28 16,0 0-44-16,0 0-16 16,-2 108-14-16,2-81-19 15,4-14-17-15,6 0-8 16,6-13-6-16,2 0-8 16,0-13-26-16,-2-14-7 15,-7-11 17-15,-9-5 14 16,0-1 10-16,-14 8 5 0,-15 10 18 15,-3 16 34-15,-4 10-3 16,5 10-27-16,7 22-27 16,22 26-38-1,2-10-287-15,7-8-975 0</inkml:trace>
  <inkml:trace contextRef="#ctx0" brushRef="#br0" timeOffset="131759.66">22900 16932 2304 0,'0'0'783'15,"0"0"-428"-15,-150 0 9 16,84 22-161-16,4 10-116 0,9 16-87 16,10 11 0-1,13 4 0-15,16 12 0 0,12-3 0 16,2-2 0-16,28-6 0 31,12-11 0-31,15-13 0 0,4-16 0 0,5-16-51 16,-5-8-71-1,-9-14-89-15,-19-17-49 16,-21-13 70 0,-10 2 21-16,-16 2-197 15,-25 4-148-15,-3 10 209 0,-1 8 17 16,5 14-42-16,4 4 330 16,11 0 157-16,5 0 144 15,10 4 230-15,5 6-21 16,5-2-202-16,0 6 8 15,13-6-65-15,16-4-94 16,12-4-61-16,8 0-61 16,4-4-22-16,-1-8 1 15,-10-2-13-15,-11 6-2 16,-14 2 1-16,-10 6 0 16,-7 4 52-16,0 20 13 0,-9 12-65 15,-2 4 0-15,3 8 0 16,5 2 0-16,3-1 0 15,0-1 0-15,7-6 0 16,6-2 0-16,0-2-62 16,2-10-451-16,-6-10-346 15,-2-14-755-15</inkml:trace>
  <inkml:trace contextRef="#ctx0" brushRef="#br0" timeOffset="132125.56">23492 17133 2320 0,'0'0'905'0,"0"0"-342"16,0 0-255-16,0 0-308 15,0 0 0-15,-48 108 0 16,48-50 0-16,0 0 0 16,4 0 0-16,9-10 0 15,6-7 0-15,2-15 0 16,1-20 0-16,6-6 0 15,0-23 0-15,0-17 0 0,0-10 0 16,-3-8 0-16,-2 4 0 16,3 6 0-1,0 12 0-15,2 10 0 16,-2 16 0-16,4 10 0 0,-1 0 0 16,5 22 0-1,-5 10 0-15,-1 12 0 0,-8 6 0 16,-7 2 0-16,-8-2 0 15,-5-5 0 1,0-5 0-16,-20-8 0 0,-10-6-33 0,-33-26-192 16,5 0-274-16,1-4-465 0</inkml:trace>
  <inkml:trace contextRef="#ctx0" brushRef="#br0" timeOffset="132306.4">23501 16932 2118 0,'0'0'1198'16,"0"0"-677"-16,0 0-262 0,0 0-259 15,0 0 0-15,0 0 0 16,0 0-30-16,68 8-789 0</inkml:trace>
  <inkml:trace contextRef="#ctx0" brushRef="#br0" timeOffset="133631.64">24607 16906 2244 0,'0'0'775'0,"0"0"-276"15,0 0-175-15,0 0-156 16,0 0-82-16,-125 116-86 16,94-50 0-16,12 11 0 15,14-7 0-15,5-2 0 0,21-10 0 16,22-14 0-16,17-18 0 16,7-16 0-16,1-10 0 15,-7-28 0-15,-8-16 0 16,-13-8 0-16,-14-2 0 15,-11 4 0-15,-11 6 0 16,-4 18 0-16,0 16 0 16,0 10 0-16,0 5 0 15,-6 34 0-15,0 3 0 16,6 10 0-16,0 2 0 16,12-10 0-16,14-4 0 0,8-12 0 15,-1-10 0-15,2-18 0 16,-11 0 0-1,-4-14 0-15,-14-18 0 16,-6-12 0-16,-6-10 0 0,-21 0 0 16,-8-6 0-16,-1 10 0 15,2 14 0-15,6 18 0 16,8 13 0-16,9 5 0 16,11 18 0-16,0 9 0 15,24-5 0-15,16 0 0 0,12-12 0 16,8-6 0-16,3-4 0 15,-1-8 0-15,-11-19 0 16,-10 4 0-16,-16-4 0 16,-10 5 0-16,-9 12 0 15,-4 2 0 1,-2 8 0-16,0 4 0 16,0 24 0-16,0 12 0 0,0 9 0 15,0 5 0-15,9-6 0 0,6-4 0 16,2-4 0-1,2-12 0-15,-4-10 0 0,-2-10 0 16,-6-8 0 0,1-4 0-16,-6-26 0 15,-2-8 0-15,0-10 0 16,0 0 0-16,0 2 0 0,0 10 0 16,4 10 0-16,2 12 0 15,2 10 0 1,5 4 0-16,6 5 0 0,4 18 0 15,7 7 0-15,0-2 0 0,4-2 0 16,-1-4 0-16,-4-4 0 16,-1-4 0-1,-3-6 0-15,-4-8 0 0,-4 0 0 16,2-18 0 0,-4-12 0-16,1-10 0 0,0-6 0 15,-4-8 0-15,1-3 0 16,0 7 0-1,-4 14 0-15,-1 18 0 0,-1 18 0 32,-4 0 0-32,4 36 0 0,0 18 0 15,1 9 0-15,0 5 0 16,1-2 0-16,2-4 0 16,1-14 0-16,-1-16 0 15,1-10 0-15,1-18 0 16,2-4 0-16,-1-30 0 15,4-14 0-15,1-10 0 16,-1-4 0-16,2 4 0 16,-1 10 0-16,1 12 0 0,-3 15 0 15,-1 11 0-15,1 6 0 16,3 10 0-16,0 17 0 16,4 5 0-16,5 4 0 15,8 4 0-15,4-6 0 16,2-6 0-16,5-10 0 15,1-10 0-15,-1-8 0 16,-3 0 0-16,-7-26 0 16,-6-10 0-16,-9-8 0 15,-7-10 0-15,-8 0 0 16,-8-5 0-16,0 7 0 0,-6 20 0 16,-20 18 0-16,-4 14 0 15,-3 14 0-15,0 30 0 16,6 14 0-16,10 5 0 15,10 5 0-15,7-6 0 16,19-8 0-16,24-10 0 16,12-22 0-16,11-18 0 15,29-26 0-15,-14-22-576 16,-15-2-741-16</inkml:trace>
  <inkml:trace contextRef="#ctx0" brushRef="#br0" timeOffset="134735.73">27180 16954 2162 0,'0'0'944'0,"0"0"-255"16,0 0-388-16,0 0-301 15,0 0 0-15,0 0 0 16,0 0 0 0,-91 44 0-16,77-4 0 0,4 6 0 15,10-1 0-15,0 3 0 16,20-6 0-16,15-8 0 15,13-16 0-15,4-12 0 16,3-6-125-16,-2-18-143 16,-6-22-44-16,-10-10 83 15,-13-13 139-15,-13-5 90 16,-11-24 9-16,0 6 96 16,-12-2 56-16,-9 3 67 0,1 35 44 15,3 14-23-15,6 28-249 16,9 12 0-16,2 46 0 15,0 21 0-15,17 15 0 16,5 10 0-16,-2-6 0 16,0-1 0-16,-3-13 0 15,-4-18 0-15,-5-12 0 16,-6-20 0-16,0-18 0 16,-2-8 0-16,0-12 0 0,0-28 0 15,0-6 0-15,0-11 0 16,0 7 0-16,0 2 0 15,15 20 0-15,7 6 0 16,8 18 0-16,5 4 0 16,10 0 0-16,5 4 0 15,6 6 0-15,0 2 0 16,1-4 0-16,-6-6 0 16,-7-2 0-16,-10 0 0 15,-13-6 0-15,-13-6 0 0,-8-2 0 16,-2 4 0-1,-24 2 0-15,-7 0 0 0,-3 8 0 16,1 0 0-16,2 12 0 16,10 12 0-16,8 10 0 15,12 2 0-15,3 5 0 16,20-5 0-16,18-10 0 16,18-8 0-16,8-14 0 15,12-4-144-15,7 0-191 0,0-22 22 16,-7 4 135-1,-6-4 93-15,-14 4 85 0,-13 0 88 16,-15 0 210-16,-12 5-4 16,-4-5-72-16,-11 4-69 15,-1 0-153-15,0 2 0 16,0 2 0 0,-1 6 0-16,-18 4 0 0,-7 0 0 15,-6 18 0-15,-4 10 0 16,0 11 0-16,5 2 0 15,7 4 0-15,12-5 0 0,12-8 0 16,6-6 0-16,24-12 0 16,8-14 0-1,5 0 0-15,2-14 0 16,-3-14 0-16,-5-12 0 0,-11-8 0 16,-10-6 0-16,-12-13 0 15,-4-27 0-15,-11 6 0 16,-22-7 0-16,-2 5 0 15,-2 24 0-15,3 16 0 16,11 24 0-16,14 26 0 0,9 26 0 31,2 28 0-31,24 18 0 0,5 8 0 16,2 1 0-16,-2-5 0 16,-1-2 0-1,-5-16 0-15,-3-8 0 16,-4-14 0-16,1-13-48 15,-1-15-165-15,1-8-155 16,-4-18-419-16,-3-8-474 0</inkml:trace>
  <inkml:trace contextRef="#ctx0" brushRef="#br0" timeOffset="135037.84">28655 16445 2218 0,'0'0'613'0,"0"0"-158"16,0 0-122-16,138-40-120 16,-79 40-92-16,1 14 22 15,-9 22-143-15,-6 16 0 16,-14 12 0-16,-9 6 0 16,-13 11 0-16,-9 5 0 0,0 2 0 15,-9 2 0-15,-15-2 0 16,-2 3 0-16,2-3 0 15,0-2 0-15,3-6 0 16,-1-4 0-16,2-13 0 16,-4-23 0-16,-2-18 0 15,1-22 0-15,2-26-39 0,6-20-544 16,13-8-1024-16</inkml:trace>
  <inkml:trace contextRef="#ctx0" brushRef="#br0" timeOffset="135203.87">29400 17038 912 0,'0'0'2568'16,"0"0"-1952"-16,0 0-616 16,0 0 0-16,0 0 0 0,0 0 0 15,0 0-93-15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0T06:56:24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12931 15444 1005 0,'0'0'376'0,"0"0"-126"16,0 0-41-16,0 0-21 15,0 0 10-15,0 0 45 16,2-4 20-16,3 0-28 16,-1 4-26-16,-2 0-41 15,6 0-60-15,3 22-26 16,1 14-25-16,7 4-30 16,3 5-6-16,0-1-15 15,0-4 0-15,7-4-4 0,0-8-2 16,7-12 0-16,6-6-1 15,3-10 2-15,4-4-2 16,2-18-3-16,1-10-17 16,-4-4-9-16,-3 0-26 15,-5 10 13-15,-5 8 19 16,-3 9 17-16,-3 9 7 16,0 5 1-16,2 17 5 15,2 10 0-15,4 2-6 16,2 2 0-16,1-4 0 15,2-10 0-15,-1-4 0 16,-3-8 1-16,-3-8 7 16,-2-2-8-16,3-4 0 0,0-18-1 15,6-8-10 1,34-18-168-16,-6 6-205 0,-6 6-537 0</inkml:trace>
  <inkml:trace contextRef="#ctx0" brushRef="#br0" timeOffset="975.87">18558 15507 1091 0,'0'0'393'0,"0"0"-120"0,0 0 39 16,0 0-24-16,0 0-29 15,0 0-49-15,0 0 1 16,0-13 10-16,0 13-44 15,0 0-39-15,0 0-36 16,6 0-47-16,13 0-17 16,18 0-11-16,18 4 18 15,34 2-12-15,43-2-24 16,35 0 10-16,9-4-13 16,-30 4-5-16,-38 0 21 15,-46 1-22-15,-18-1 0 0,-3 1 5 16,-10-5 2-1,-6 4-7-15,-18-2 0 0,-7 1-23 16,-10-2-46 0,-21 3-168-16,-36 9-221 0,5 1-219 15,-1-5-216-15</inkml:trace>
  <inkml:trace contextRef="#ctx0" brushRef="#br0" timeOffset="1303.83">18519 15731 1347 0,'0'0'590'16,"0"0"-231"-16,0 0 156 15,0 0-269-15,0 0-70 16,0 0-95-16,0 0-1 0,-13 6 43 16,71-6-70-1,36 0-14-15,47-2-6 0,54-16-32 16,23 0 4-16,-4 0-5 15,-22 10 0-15,-41 4 6 16,-33-2-6-16,-38 4 0 16,-33 2 21-16,-22-2-11 15,-10 2 11-15,-6 0-7 16,-4 0 7-16,-5 0 3 16,0 0-24-16,-5 0-69 15,3 10-150-15,2-2-425 16,0-2-464-16</inkml:trace>
  <inkml:trace contextRef="#ctx0" brushRef="#br0" timeOffset="1742.85">21478 15620 1283 0,'0'0'1104'15,"0"0"-738"-15,0 0-139 16,116 0 30-16,-45 0-83 0,12-1-117 15,1-7-36-15,-1-1-21 16,-10 4-9-16,-10-8-89 16,-23-1-116-16,-16 1-246 15,-19 3-258-15</inkml:trace>
  <inkml:trace contextRef="#ctx0" brushRef="#br0" timeOffset="50741.16">6679 6002 1292 0,'0'0'319'16,"0"0"-53"-16,0 0 5 15,0 0-97-15,0 0-98 16,0 0 24-16,9-32-5 16,-7 28 30-16,0-1 20 0,-2 3-56 15,2 0-8-15,-2 2-2 16,0 0-16-16,0 0 0 15,0 0-28-15,0 0-11 0,0 0 7 16,0 0-13-16,0 0 0 16,0 0-18-16,0 9-26 15,0 10 23-15,0 7 3 16,3 6 2-16,4 3 16 16,2-7-17-16,-1-8 4 15,2-8-3-15,1-12 11 16,6 0 83-16,10-14 35 15,14-18-16 1,7-13-49-16,12-5-45 0,0-2-4 16,3 0-17-16,-9 8 2 15,-8 8 5-15,-12 10-7 16,-14 12-1-16,-6 6-7 0,-10 4 8 16,-4 4-6-16,0 0-7 15,0 0-23-15,0 0-3 16,0 0-8-16,0 0-5 15,0 0 7-15,0 0-29 16,0 0-14-16,0 6-1 16,0 2-80-16,0 0-73 15,0 4-100-15,-4-2-185 16,-10-4-76-16</inkml:trace>
  <inkml:trace contextRef="#ctx0" brushRef="#br0" timeOffset="54008.98">8655 6114 1145 0,'0'0'311'0,"0"0"-47"16,0 0-31-16,0 0-67 16,0 0-35-16,0 0 44 15,0 0-53-15,0 0-32 16,0 0-3-16,5 0-20 16,11 0-34-16,9 6 13 15,10 4-16-15,11 6-30 16,15 0 2-16,7 4 5 0,9 0-7 15,0-2 7 1,-7 0-6-16,-10-6-1 0,-18-4 0 16,-13-2-20-16,-16-2 0 15,-5-2 19-15,-8-2 1 16,0 2 27-16,0-2-3 16,0 0 5-16,-12 0-10 15,-1 0-19-15,-3-8 0 16,1-2 0-16,-1 2 0 15,7 0 6-15,0-2-4 16,4 2 4-16,1-2 6 16,-3-2-11-16,3 0 12 15,0 0-7-15,-1 0-4 16,3 2 3-16,0 2-5 16,-1 2 0-16,1 2 6 0,-3-2 10 15,3 2 7-15,0 0-5 16,-2-2-2-16,-1 0 10 15,3 2-16-15,-2 0 2 16,-1 1 5-16,2 2-4 16,3-2 20-16,0 3 2 15,0 0-17-15,0 0 2 16,0 0-20-16,0 0-9 16,0 0 8-16,6 0-21 15,5 15 22-15,4 1 6 16,1 0-6-16,1 2 12 15,-3 0-12-15,-5-2 0 16,-3 2-7-16,-4-2 7 0,-2 2 0 16,0 0-1-16,0 2 1 15,-4-2 3-15,-16 2-3 16,-6 1 0-16,-6-2 8 16,-3-1 0-16,2-1-8 15,4-3 0-15,6-5 1 16,5 0 0-16,9-4-1 15,5-1 0-15,2-4-1 16,2 3 1-16,0-3 0 16,0 0 0-16,0 0-12 15,0 0-23-15,2 0-148 16,9 0-498-16,3 0-463 0</inkml:trace>
  <inkml:trace contextRef="#ctx0" brushRef="#br0" timeOffset="56170.36">10202 6900 960 0,'0'0'507'16,"0"0"-204"-16,0 0-40 16,0 0-38-16,0 0-42 15,0 0-97-15,0 0-15 16,0-44 50-16,0 40-36 15,0 2 22-15,0-1-32 0,0 3-27 16,0 0-11 0,0 0-26-16,0 0-1 0,0 0-10 15,0 0-6-15,2 17-1 16,9 11 7-16,5 8 0 16,6 10 4-16,5 8-4 15,0 4 0-15,2 2 4 16,2-2-2-16,-2 1-2 15,-3-7 0-15,-1 0 0 16,-1-4-1-16,-3 0-1 16,-4-1 2-16,3 0 8 15,1 4-7-15,-2-1-1 16,6 2 0-16,0 0 0 0,-1 0 9 16,0-3-9-1,1-4 0-15,-7-4 2 0,-1-7-1 16,-3-4 10-16,-1-8-11 15,-4-6 0-15,0-4 4 16,-4-4-4-16,-1-4 1 16,-2-2 5-16,0 0-5 15,-2 0 7-15,3-2-7 16,-3 0 5-16,2 0 11 16,0 0-17-16,1 0-1 15,-1-12-117-15,0-12-179 16,0 2-207-16,-2 4-93 0</inkml:trace>
  <inkml:trace contextRef="#ctx0" brushRef="#br0" timeOffset="56506.07">10567 7885 842 0,'0'0'340'16,"0"0"-57"-16,0 0-39 15,0 0-71-15,0 0-71 16,0 0-14-16,0 0 42 16,0-11-2-16,0 11-15 15,0 0-49-15,0 0-34 16,0 0-10-16,0 0-11 16,0 0 0-16,0 0-9 0,7 8-2 0,0 10 0 15,4 4 4 1,2 5 2-16,3-1-4 0,-1 0-1 15,1-2 1-15,-3-6-1 16,-1-4 1-16,-4-4 0 16,1-4 0-16,-3-2-10 15,2-4-50-15,1 0-46 16,-1-2-147-16,-4-12-352 0</inkml:trace>
  <inkml:trace contextRef="#ctx0" brushRef="#br0" timeOffset="56865.39">10828 7738 1407 0,'0'0'577'0,"0"0"-275"16,0 0-74-16,0 0-109 15,0 0-77-15,0 0-3 16,0 0-18-16,0-2-20 15,0 2 5-15,0 8 1 16,0 4-1-16,0 2 3 16,0 2 0-16,-2 2 12 15,-7 0-2-15,-2 5-2 16,-3 0-16-16,-3 4 6 16,-4 0 5-16,2 1-11 15,-2-1-1-15,1-1 5 16,7-4-5-16,1-4-6 0,6-6 6 15,4-4 0-15,2-4-1 16,0-4 9-16,0 0-7 16,0 0-1-16,0 0 1 15,0 0 8-15,0 0-9 16,-5 0-59-16,1-2-177 16,0-6-781-16</inkml:trace>
  <inkml:trace contextRef="#ctx0" brushRef="#br0" timeOffset="58908.27">10106 9092 806 0,'0'0'388'0,"0"0"-110"0,0 0-124 16,0 0 24-16,0 0 8 16,0 0 20-16,0 0-30 15,16 0-72-15,-16 0-52 16,2-2-20-16,-2 2 18 16,0-2 12-16,0 2 2 15,0 0-6-15,0-2-35 16,0-1-1-16,0-1-11 15,0 0-11-15,0 0 10 16,0-2-4-16,-2 2-5 16,-6-1 7-16,2 0-7 15,-3 0-1-15,-1-3 12 16,-2-1-10-16,-3-1 17 0,-1 1-5 16,-2 0-14-16,2 0 21 15,1-2-19-15,1 1 16 16,-1 2 7-16,-1-2-14 15,1 0 1-15,-3-2-12 16,-3 2 1-16,2-2 6 16,-4 2-7-16,3-2 0 15,-4-2 0-15,2 0 1 16,-5-2 6-16,-2-2-7 16,-2-4 0-16,-3 0 12 15,-1-2-10-15,-1-2-2 16,-4 2 12-16,2 2-11 15,-2 0 0-15,2 1 0 16,0 3 5-16,2 2 4 16,1-2-10-16,-1 2 0 0,5-2 2 15,-2 2-2-15,4 0 7 16,2 0-1-16,0 2 0 16,4 0 15-16,2-2-10 15,1 2-4-15,-3-2 8 16,4 0-9-16,0-1 9 15,4-1-6-15,1 0-8 16,1 3 14-16,4-2-13 16,0 2 13-16,1-2-2 15,-1 4-13-15,-1-4 1 16,2 3 0-16,-1 2 6 16,-3 0-7-16,4 4 1 15,1 3-1-15,3-2 0 0,2 5 1 16,0 0 3-16,2 2-3 15,0 0-1-15,0 0 0 16,0 0 0-16,-4 0-9 16,4 0 9-16,-2 0-8 15,0 0-1-15,-2 16-3 16,2 4 12-16,-5 9 1 16,1 0-1-1,-2 4 0-15,-3-4-1 16,3 4 1-16,-4-5 4 15,3-4-3-15,1-2-1 0,1-6 0 16,0-4 0 0,3-6 0-16,1-2 0 0,3-2 0 15,0-2 0-15,0 0 2 16,0 0 13-16,0 0 4 16,0 0 11-16,0-8-1 15,0-10-22-15,5-4-6 16,2-6 7-16,0 0-8 15,-1-2 6-15,1-1-5 16,-1 2 0-16,-1 4 0 16,2 3 0-16,-5 4 9 15,2 3 13-15,-2 4 1 0,1 1-3 16,-1 4 3-16,-2 0-6 16,2 2 15-16,-2 2-5 15,2 2-13-15,-2 0 5 16,0 0-13-16,2 0 2 15,-2 0-9-15,0 0 0 16,0 0-1-16,6 0-9 16,0 0-4-16,5 0 14 15,5 0 2-15,5 8 4 16,4 5-6-16,4 0 0 16,2 5-1-16,3 1 1 15,-1 0 0-15,-2-1 1 16,-4 0-1-16,-7-5 1 0,-4-5-1 15,-9-3 1-15,-3-2-1 16,-4-3 0-16,2 2 0 16,-2-2 7-16,0 0-7 15,3 0 1-15,-3 0 0 16,0 0-1-16,0 0 0 16,0 0 0-16,2 0 0 15,2 0-38-15,16-2-97 16,0-10-168-16,2-5-481 0</inkml:trace>
  <inkml:trace contextRef="#ctx0" brushRef="#br0" timeOffset="59033.25">9526 8480 1377 0,'0'0'46'0,"0"0"-46"0</inkml:trace>
  <inkml:trace contextRef="#ctx0" brushRef="#br0" timeOffset="62701.09">7083 6154 980 0,'0'0'258'0,"0"0"-109"16,0 0-30-16,0 0-46 16,0 0-22-16,0 0-18 15,0 0 37-15,-3 0 37 0,3 0 1 16,0 0 8-16,0 0-18 15,0 0-13-15,0 0 2 16,0 0-19-16,0 0-16 16,0 0-18-16,0 0-13 15,0 0-11-15,0 0 4 16,0 0-13-16,0 0 6 16,0 0 14-16,0 0-14 15,0 0-1-15,0 0 2 16,0 0-7-16,0 0 14 15,0 0-14-15,0 0-1 16,0 0 10-16,0 0-9 16,0 0 8-16,0 0 7 15,0 0 5-15,0 0 2 0,0 0-14 16,0 0 4-16,0 0 3 16,0 0-2-1,0 0 2-15,0 0-8 16,0 0-7-16,0 0 11 15,0 0-12-15,0 0 0 16,0 0 4-16,0 0-3 16,0 0-1-16,0 0 1 15,0 0 8-15,0 0 4 16,0 0 7-16,0 0-2 16,0 0 15-16,0 0-2 15,0 0 3-15,0 0-13 16,0 0-7-16,0 0-2 15,0 0-12-15,0 0 0 16,0 0 1-16,0 0-1 16,0 0 11-16,0 0-4 0,0 0 2 15,0 0 9-15,0 0-6 16,0 0 4-16,0 0-1 16,0 0-13-16,0 0 11 15,0 0-4-15,0 0 2 16,0 0 0-16,0 0-11 15,0 0-13-15,0 0-126 16,0 0-167-16,0 0-496 0</inkml:trace>
  <inkml:trace contextRef="#ctx0" brushRef="#br0" timeOffset="64267.46">7656 5837 590 0,'0'0'239'0,"0"0"-100"15,0 0 32-15,0 0-45 0,0 0-9 16,0 0 31 0,0 0 8-16,-17 2 3 0,13-2-11 15,-4 0-59-15,-4 0-30 16,1 0 3-16,-3 0 6 16,3 0 11-16,5 0-23 15,-1 0-13-15,3 0-15 16,-1 0-4-16,3 0 12 15,-1 0-2-15,1 0 0 16,2-2 29-16,0 2 1 16,0-2 15-16,0-2 30 15,12 0-57-15,10-4-4 16,15-2-31-16,15 0-8 16,14-4 5-16,15-2-13 15,10 0-1-15,7-4 0 0,-2-2 0 16,-9 0 14-1,-8-3-14-15,-15 3 6 0,-13 0 8 16,-11 2-7-16,-6 2 14 16,-7 2-1-16,-4-2-13 15,2 0 13-15,-2-2-19 16,-1 4-1-16,0 0 7 16,-4 2-6-16,-3 4-1 15,-1 0 0-15,-5 4 2 16,-3 0 4-16,-4 4-6 15,-2 2 0-15,0 0 6 16,0-2-5-16,0 0-1 16,-6-2 0-16,-3-2-4 0,-5 0-11 15,1 0-20-15,-5 2 11 16,1 2 12-16,-1 2-27 16,-2 0 2-16,0 0 13 15,-3 0 9-15,2 0 15 16,-2 0 0-16,1-2 0 15,4 0 4-15,2 0-4 16,8-2 12-16,3 2-5 16,3 2 10-16,2 0 14 15,0-2-18-15,0 2 10 0,0 0-20 16,2 0-3 0,9 0-15-16,7 0 15 0,4 0 0 15,7 0 6-15,0 0-6 16,2 0 0-16,-6 0 10 15,-3 0-9-15,-7 0 12 16,-6 0 5-16,-4 0 11 16,-5 0 31-16,0 0-15 15,0 0 1-15,0 0 6 16,0 0-32-16,0 0-4 16,0 0-16-16,0 0 0 15,0 0-1-15,0 0-13 16,0 0 8-16,0 2 6 0,0 0-18 15,-5 4 16-15,-1 6-10 16,-5 8 12-16,0 6-1 16,-5 8-1-16,1 4 1 15,-3 4 1-15,2-2-1 16,0-1 1-16,6-5-13 16,0-9 2-16,1-6 10 15,5-5-9-15,2-6 10 16,0-4 0-16,2-2 0 15,0 0 6-15,0-2-5 16,0 0 0-16,0 0 9 16,0 0-10-16,0 0 1 15,0 0 11-15,0 0-11 0,0 0-1 16,0 0-54-16,0 0-88 16,0 4-235-16,0 0-411 15,0-2-193-15</inkml:trace>
  <inkml:trace contextRef="#ctx0" brushRef="#br0" timeOffset="69068.16">12846 5282 918 0,'0'0'387'16,"0"0"-162"-16,0 0-8 15,0 0-86-15,0 0 20 16,0 0 67-16,0 0-34 16,0-3-80-16,0 2-33 15,0 1-10-15,0 0-9 16,0 0 5-16,0 0 0 16,0 0-23-16,-2 0-34 15,-6 6 0-15,-8 20-19 16,-6 16 10-16,-9 16 7 15,-4 12 1-15,0 9 1 0,2 1 0 16,-1-4 0 0,1-4 1-16,2-8 0 0,0-6 0 15,-1-4 5-15,1-6-6 16,0-3 1-16,2-5-1 16,0-2 1-16,2-4 0 15,2-4 0-15,6-2 1 16,1-4-1-16,5-2-1 15,-1-3 0-15,3-4-1 16,3-3 1-16,0-2-1 16,4-4-54-16,2-2 12 15,-1-1 13-15,3-3 9 16,0 0 0-16,0 0 8 16,0-3-11-1,-2-8-33-15,0-7 23 0,0-3 33 16,0-1-13-16,2-4 5 15,0 0-9-15,0-2 9 16,0 2 9-16,0-2-2 16,2 2 2-16,4 2 2 15,-1 3 13-15,-1 6 2 16,-1 4 15-16,-1 5 0 16,1 5-9-16,-3 1 16 15,0 0 0-15,0 0-20 16,0 0-10-16,0 0-1 15,0 0-7-15,0 0-1 0,0 1 0 16,0 12 11-16,0 5 4 16,0 4-6-1,0 4-2-15,0 4 0 0,0 0-7 16,-8 0 5-16,2-2-4 16,-3 0 4-16,2 0-4 15,1-1 7-15,1-4 8 16,3-3 4-16,-1-2 5 15,3-6-8-15,0-2-1 16,0-6 11-16,0-1 6 16,0-3-6-16,0 0 7 15,0 0 2-15,0 0-2 16,0 0-13-16,0 0-4 0,0 0-5 16,0 0-6-1,5 0-6-15,11 0 9 0,11-4 3 16,4-6-10-16,6-7-1 15,3 1 1-15,1-4 7 16,-5 2-9-16,-3 0 1 16,-6 2 8-16,-8 4-3 15,-5 4 5-15,-5 2 2 16,-5 4 4-16,-2 0 8 16,-2 2-1-16,0 0 0 15,0 0 1-15,0 0-13 16,0 0-1-16,0 0-1 0,0 0-4 15,0 0 0 1,0 0-6-16,0 0-1 0,0 0 1 16,0 0-1-16,0 0 1 15,0 0-1-15,0 0-23 16,0 0-11 0,0 0-3-16,0 0-1 0,0 0 0 15,0 0-6-15,0 0-33 16,0 0-88-16,0 0-41 15,0-2-58-15,0 0-202 16,0-2-118-16</inkml:trace>
  <inkml:trace contextRef="#ctx0" brushRef="#br0" timeOffset="71143.69">10641 8631 38 0,'0'0'1706'0,"0"0"-1179"16,0 0-297-16,0 0-11 16,0 0-46-16,0 0-92 15,0 0-26-15,7 0 9 16,-7 0-23-16,0 0-29 16,0 0-11-16,0 0 10 15,0 0-11-15,0 0 0 16,0 0 9-16,0 0-9 15,0 0 8-15,0 0-8 16,0 0 1-16,0 0-3 16,0 0 2-16,0 0-34 0,0 0-4 15,0 0-45 1,4 7-95-16,-2 5-146 0,0 1-297 0</inkml:trace>
  <inkml:trace contextRef="#ctx0" brushRef="#br0" timeOffset="72875.7">11319 9108 1020 0,'0'0'486'0,"0"0"-237"16,0 0 31-16,0 0-32 15,0 0-66-15,0 0-36 16,0 0 13-16,0 0-50 16,0 0-42-16,0 0-10 15,0 0-6-15,0 0-24 16,0 0 0-16,0 0-9 16,0 0-17-16,-4 0 18 15,0-2-13-15,2 0-5 16,-2-1 7-16,-1 2-8 15,1-2 0-15,2 3 6 0,0 0 4 16,2 0-4-16,0 0 2 16,0 0 2-16,0 0 2 15,8 0-10-15,24 0-2 16,19 0 0-16,33 0 2 16,5 0 13-16,14 3-14 15,2-2 8-15,-20-1-9 16,-1 0-8-16,-17 0 8 15,-21 0-1-15,-14 0 1 16,-14 0 0-16,-12 0 2 16,-3 0 13-16,-3 0-3 15,0 0-12-15,0 0-1 16,0 0-18-16,0 0-16 0,0 0-4 16,0 0-10-1,0 0 16-15,0 0 4 0,0-4-78 16,-5-3-41-16,-3-4 27 15,-2 0 24-15,-1-1 39 16,0-1 26-16,-5 2 19 16,1-2 13-16,-1 4 0 15,3-2 40-15,-1 5 21 16,6 1 21-16,-1 0 26 16,4 3 5-16,3 0-20 15,2 2-20-15,0 0-25 16,0 0-9-16,0 0-18 15,0 0-12-15,0 0 7 16,0 0-16-16,0 0 0 16,0-2 1-16,0 2 0 0,0 0 5 15,0 0-4 1,0 0 7-16,0 0 1 0,0 0-2 31,0 0 19-31,0-2 19 0,0 2-13 16,0 0 13-16,0-2 2 15,0 0 0-15,0 0-27 16,0 0-4-16,0 2-5 16,0 0-3-16,0 0-9 15,0 0 0-15,0 0-9 16,0 0-2-16,0 0 10 0,0 0-15 16,0 0-5-1,0 0-6-15,11 10 4 0,9 2 22 16,7 5-20-16,8 1-8 15,4-3-4-15,5 3-31 16,-1-4 9-16,-6-2-11 16,-5-3-36-16,-13-4-10 15,-5-1 51-15,-12-4 61 16,-2 3 3-16,0-3 40 16,0 0-6-16,-11 0-23 15,-3 2-13-15,-1 0 0 16,1 1-1-16,1 4 1 15,-3-1 3-15,3 2-4 16,-3 4-6-16,1 0 6 16,-5 6 1-16,-3 2 5 0,-3 2-6 15,2 0-1-15,-1 0 1 16,0-4-1-16,8 0 1 16,1-4 0-16,5-4 1 15,4-4-2-15,5-4 1 16,-1 0 0-16,3-2 26 15,0 0 7-15,0 0 2 16,0 0 0-16,0 0-26 16,0 0-9-16,0 0-31 15,0 0-78-15,-8 4-84 16,-3 0-126-16,-3-2-360 0</inkml:trace>
  <inkml:trace contextRef="#ctx0" brushRef="#br0" timeOffset="76542.42">14288 8921 1152 0,'0'0'498'0,"0"0"-245"15,0 0 29-15,0 0-41 16,0 0-79-16,0 0-7 16,0 0-6-16,0 0-56 15,0 0-20-15,0 0-19 16,4 0 2-16,10 0 8 16,14 0-28-16,18 0-13 0,36 0-10 15,2 0-13-15,15 0 0 16,-1 0-18-16,-25-4-24 15,-6 0-26-15,-20-2 19 16,-20 2 23-16,-16 0 25 0,-9-2-5 16,-2 2-8-1,0-2-125-15,0 0-50 0,-11-2 43 16,-1 0-46-16,1-4-101 16,5 0-50-16,0 2-309 0</inkml:trace>
  <inkml:trace contextRef="#ctx0" brushRef="#br0" timeOffset="76709.98">14903 8785 728 0,'0'0'627'0,"0"0"-268"16,0 0 38-16,0 0-106 15,0 0-84-15,0 0-69 16,0 0-47-16,-8 4-13 16,12 12-29-16,7 0-23 15,-1 0-13-15,0 0-13 16,-6-4-125-16,-4 2-34 0,-2 0-16 15,-18-2-188 1,-3-4-174-16</inkml:trace>
  <inkml:trace contextRef="#ctx0" brushRef="#br0" timeOffset="78267.28">15843 8650 606 0,'0'0'238'0,"0"0"-69"15,0 0-33-15,-138-10-26 16,96 10-31-16,-1 0 21 15,1 9-25-15,-1 9-17 16,1 4-21-16,7 6 2 16,2 4-17-16,4 6-2 15,6 0-12-15,8 2-1 16,3 0-7-16,6 0-10 16,4 0-8-16,2 0-15 15,0 0-39-15,6 1-18 16,10-3-26-16,3-4-66 15,8 0 7-15,0-4-12 0,4-2 62 16,-2-2 87 0,0-2 38-16,0-4 59 0,3-2 51 15,-1-4 29-15,2-1 2 16,3-4-21-16,1 0-49 16,4-4-31-16,-1 0 7 15,-2-1 6-15,-3-3 5 16,-1-1 6-16,-8 0-28 15,-1 0-17-15,-2 0-3 16,-1 0 6-16,-3-8-12 16,2 1-1-16,-1-6-9 15,-2 1-8-15,0-3-16 16,-5-4-9-16,-5-1-9 16,2-4 8-16,-4 0 27 15,1-2 7-15,1-2 1 0,0 2 21 16,-4-2 9-16,1 2 14 15,-1-2 28-15,-2 2 38 16,0 2 3-16,-2-1-47 16,0 1-28-16,0 1-19 15,0 0-12-15,0 1-8 16,0 2-13-16,-4 0-23 16,-5 0-5-16,1 2 0 15,-4 2 19-15,-1 0 22 16,1 0 6-16,-3 2-6 0,1 2 0 15,-1 0-38-15,-1 2-76 16,3 0 45-16,-2 2 1 16,-1 0 20-16,1 0 30 15,1 0 17-15,-1-1 1 16,1 4 29-16,1-1 13 16,-1-1 25-16,3 3-37 15,3 3-12-15,0-2-5 16,2 2 5-16,1 1 6 15,5 0 10-15,-2 0 0 16,2 0 1-16,0 0-10 16,0 0-8-16,0 0-8 15,0 0-9-15,0 0 1 16,0 0 1-16,0 0-2 16,-2 0 0-16,-5 0-66 0,3 0-99 15,-3 0-602-15</inkml:trace>
  <inkml:trace contextRef="#ctx0" brushRef="#br0" timeOffset="78464.89">16269 8875 973 0,'0'0'0'16,"0"0"-726"-16</inkml:trace>
  <inkml:trace contextRef="#ctx0" brushRef="#br0" timeOffset="80731.03">14945 6631 682 0,'0'0'299'0,"0"0"-43"16,0 0-27-16,0 0-54 15,0 0 20-15,0-124-69 16,0 104-12-16,0 4-47 16,0 4 11-16,0 3 17 15,-2 6-44-15,-7 1 3 16,-7 2-31-16,-3 0-23 0,-10 0-1 16,-5 2 0-16,-3 16-11 15,-6 4-22-15,3 6 4 16,0 8 8-16,-1 6 11 15,6 4-33-15,-1 8-6 16,5 5-3-16,4 3-8 16,7 4 2-16,7 4-9 15,7 2 38-15,6 1 21 16,0-4 8-16,4-4 1 16,11-5 6-16,5-6-4 15,5-4 20-15,2-4 12 16,4-2-7-16,3-3 4 15,3-4-3-15,3-5 13 0,3-3-11 16,-1-7-10 0,-2-2 10-16,-2-8-5 0,-2-2 5 15,-5-6 2-15,0-2-5 16,-2-2 4-16,2 0 25 16,1-6 1-16,-3-6-1 0,0-4-14 15,0-2 1-15,-6 0-4 16,2-4-8-16,-2-3-1 15,-1 0-18-15,-2-4 0 16,0 3 17-16,-3-4-6 16,1 2-8-1,-1-2 1-15,-4-4-5 0,-1 0-1 0,0-6-9 16,-1-4 0 0,-5-4 8-16,-3-2-9 0,-3-3-6 15,0 3 6-15,0 2-15 16,-3 2 15-16,-9 6 1 15,-7 6 11-15,2 2-4 16,-1 6-7-16,1 1-1 16,-4 1 0-16,3 5-5 15,-2 1 4-15,0 0 1 16,-2 1-36-16,-2 1-2 16,-1 2 10-16,-2 2 10 15,-2 2 3-15,5 2-1 16,1 4 15-16,6 0-8 15,3 4-12-15,5 0-24 16,3 0-14-16,1 0-13 0,-1 0-33 16,1 10-83-16,0 2-65 15,1 2-138-15</inkml:trace>
  <inkml:trace contextRef="#ctx0" brushRef="#br0" timeOffset="86635.73">15894 9874 955 0,'0'0'324'0,"0"0"-89"15,0 0-11-15,0 0-45 16,0 0-37-16,0 0-20 15,-122-111-48-15,99 97 6 16,2 0 6-16,-4 2-22 16,-4 2-14-16,-2 4-13 15,-7 2-23-15,-3 4-2 0,-5 0-12 16,-3 0 0 0,-2 14-8-16,0 4-27 0,-1 4 4 15,6 6 16-15,3 2 12 16,5 6-4-16,5 3 6 15,6 5 1-15,4 2 0 16,8 2-6-16,4 2 6 16,4-2-1-16,7 2 1 15,0-4 2-15,5 3-2 16,10-5 2-16,6-4-1 16,0-6 15-16,6-2 8 15,2-6 6-15,5-4 7 16,4-4-3-16,0 0-13 15,2-4-6-15,-1-2-9 16,4 3-5-16,-5-6 5 0,0 4-6 16,-3-3 1-16,-4-2 8 15,-2-1-9-15,-4 0-1 16,0-3 1-16,-3-3 1 16,0-1 0-16,1 0 0 15,-1 0 5-15,1 0 8 16,-2-1-14-16,2-10 1 15,-3 0 11-15,2-6-10 16,-4 2 13-16,-3-4 22 16,1 1-4-16,-3-4 33 15,-1 0 1-15,-1-4-18 16,-1-4 14-16,2-4-29 16,-3-2-5-16,-1-2-14 0,2 0-14 15,-1 2 13-15,-5 1-2 16,0 3 12-16,-2 4 10 15,-2 4-5-15,0 2 11 16,0 2-19-16,0 2-10 16,0 4 1-16,0 0-12 15,0 2 0-15,0 2 0 16,-2 0 1-16,0 2-1 16,0 2 0-16,-2 0-5 15,-1 0 4-15,1 0-20 16,-2 0-18-16,-4 0 6 15,1 0 21-15,-1 0 11 16,-2 0-34-16,1 2 8 0,2 0 20 16,-2 0-19-16,2 0 4 15,0 2 13-15,0-2-2 16,-2 2 5-16,2 0-7 16,0-1 11-16,0 2 1 0,3 1-16 15,-1 0 4-15,-2 0 12 16,2 0-6-16,1 0 7 15,1 0 0-15,1 0 6 16,-1 0-12-16,2 0 6 16,1 0-1-16,2 0 1 15,-2 0-1-15,2 0 1 16,-2 0-9-16,2 0 9 0,0 0-1 16,0 0-1-1,0 0 2-15,0 0 1 0,-2 0 0 16,2 0 7-1,0 0-8-15,0 1-3 0,0-1 3 16,0 3 0-16,0 1-11 16,0 0-109-16,-2 0-44 15,0-1-1-15,-9 2-53 16,-1-1-109-16,-1-4-386 0</inkml:trace>
  <inkml:trace contextRef="#ctx0" brushRef="#br0" timeOffset="88345.02">15525 8440 1121 0,'0'0'371'0,"0"0"-99"0,0 0-43 16,0 0-92-16,0 0-76 16,0 0-24-16,0 0 18 15,-7-8-1-15,5 8-17 16,-2 0-4-16,-4 0-23 16,2 0-8-16,1 0-2 15,3 0 1-15,0 4-1 16,2-4 0-16,0 0-26 15,0 0-34-15,0 0 39 16,0 0 21-16,0 0 29 16,7-2 8-16,1-10 2 0,0 0-17 15,-2-4-3 1,-2 2 2-16,-4-2 1 0,0 3-7 16,0 4 8-16,0 3-17 15,-10 3 14-15,-6 3-13 16,-5 0-7-16,2 9-1 15,-2 5-5-15,8 4 6 16,4-4 0-16,7-2-2 16,2-4-14-16,0-2 0 15,0-6 16-15,7 0 16 16,6 0 7-16,0 0 38 16,3-8-20-16,-3-6-19 15,-1 0 17-15,-6 0 13 16,-4 0-10-16,1 4-4 15,-3 3-38-15,0 7-36 0,-13 5-138 16,-8 15-315-16,-1 2-212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49:04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 1620 1056 0,'0'0'169'16,"0"0"-169"-16,0 0-217 15,75-118-189-15</inkml:trace>
  <inkml:trace contextRef="#ctx0" brushRef="#br0" timeOffset="526.79">1973 1231 1984 0,'0'0'370'0,"0"0"-88"16,0 0-115-16,0 0-9 15,0 0-77-15,0 0-39 16,0 0 19-16,-46-76 68 15,5 76 6-15,-9 2-75 16,-13 22-32-16,-2 8 5 16,8 6-21-16,7 2-1 0,19-2 10 15,13 0-20-15,18-4 13 16,0-1-14-16,20-8-9 16,16-4 3-16,11-7-22 15,6-6 13-15,5-4 15 16,0 0 1-16,-2 2 16 15,-7 10-17-15,-11 6 1 16,-13 10-1-16,-19 6-16 16,-6 4 16-16,-25 4 21 15,-26 2-7-15,-11-2 14 16,-12-7 22-16,1-10 23 0,3-8 25 16,8-11-31-16,16-10-22 15,10 0-7 1,16-16-25-16,13-10-13 15,7-6-20-15,0-1-38 0,23 5-77 16,3 9-111-16,5 6-55 16,14 13-199-16,-7 6 26 15,-5 8-95-15</inkml:trace>
  <inkml:trace contextRef="#ctx0" brushRef="#br0" timeOffset="762.24">2198 1191 1407 0,'0'0'1265'15,"0"0"-932"-15,0 0 127 0,0 0-250 16,0 0-100 0,0 0-103-16,0 0 8 0,-11 158 5 15,11-76-10-15,0 3 10 0,0-3-19 16,0-8-1-16,3-12-143 15,3-18-214-15,-2-17-457 16,-4-18-248-16</inkml:trace>
  <inkml:trace contextRef="#ctx0" brushRef="#br0" timeOffset="929.57">2200 1532 1413 0,'0'0'1278'0,"0"0"-962"16,0 0-37-16,0 0-82 15,0 0-143-15,0 0-27 16,0 0-10-16,154-65-17 16,-73 39-159-16,-15 5-298 15,-12 6-394-15</inkml:trace>
  <inkml:trace contextRef="#ctx0" brushRef="#br0" timeOffset="2170.94">2709 1426 386 0,'0'0'1517'0,"0"0"-1021"15,0 0-18-15,0 0-223 16,0 0-51-16,0 0-45 16,0 0-50-1,-85-68-8-15,58 68-5 0,-4 5-62 16,-2 27-17-16,-1 12-17 16,10 11-9-16,6 7 8 15,12-2-8-15,6-4 0 16,6-10-8-16,21-13-82 15,6-15-40-15,3-18-22 16,-3 0 55-16,-4-25 84 16,-6-13 22-16,-8-6 37 15,-9-2 60-15,0 4-13 0,-6 6 14 16,0 12-34 0,0 12-7-16,0 12-1 0,4 0-56 15,5 22 0-15,4 14 5 16,5 4-5-16,2 4 18 15,4-4-18-15,1-8-9 16,-3-8 8-16,3-13-13 16,-3-11-7-16,0 0 21 15,3-27 5-15,-1-11 10 0,1-6-15 16,-3-8 0 0,-2 1-10-16,-5 4 10 0,-3 11 0 15,-8 10 21-15,-1 9-1 16,-3 13 34-1,0 3 0-15,0 1-35 16,0 0 2-16,0 1-21 16,6 11 0-16,8 5-7 0,5 3 2 0,6 2-4 15,4 0-25 1,0-3-8 0,-2-1 33-16,0-1-5 0,-6 1 14 15,-2 4-6-15,-6 4 12 16,-2 6-6-16,0 0 0 0,-2 4 1 15,3-6-6 1,0-4 5-16,11-8-33 16,6-13-9-16,7-5-45 0,11-23-12 15,1-22-28 1,2-16 3-16,-8-11 26 16,-5-26 20-16,-16-24 57 15,-11 7 21-15,-10 17 0 16,0 22 57-16,-10 31 54 15,-5 9 63-15,-2 10 34 16,5 22-55-16,4 8-82 16,6 49-39-16,2 38-31 0,12 36 18 15,21 12-6-15,5-21-13 16,-1-32 17 0,-8-34-17-16,0-12-11 0,3 0 5 15,1-6-48-15,-2-10 23 16,-4-18 2-16,-7-6 29 15,-7-30 20-15,-1-16-14 16,-5-8 15-16,-3-4 19 16,-2 10-28-16,0 14 33 15,-2 13-13-15,2 17-19 16,0 4-4-16,3 15-9 0,4 17 0 16,4 10 22-1,6 8-21-15,-2 0 13 0,3 0-14 16,-3-8-10-16,2-8-18 15,-1-11-34-15,-3-15 4 16,1-8 37-16,1-12 16 16,4-20 5-16,1-14 2 15,-2-7-2 1,0-1 40-16,-3 8-23 0,-3 12 10 0,-3 14 22 16,-1 16-23-1,-2 4-2-15,3 12-17 16,5 22-5-16,1 8 7 15,0 4-9-15,-2 0 0 0,1-8 0 16,-6-9-47-16,-1-14 8 16,1-11-11-16,1-4 23 15,2-18 15-15,9-18 12 16,3-8-3-16,4-4-4 16,2 6 10-16,0 10-4 15,-2 16 2-15,-2 14-1 16,-4 2 30-16,0 18-29 15,0 14 0-15,-1 4-1 0,1-2 0 16,-1-4-188-16,-4-19-333 16,-3-11-362-16,-8 0-561 0</inkml:trace>
  <inkml:trace contextRef="#ctx0" brushRef="#br0" timeOffset="2301.67">4679 984 654 0,'0'0'2062'15,"0"0"-1476"1,0 0-276-16,0 0-197 16,0 0-113-16,-119-74-282 0,99 70-1122 0</inkml:trace>
  <inkml:trace contextRef="#ctx0" brushRef="#br0" timeOffset="2470.98">3498 1164 3248 0,'0'0'458'15,"0"0"-385"-15,0 0-43 16,196-58-30 0,-92 25-687-16,-5 2-1061 15</inkml:trace>
  <inkml:trace contextRef="#ctx0" brushRef="#br0" timeOffset="3070.53">4963 1207 1748 0,'0'0'392'0,"0"0"-220"15,0 0 75-15,0 0 23 0,-137-58-141 16,106 58-77 0,2 26-26-16,2 16 15 0,6 8 12 15,13 6-14-15,8-2-11 16,4-8-16-16,27-7-12 15,9-13 0-15,7-16 0 16,-3-10 3-16,-3-6 48 16,-10-23 82-16,-11-8 85 15,-11-4-43-15,-6 3-41 16,-3 4-22-16,0 10-51 0,0 8-61 16,-3 10 0-16,1 6 0 15,2 0 0-15,0 26 0 0,7 16 0 16,14 14 0-1,6 15 0-15,12 23 0 0,5 28 0 16,3 24 0 0,-3 11 0-16,-13-8 0 0,-8-15 0 15,-12-36 0-15,-9-22-15 16,-2-22-51-16,0-16 31 16,-7-2 13-16,-15-7 22 0,-7-7 12 15,-4-18 8 1,-7-4 29-16,-2-30-19 15,1-20-3-15,3-35-27 0,18-47 0 16,20-41 0 0,43-13 0-16,37 17-35 15,25 39-47-15,1 46-208 16,-23 32-368-16,-18 21-398 0</inkml:trace>
  <inkml:trace contextRef="#ctx0" brushRef="#br0" timeOffset="11937.39">7047 1656 93 0,'0'0'1945'15,"0"0"-1613"-15,0 0-14 16,-58-128-21-16,35 96-93 15,1 7-102-15,0 12-2 16,0 11-4-16,-3 2 7 16,-6 22-62-16,0 20-32 0,-3 10 27 15,5 10-27-15,7 2-3 16,9-4-6-16,13-9 3 16,0-14-9-1,18-16 4-15,15-21-11 0,7-4 1 16,0-32-9-16,-7-18 21 15,-8-9 16-15,-9-1-15 16,-9 4 44-16,-7 10 14 16,0 16 20-16,0 13-1 15,0 18-25-15,0 3-47 16,0 36-6-16,13 18 0 0,11 16 6 16,12 6-5-16,13-6-1 15,7-13-1-15,9-21-38 16,-1-26 22-16,-2-12 17 15,-6-38 0-15,-14-25 12 16,-8-27 1 0,-16-28-5-16,-18-21 8 0,0 15-16 15,-10 32 0-15,-5 38 0 16,4 33 0-16,2 8 39 0,2 7 2 16,3 8-1-16,4 0-40 15,0 38-32-15,0 18 32 16,7 18 2-16,11 14-2 15,3 7 16 1,4 1-2-16,6-2-14 0,0-7 0 16,-2-14-15-16,0-19-92 15,-8-19-68 1,-13-35-172-16,-5-6-258 0,-3-28-379 0</inkml:trace>
  <inkml:trace contextRef="#ctx0" brushRef="#br0" timeOffset="12096.07">7218 1458 2457 0,'0'0'646'0,"0"0"-127"16,0 0-311-16,0 0-106 16,0 0-73-16,130-37-14 15,-11 10-15-15,35-9-62 16,-22 3-263-16,-29 9-768 0</inkml:trace>
  <inkml:trace contextRef="#ctx0" brushRef="#br0" timeOffset="12636.33">8894 1466 1375 0,'0'0'1053'16,"0"0"-698"-16,0 0 101 15,-122-107-235-15,84 81-86 16,-3 10-45-16,3 10 8 0,-1 6-50 15,1 20-21 1,-3 25-15-16,8 14-11 0,4 18 0 16,12 7 10-1,9 0-10-15,8-6-2 0,10-12 1 16,23-21-11-16,13-21 10 16,6-24 2-16,4-8-1 15,-8-36 1-15,-5-13-1 16,-12-9 20-16,-13-2 8 15,-11 4 25-15,-7 10 16 16,0 11-16-16,0 20-53 0,0 10 0 16,-3 13 0-16,3 3 0 15,0 22 0-15,0 12 0 16,16 7 0-16,7 0 0 16,6-2 0-1,8-4 0-15,7-8 0 0,8-8-83 16,13-16-113-16,-12-4-337 15,-11-2-424-15</inkml:trace>
  <inkml:trace contextRef="#ctx0" brushRef="#br0" timeOffset="12896.54">9736 1690 2284 0,'0'0'869'16,"0"0"-682"-16,0 0 142 16,0 0-149-16,38 123-111 0,-24-69-54 15,-8 4 2 1,-6 4-17-16,-2 2-1 0,-27 2-40 15,-36 16-239-15,5-17-380 16,2-13-453-16</inkml:trace>
  <inkml:trace contextRef="#ctx0" brushRef="#br0" timeOffset="13969.74">11572 1485 1650 0,'0'0'642'16,"0"0"-289"-16,0 0 3 15,0 0-93-15,0 0-44 16,0 0-54-16,0 0-71 16,0-77-32-16,0 89-62 15,2 24 0-15,3 16 24 0,-1 14-6 16,5 8-4-16,3 0-3 15,3-12-10-15,5-15-2 16,0-19-5-16,0-18-5 16,0-10 11-16,1-13 1 15,-6-27 27-15,1-12-27 16,-1-4 11-16,1 2-7 16,-3 10-5-16,0 14 0 15,3 16 1-15,2 12-1 0,4 2 6 16,7 18-6-1,6 14 0-15,6 4 0 0,1-2 0 16,-2-4-21-16,-7-10 7 16,-8-12-10-16,-9-8 15 15,-7-4 9-15,-5-24 0 16,-4-6 3-16,0-6-3 16,0-2-8-16,0 6 7 15,0 8 2-15,0 10 5 16,9 12-6-16,9 6 1 15,13 0-2-15,11 6-12 16,14 6 12-16,10-4 0 0,6-6 1 16,-1-2 4-1,-8-4-4-15,-14-18 0 0,-13-5 4 16,-17-1-4-16,-11-4 0 16,-8 0 11-16,0 2-2 15,-17 6 16-15,-5 8-7 0,-2 10 2 16,-1 6-20-1,-1 16-5-15,3 20 4 16,4 11 1-16,5 7 8 0,9 1 10 16,5 0-3-16,11-9-5 15,26-10-1-15,9-14-7 16,12-14-1-16,2-8-1 0,0-8-14 16,-6-16-19-16,-1-12-79 15,-12 4-235-15,-18 8-501 0</inkml:trace>
  <inkml:trace contextRef="#ctx0" brushRef="#br0" timeOffset="14898.96">13916 1269 2046 0,'0'0'679'0,"0"0"-412"16,0 0 43-16,-147 54-73 0,101-1-102 0,3 10-50 15,9 8-10-15,12 5-33 16,20 0-10-16,2-5-23 15,43-12-8-15,40-13 10 16,48-29-10 0,31-17 9-16,-8-32-10 15,-34-13-16-15,-45 5-10 16,-30 2 7-16,-7-4 19 16,-7-6 4-16,-8 0 16 15,-21 6 34-15,-2 10 12 16,-14 10-23-16,-17 12-13 15,-7 10-30-15,-4 14 0 0,-3 24 0 16,1 14 0-16,4 8 0 16,8 2 0-1,13-4 0-15,12-10 0 0,7-12-3 16,7-18-26-16,24-14 29 16,4-4-6-16,1-22 6 15,-5-15 1-15,-4-6 7 16,-11-1-6-16,-5 4-2 15,-7 12 0-15,-2 12 6 0,-2 12-1 16,0 4-5 0,0 12-8-16,0 22-1 15,0 6 9-15,4 6 0 0,8-3-21 16,3-7-1-16,8-14-11 16,4-12 19-16,2-10 14 15,0-9 0-15,-2-23 3 16,-4-8-3-16,-2-4 1 15,-6 0 5-15,-1 6-6 16,-8 10 9-16,1 10 27 16,-3 12-35-16,6 6-1 15,-2 14-6-15,8 22-3 0,0 12 0 16,2 6 9 0,-1 3-9-16,-3-6-6 0,-1-6-31 15,1-15 8-15,-6-12 4 16,1-14 17-16,2-4 17 15,3-24 6 1,6-18 3-16,2-11 23 0,2-3-8 0,1-2 28 16,-2 10-26-1,-8 10-1-15,-1 14 11 0,-6 16-13 32,1 8-22-32,5 12-1 0,3 26 6 15,8 10-9-15,6 8 3 16,7 1-24-16,-1-10-30 15,6-11-29-15,-3-18-28 16,-4-18-55-16,3-29-68 0,-6-19-90 16,-8-11-491-16</inkml:trace>
  <inkml:trace contextRef="#ctx0" brushRef="#br0" timeOffset="15604.41">16906 1520 1433 0,'0'0'577'0,"0"0"-203"0,0 0 109 16,-40-112-274 0,7 81-38-16,-10 9 0 15,-5 12 0-15,-10 10-68 0,0 14-41 16,2 28-13-16,6 13-29 15,19 10-2-15,18 4-11 16,13-3-6-16,23-10 5 16,23-13-6-16,16-20 0 15,5-18 9 1,1-5-8-16,-13-32 18 0,-13-11-1 16,-15-11-7-1,-12-2 37-15,-8 4-36 0,-7 4-3 16,0 16 19-1,0 11-1-15,0 20 8 0,0 1-35 16,0 15-12 0,0 18 4-16,12 7 2 15,7 0-1-15,14 0 5 16,13-8-2-16,9-10-10 16,10-14-46-16,4-8-90 0,14-28-112 15,-21-10-454 1,-14-6-643-16</inkml:trace>
  <inkml:trace contextRef="#ctx0" brushRef="#br0" timeOffset="16171.58">17677 1492 1367 0,'0'0'553'16,"0"0"-202"-16,0 0 186 15,0 0-311-15,0 0-72 0,0 0-10 16,0 0 3-16,102-116-9 15,-110 91-51-15,-24 5-11 16,-7 6-8-16,-13 8-47 16,-6 6-11-16,0 6-1 15,5 24-8-15,8 10 8 16,14 4 9-16,14 3-8 16,13-7-10-16,4-8 0 15,25-12 0-15,13-14 1 16,9-6 0-16,3-8 20 15,-6-21-20-15,-7-7 11 0,-6-4 10 16,-8-2 1 0,-8 1 26-16,-1 6-9 0,-7 11-40 15,-3 8 0-15,-2 12 0 16,2 4 0-16,4 12 0 16,3 26 0-1,5 20 0-15,5 35 0 0,10 45 0 16,10 42 0-16,1 19 0 15,-4-12 0-15,-14-31 0 16,-15-50 0-16,-9-32 0 16,0-21 0-16,-21-17 0 0,-14 0 0 15,-11-6 0-15,-14-8 0 16,-3-20 0-16,-1-4 0 16,6-40 0-16,12-39 0 15,25-55 0-15,25-60-14 16,57-17-26-16,30 15-31 15,5 53-19 1,13 53-43-16,-13 30-92 0,8 16-105 0,-12 8-329 16,-32 21-124-16</inkml:trace>
  <inkml:trace contextRef="#ctx0" brushRef="#br0" timeOffset="16970.12">18446 1441 734 0,'0'0'783'0,"0"0"-303"16,0 0-93-16,0 0-52 0,0 0-66 15,0 0-76 1,0 0-18-16,-65-32-21 0,38 31-47 16,-6 1-22-16,-5 1-32 15,0 21-23-15,0 10-6 0,7 4-24 16,6 4 6-16,12-3-6 16,13-3 1-16,0-6-2 15,15-10 1-15,14-8 0 16,5-10-1-16,2 0 3 15,-2-22-3-15,-8-8 1 16,-2-6 0-16,-8-4 21 16,-5 0 8-16,-7 4 11 15,-4 5-2-15,0 12-11 16,0 12 15-16,0 7-42 16,-2 11 0-16,-4 18-8 15,4 10 8-15,2 1 0 16,0 2-1-1,10-8-12-15,17-8 11 0,6-8-16 0,6-14-1 16,-1-4 19 0,-3-2-15-16,-4-20 15 0,-6-6 12 15,-2-4-11 1,-4-4 15-16,-3 0-16 0,-3 6 6 16,-6 6 10-16,0 9-7 15,-5 9 3-15,-2 6-9 16,0 4-3-16,2 23 0 15,1 5 0-15,3 8-13 0,7 0 7 16,7-2-41-16,5-8 10 31,4-8 1-31,0-12 0 0,-2-10 35 0,-3 0 1 32,0-18 0-32,-3-10 18 0,-2-6 6 15,2-2 6-15,-3 2 18 16,-3 5-18-16,-3 11 8 0,-1 8-14 31,-3 10-24-31,2 0 3 0,1 18-3 16,1 13 0-1,2 6 2-15,-3 4 4 0,0-5-12 16,1-4-15-16,-6-10-18 16,-1-10 31-16,-1-6-11 0,0-6 19 15,6-2 19-15,5-20-13 16,7-8 6-16,5-6-12 15,2 0 0-15,2 4 9 0,1 10-9 32,-3 10 0-32,-2 10 11 0,-4 2-5 15,0 18-6-15,-3 14 0 0,-3 4-16 16,0 4-31-16,-4-2-113 16,-2-2-209-16,-6-8-284 15,-5-14-202-15</inkml:trace>
  <inkml:trace contextRef="#ctx0" brushRef="#br0" timeOffset="17137.03">18682 1110 1362 0,'0'0'1763'16,"0"0"-1231"-16,0 0-277 0,0 0-137 0,0 0-118 15,0 0-75-15,0 0-373 16,11 35-594-16</inkml:trace>
  <inkml:trace contextRef="#ctx0" brushRef="#br0" timeOffset="18799.09">20850 1351 1388 0,'0'0'476'15,"0"0"-131"-15,0 0 144 0,0 0-232 16,0 0-58 0,20-114 38-16,-32 108-75 0,-17 6-42 15,-13 14-63-15,-9 26-18 16,-2 18 6-16,2 15-15 16,11 9-6-16,17 2-14 15,23-4-10-15,15-9 0 16,59-17-6-1,49-32-25-15,-1-22-20 0,-5-3-12 16,-20-37 12-16,-34-4 30 0,-5-10 7 16,-10-8 14-16,-23 4 27 15,-19 6 41 1,-6 14 31-16,-8 15-14 0,-17 19-10 16,-2 4-43-1,3 35-31-15,6 15 3 0,12 12-4 16,6 6 0-1,13-2 3-15,24-8-3 0,13-9-19 16,1-22-1-16,0-14-19 16,-8-13 9-16,-14-17 29 15,-14-20 0 1,-15-12 1-16,-2-9 0 16,-27-2 9-16,-13 0-9 0,-3 8-2 15,1 14 2 1,3 9 6-16,15 15-5 15,8 7 15-15,13 4-16 16,5 3 1-16,7 0 9 16,24 0-10-16,9 0 14 0,12 0-1 15,3 0-13-15,3 0 8 16,-2 0-8-16,-9 0 0 16,-10 17 0-16,-6 12 1 15,-8 18-1-15,-3 13 0 16,-2 6 0-16,-2 2-6 15,-1-7-39-15,1-16-22 16,-5-13 13-16,-3-18 25 16,0-14 29-16,-2-11 62 15,1-28-37-15,7-11 25 16,1-8-13-16,3 0-22 0,1 4 9 16,2 12-23-16,-3 12 20 15,-1 16-21-15,2 14 0 16,2 2-2-16,2 28-2 15,4 8 4-15,-1 6 1 16,3-2 7-16,5-2-2 16,1-10-6-16,1-12-21 15,5-16 10-15,-6-2-4 16,-2-18 15-16,-4-18 0 16,-7-10 8-16,-6-8-8 15,-10-4 0-15,-3 0 0 0,-3 8 5 16,0 14 4-16,-5 11 7 15,-3 19 7-15,1 6-23 16,2 8-12-16,5 23 11 16,0 5-2-16,20 4-3 15,16 4-12-15,15 0-20 16,7-2-4-16,5-4-31 16,-9-4 22-16,-12-4 15 15,-20-3 13-15,-22-4 16 16,-10-1 7-16,-34-2 37 0,-9 1 23 15,-3-3-36-15,12-6-6 16,15-5-18-16,20-7-88 16,9 0-170-16,64-41-232 15,5-8-187-15,2-2-131 0</inkml:trace>
  <inkml:trace contextRef="#ctx0" brushRef="#br0" timeOffset="19500.75">22960 1255 333 0,'0'0'1068'0,"0"-109"-498"15,-16 58 25-15,-11 4-104 0,-2 19-139 16,2 20-64-16,6 8-162 16,0 29-79-16,8 25-29 15,2 18 0-15,9 14 9 16,2 6-26-16,0 4 10 16,18-1-10-16,9-5-1 15,4-12-6-15,2-13-37 16,-2-21-4-16,-2-20 37 15,-5-19-31-15,-6-5 41 16,1-22 9-16,-4-18-9 0,3-10 13 16,1-2-12-16,6-2 8 15,4 6 29-15,2 6-22 16,5 7 25-16,-1 10-2 16,-1 10-21-16,2 15 11 15,-5 0-29-15,0 29-5 16,-7 15-2-16,-3 8-4 15,-11 8-22-15,-4 0-3 16,-6-4-39-16,0-10-39 16,-8-10-42-16,-7-15 59 0,-3-13 89 15,1-8 8-15,0-11 53 16,7-18 44 0,8-11-34-16,2-7 6 0,10-1-40 15,24 2-23-15,11 4 10 16,3 10-16-16,6 10 10 15,-5 10-10-15,-7 12-6 16,-8 0 5-16,-12 24-20 16,-11 10 3-16,-7 6 12 15,-4 0-18-15,0-2-35 0,0-5-22 16,0-11 8 0,12-12 43-16,5-10 4 0,8 0 26 15,2-23 38-15,4-11 14 16,2-8 28-1,1-2-1-15,-5-4-10 0,-4 8-3 16,-8 6-33-16,-8 12 15 16,-4 15 5-16,-5 7-47 15,0 13-5-15,0 21-1 16,0 10 0-16,4 6 0 16,13-4-32-16,15-6-62 15,6-8-100-15,8-14-115 16,10-18-162-16,-14-15-149 15,-13-14-245-15</inkml:trace>
  <inkml:trace contextRef="#ctx0" brushRef="#br0" timeOffset="19666.68">23087 1187 1921 0,'0'0'1044'15,"0"0"-812"-15,0 0 42 0,169-12-153 16,-33 10-121-16,-13 2-369 16,-23 0-703-16</inkml:trace>
  <inkml:trace contextRef="#ctx0" brushRef="#br0" timeOffset="20204.72">24593 1408 1425 0,'0'0'972'16,"0"0"-492"0,0 0-138-16,0 0-98 0,0 0-104 15,0 0-101-15,0 0-5 16,-127 59 17-16,97-8-15 15,13-1-12-15,11-2 5 16,6-6-17-16,17-8 0 0,24-14 4 16,9-12-1-1,11-8-15-15,1-14-28 0,-4-20-17 32,-9-12-24-32,-13-8-3 0,-11-6 36 15,-10-8 10-15,-9-7 25 0,-6 1-5 16,0 4 12-1,0 12 28-15,0 15 85 16,-6 22 14 0,-3 17 16-16,-3 4-82 0,2 38-67 15,1 18 0 1,0 14 0-16,2 10 0 0,5 3 0 16,2-6 0-16,0-8 0 15,0-13 0-15,0-14 0 16,0-16 0-16,0-14 0 15,0-10 0-15,0-2 0 16,6-14 0-16,8-20 0 16,6-12 0-16,12-8 0 15,3-5 0-15,7 4 0 16,0 8 0-16,-1 15 0 16,-1 26-33-16,-11 6-197 0,-11 2-716 15</inkml:trace>
  <inkml:trace contextRef="#ctx0" brushRef="#br0" timeOffset="20903.57">26229 1499 72 0,'0'0'1637'0,"0"0"-1111"16,0 0-171-16,0 0-18 15,0 0-119-15,0 0-89 16,0-110 33-16,0 92-24 16,-2 0-39-16,-8 2-3 15,-3 2-42-15,-5 4-2 0,-7 4-8 16,-6 6-25-16,-5 0 16 15,-6 6-34-15,-3 22 5 16,1 12 24-16,4 10-28 16,7 8 17-16,6 5-19 15,13 1-6-15,10-6 4 16,4-8-14 0,12-10 1-16,17-12 14 0,6-14-22 15,5-14 23 1,2 0 0-16,-3-19 6 0,-4-16 5 15,-4-9-11-15,-6-6 0 16,-3-2 24-16,-4 2-24 16,-7 12 19-16,-7 9 17 15,-2 18-15-15,-2 11-10 0,0 0-11 16,0 24 0 0,-2 13 0-16,-2 10 0 15,4 3 0-15,0 2 0 16,16-4 0-16,15-6 0 15,9-7 0-15,13-11-27 0,8-12-54 16,18-12-174 0,-9-15-333-16,-17-9-616 0</inkml:trace>
  <inkml:trace contextRef="#ctx0" brushRef="#br0" timeOffset="22504.86">27891 1444 322 0,'0'0'1546'0,"0"0"-1169"16,0 0 242-16,0 0-314 16,0 0-67-16,0 0-93 15,0 0-38-15,-52-107-28 16,61 81 8-16,9 0-31 16,5 6-8-16,3 6-17 0,5 6-31 15,0 8-1-15,3 0-6 16,-3 24-2-16,-3 10 8 15,-5 10 1-15,-5 5-27 16,-7 2-22-16,-7 2-88 16,-1-12-38-16,-3-8 22 15,0-13 57-15,0-14 83 16,0-6 13-16,-3-10 25 16,1-20 0-16,2-8-16 15,2-11 15-15,25-1 2 16,9 0-10-16,5 8 10 0,0 10-5 15,-3 14 4-15,-7 12 7 16,-6 6-26-16,-5 16 12 16,-7 20 9-16,1 12-6 15,-5 6 4-15,4 0-14 16,3-5-10-16,5-9-1 16,6-12-12-16,7-14 12 15,7-14 2-15,0 0-2 16,-1-26 21-16,-1-10-11 15,-6-8 22-15,-6-10 25 0,-7-3-30 16,-7-1-3-16,-8 6-11 16,-5 12-5-16,0 16 32 15,-23 20-14-15,-8 6-13 16,-9 32-13-16,-3 14-12 16,8 10 11-16,13 4-10 15,17-5-1-15,5-7 11 16,29-12-14-16,23-16 14 15,12-12 1-15,3-10-9 16,-5-6 9-16,-6-20 0 16,-11-10 1-16,-9-9 21 15,-12-2 3-15,-9-2 1 16,-4 7 8-16,-6 12-13 16,-5 14 14-16,0 16-35 15,0 4-2-15,-5 32 2 16,-6 14-1-16,5 8 1 0,4-1-2 15,2-5-4-15,4-12-16 16,19-12-10-16,6-14-4 16,-1-14 36-16,4 0-12 15,-4-24 12-15,1-8 5 16,0-6-3-16,-4-2 7 16,-1 4 1-16,-3 5-2 15,-4 12 28-15,-3 11-35 0,-1 8 0 16,3 0-1-16,3 23 4 15,6 9-5-15,4 4 1 16,7-3-48 0,1-7 21-16,4-8-13 0,-3-12 13 15,-7-6 26 1,-2-2 1-16,-8-20 11 0,0-8 16 0,-3-8-9 16,-5-8 16-1,-1-11-33-15,-4-5-1 0,-8 0 0 31,0 6-37-31,-47 8-44 0,-11 16-286 0,-13 16-867 0</inkml:trace>
  <inkml:trace contextRef="#ctx0" brushRef="#br0" timeOffset="24735.64">2116 3020 1928 0,'0'0'591'15,"0"0"-224"-15,0 0-64 0,0 0-68 16,0 0-128-16,0 0-88 15,-74 108-8-15,64-48 7 16,3 4-8 0,5-10 7-16,2-10-7 0,0-13-9 15,0-16-1 1,13-15 6-16,5 0-5 0,-1-23 29 16,4-16 12-1,-1-8 26-15,0-6-38 0,-4 3-3 16,-1 8-2-16,-1 14-25 15,-1 18-6-15,1 10 0 0,3 18 6 16,5 22 18-16,5 8-3 16,4 6-3-16,1-5 1 15,-1-7-13-15,-2-12-7 16,-6-12 1-16,-4-12 6 16,-5-6 9-16,-6-4 0 15,-1-24 3-15,-3-15 0 16,0-7-12-16,-1-8-15 15,-1 4 13-15,1 6-1 0,-1 16 3 16,0 12 0-16,2 14 6 16,7 6-6-1,10 0-27-15,12 8 18 16,15 4 9-16,18 0 0 16,9-8 1-16,8-4-1 15,-3 0-39-15,-6-16-28 16,-16-6 1-16,-18-4 25 0,-20 2 29 0,-18-2 12 31,-2 1 21-31,-16 6 7 0,-13 2 17 16,-9 13-9-16,-1 4-27 15,-2 12 2-15,1 27-11 16,7 11 1 0,6 10 0-16,12 0-1 15,7-4 1-15,8-10 2 16,0-14-3-16,16-12 0 15,5-13 0-15,0-7 1 0,2-9 24 16,-3-17-24-16,-3-6 11 16,-3-6 11-16,-3-4-10 15,-2 2 19-15,0 6-10 16,0 7-14-16,0 12 9 16,5 12-17-16,3 3-9 15,5 13 8-15,5 15-13 16,2 4 14-16,5 2-1 0,-3-4-1 15,0-8 1-15,0-8 2 16,0-10 0-16,-2-4 12 16,-4-6-13-16,-3-18 15 15,-4-10-15-15,-7-6 1 16,-2-8 9-16,-7-9-9 16,-2-6 11-16,0-4 6 15,-9 3-18-15,-6 8 6 16,-4 16 18-16,2 20-2 15,1 20 21-15,1 14-43 16,1 52 0-16,5 36-3 0,7 3 6 16,2-7-3-1,0-14 0-15,23-24 0 0,8-2-9 16,13-8-2 0,8-20-8-16,6-21 18 0,2-9-26 15,-3-28 20-15,-5-19 1 16,-13-9 0-16,-10-10 5 15,-10-8 2-15,-11-8-1 16,-8 0 33-16,0 3-15 16,0 13 17-16,-2 18-35 15,-6 16 0-15,1 18 0 0,5 14 0 16,-1 4 0-16,3 32 0 16,0 16 0-16,0 14 0 15,0 12 0-15,0 3 0 16,7-1 0-16,0-8 0 15,-1-12 0-15,3-14 0 16,0-14 0-16,2-15 0 16,2-13 0-16,5-4 0 15,5-13 0-15,4-19 0 16,2-14 0-16,4-12 0 16,3-12 0-16,1-2 0 0,3 2 0 15,-7 9 0 1,-4 19 0-16,-8 14 0 15,-13 16 0-15,-3 10 0 0,-5 2 0 16,0 2 0-16,0 18 0 0,-9 8 0 16,-8 6 0-1,-6 5 0-15,-3 1 0 16,-1 1 0-16,-2-2 0 0,2-5 0 16,7-8 0-1,9-6 0 1,6-4 0-16,5-4 0 0,2 0 0 15,25 2 0-15,11 2 0 0,9 0 0 16,7 2 0 0,1 0 0-16,-4-2 0 15,-3 0 0-15,-11-4 0 16,-10 1 0-16,-7-5 0 16,-6-5 0-16,-8 0-39 15,0-3-86-15,1 0-136 0,0 0-373 0,-2-10-841 0</inkml:trace>
  <inkml:trace contextRef="#ctx0" brushRef="#br0" timeOffset="26302.1">5772 3387 1287 0,'0'0'730'16,"0"0"-417"-16,0 0 77 16,0 0-87-16,0 0-66 0,0 0-26 15,0 0-139-15,36-103-21 16,0 61 16-16,2-6-20 15,4 0-4 1,-6-2-17-16,-5 6-8 0,-7 9 15 16,-10 10-2-16,-8 13-2 0,-6 7 6 31,0 5-35-31,0 10-1 0,-8 22-10 0,-8 15 7 31,3 7-4-31,8 2 5 0,5-2-25 0,0-8 14 16,26-14 5-1,13-15 9-15,5-17-1 0,5 0 0 16,-2-27 1-16,-4-11 0 16,-8-8 1-16,-8-2 22 15,-10 0-13-15,-5 6 16 16,-5 10-1-16,-3 14-11 0,-2 14 14 16,0 4-28-1,0 18-5 1,5 18 4-16,2 10 2 0,4 2-2 15,3-2 1-15,2-8-33 0,0-10 16 16,-3-10-4 0,-1-10 21-1,-3-8 6-15,0 0-6 16,2-22 13-16,8-12-13 0,5-4 0 16,5-2-9-16,5 6 9 15,-2 12-7-15,-1 16 7 16,-4 6-14-16,-5 18 14 15,-4 20 0-15,-2 6 9 16,-5 0-19-16,1-6-76 16,-7-7-182-16,-7-23-80 15,0-8-333-15,-18 0-466 0</inkml:trace>
  <inkml:trace contextRef="#ctx0" brushRef="#br0" timeOffset="26438.45">6239 2613 2643 0,'0'0'714'16,"0"0"-415"-16,0 0-130 15,0 0-127-15,0 0-42 16,0 0-258-16,146 56-823 0</inkml:trace>
  <inkml:trace contextRef="#ctx0" brushRef="#br0" timeOffset="27863.16">8437 3162 1430 0,'0'0'1105'16,"0"0"-762"0,0 0-41-16,0 0-108 15,-122-102-59-15,72 94-75 0,-7 8-34 16,-1 0-26 0,0 20 0-16,9 8-1 0,11 2 5 15,13 2-11-15,15-4-5 16,10-6 12-16,4-8 10 15,23-8-4-15,8-6 8 16,7 0 25-16,3-22-11 16,-1-8 14-16,1-2 0 15,-7 0-12-15,-7 4 26 0,-4 6-32 16,-10 4 1 0,-5 9 20-16,-5 9-25 15,-1 0-14-15,3 31 3 16,7 21-5-16,4 32 27 15,9 41-31-15,5 35 0 16,3 15 6-16,-3-9 0 0,-5-20-6 16,-14-40 0-16,-6-27 1 15,-6-27-3-15,-3-16-16 16,0-2-13-16,-25 0 31 16,-13-6 0-16,-13-14 13 15,-12-12 2-15,-3-2-9 16,-1-18-1-16,7-22-5 15,15-14 0-15,20-34-2 16,25-41 10-16,43-31 1 16,42-12-8-16,21 11 0 15,-8 39-1-15,-22 35 0 0,-18 25-8 16,-9 8 7-16,2-4-6 16,-4 0 7-16,-7 2 6 15,-20 11-5 1,-13 13 33-16,-7 13-34 0,-5 9-15 15,-19 7 14-15,-7 3-24 16,0 9 25-16,4 10-2 16,5 3-8-16,13 0 8 0,9-1-17 15,9-5 3-15,26-4 15 16,17-4 2 0,8-6-2-16,4-2-12 0,-1 0-18 15,-15 0 8-15,-11 0-10 16,-18 2 18-16,-13 6-1 15,-6 6-10 1,0 8 16-16,-15 6 10 0,2 4 9 16,2 2-6-16,8 0-3 15,3-5-6-15,17-6 4 16,22-9-2-16,13-10-2 16,12-4-47-16,10-4-17 0,-1-22-7 15,-1-6 5 1,-6-8 47-16,-8-8 24 0,-9-2 1 15,-13-6 16-15,-12 1 14 16,-12 8 36 0,-12 7 36-16,0 15-17 0,-25 17-34 15,-10 8-42 1,-8 24-7-16,-1 22-4 0,2 12-2 0,8 5 4 31,10-3 0-31,12-8-5 0,12-12 4 0,0-12 0 16,18-16 1-1,11-12 13-15,4-2-1 0,3-24 8 16,-5-8-2 0,-4-8-9-16,-4 0 12 0,-8 4 10 15,-6 6 2 1,-4 10 14-16,-1 12-22 0,-2 10 3 16,0 0-28-16,7 18-30 15,5 10 29 1,5 2-5-16,10 0-2 0,7-6 8 15,4-10-34-15,0-12 1 16,0-2 22-16,-3-16-9 0,-12-18 20 16,-4-8 0-1,-8-10 0-15,-6-7 12 16,-5-3 8-16,-2 0 1 16,0 4 24-16,0 12 0 15,0 14-45 1,0 17 0-16,0 15 0 15,0 21 0-15,0 47 0 0,0 50 0 0,13 53 0 16,10 25 0 0,2 3 0-16,-4-13 0 15,-7-34 0-15,-7-27 0 16,-3-37 0-16,-4-32 0 16,0-19-17-16,0-12-71 15,0-10 7-15,-9-15-95 16,-11-12-104-16,-9-41-297 15,-11-69-25-15,4 8-62 0,5-4-378 16</inkml:trace>
  <inkml:trace contextRef="#ctx0" brushRef="#br0" timeOffset="28438.4">9873 3140 409 0,'0'0'662'15,"0"-160"47"-15,0 129-122 16,4 5-111-16,17 4-151 16,8 6-135-16,12 16-100 15,3 0-62-15,1 28-27 16,-5 12-1-16,-11 13-9 15,-16 3-63-15,-13 2-31 16,-4 0-4-16,-29-6 16 16,-12-8 64-16,2-9 27 0,6-13 12 15,12-12 25-15,14-10 80 16,11 0 64-16,13-27-85 16,32-13-67-16,18-16-29 15,12-10-46-15,12-8-50 16,-2-6-30-16,-8-1 0 15,-14 3 63-15,-20 8 47 16,-22 10 16-16,-18 10 57 0,-3 14 48 16,-18 14 62-16,-13 13-44 15,0 9-43-15,-2 17-8 16,1 29-32-16,8 38 4 16,11 34-23-16,7-1-21 15,6-11 18-15,3-16-18 16,15-28-28-16,7-3-10 15,-1-9-29-15,-2-22 32 0,0-24 35 16,-3-4 14-16,-2-32 40 16,3-13-21-1,-2-5 18-15,2-4 12 16,0 6-32-16,0 10 20 0,0 10-22 16,1 18-23-16,0 10-6 15,6 12-5 1,0 26 5-16,2 14-9 0,2 8 9 15,-2 1-16-15,-2-6-50 0,-2-6-62 16,-1-15-46 0,0-12-65-16,17-22-109 15,-10 0-162 1,-2-22-347-16</inkml:trace>
  <inkml:trace contextRef="#ctx0" brushRef="#br0" timeOffset="29269.29">12115 2996 1716 0,'0'0'683'0,"0"0"-320"16,0 0-82-16,0 0-97 15,166-58-59-15,-91 27-71 0,-1-3-3 16,-11-2 6-16,-17-4 9 15,-15 0 6-15,-17-2-24 16,-14-2-10 0,0 5 5-16,-16 8-19 0,-13 8 6 15,-2 14-13 1,-3 9-16-16,5 12 25 0,3 30-26 16,6 17 12-16,10 34 26 0,10 26-10 15,0 21 17 1,14-10-16-1,2-28-14-15,0-30 13 0,-6-23-28 0,1 1-12 16,3-2 11-16,-5-4-1 16,-3-16 2-16,-1-16 2 15,-5-10-1 1,3-2 33-16,-3-22-34 0,4-18 0 16,7-14 0-16,5-12 0 15,5-7 0 1,6 1 0-16,2 10 0 0,0 10 0 0,-2 12 0 15,2 16 0 1,-2 12 0 0,4 12 0-16,0 0 0 15,1 34 0-15,-1 14 0 16,-2 16 0-16,-8 6 0 16,-2 5 0-16,-3-7-3 15,-6-10-45-15,-1-12-20 16,1-14-68-16,-4-16-116 15,3-18-43-15,-3-22-288 16,-1-10-250-16</inkml:trace>
  <inkml:trace contextRef="#ctx0" brushRef="#br0" timeOffset="29464.82">13239 2392 2029 0,'0'0'814'16,"0"0"-364"-16,0 0-111 0,0 0-98 16,0 0-155-16,0 0-70 15,0 0-7-15,-5 68-9 16,10-9-6 0,-5 9-10-16,0 4-100 0,0 20-263 15,0-16-465-15,-2-14-712 0</inkml:trace>
  <inkml:trace contextRef="#ctx0" brushRef="#br0" timeOffset="29633.36">13769 3248 1209 0,'0'0'1486'15,"0"0"-889"-15,0 0-223 16,0 0-168-16,0 0-176 15,0 0-30-15,0 0-605 16</inkml:trace>
  <inkml:trace contextRef="#ctx0" brushRef="#br0" timeOffset="37591.37">1724 5599 1989 0,'0'0'489'16,"9"-113"-232"-1,18 35 47-15,12-14-23 16,13-4-130-16,6-3-52 15,6-1-34-15,1 4-28 16,-7 7-5-16,-9 11-8 0,-11 18-8 16,-15 16-4-16,-15 16 2 15,-8 14 4-15,-2 8-18 16,-27 6-21-16,-16 0-9 16,-6 22 6-16,-4 12 24 15,5 8-1-15,10 4 0 16,13 4 1-16,21 2-15 15,6 3 9-15,13 1 4 16,20-2-9-16,10 2 10 0,-1-2 1 16,1 3-17-1,-12-6-5-15,-13-1-4 0,-16-1 10 16,-2-9-1-16,-27-4-2 16,-17-8 13-16,-10-10 6 15,-4-10 0-15,5-8 17 16,6 0 40-16,11-14 10 15,14-8 13-15,15-2-28 16,7 0-31-16,9-2-21 16,22 0-7-16,12 0 6 0,6-1-10 15,6 4 10 1,4 0-6-16,-1 3-1 0,-5 2-10 16,-6 6-30-1,-12 2-1-15,-10 2 23 0,-9 6 5 16,-8 2 12-16,-3 0 2 15,-5 0-10-15,4 18 5 16,0 12 12-16,4 8-1 16,5 6 1-16,2 3-1 15,7-3 0-15,5-6-21 0,0-12-37 16,2-12 29-16,-2-10 9 16,0-4 21-16,-5-12 6 15,0-18 11-15,-4-4 16 16,0-6 7-16,-4 0-5 15,-2 4 7-15,-3 4 0 16,-1 10-17-16,-4 9 4 16,0 8-16-16,0 5-13 15,3 0-7-15,5 15 7 16,1 10 0-16,5 4 0 16,-1 0 0-1,1-5 0-15,-3-6-73 0,4-10 30 0,-4-8 22 16,3 0 15-16,2-24 6 15,2-10 1 1,1-6 13-16,-1-1 8 0,-2 7-7 16,-4 12 17-16,-3 10 11 15,-4 12-43-15,2 6 2 16,0 24-2-16,3 15 6 16,1 2 2-16,3 2-8 15,-1-7-149-15,8-20-188 16,-5-14-364-16,-7-8-261 0</inkml:trace>
  <inkml:trace contextRef="#ctx0" brushRef="#br0" timeOffset="37765.1">2753 4746 2210 0,'0'0'793'0,"0"0"-468"0,0 0-60 16,0 0-251-16,0 0-14 0,0 0-179 15,0 0-594-15</inkml:trace>
  <inkml:trace contextRef="#ctx0" brushRef="#br0" timeOffset="38192.74">3507 5011 1625 0,'0'0'942'16,"0"0"-570"-16,0 0 78 0,0 0-296 15,0 0-58-15,0 0-55 32,0 0-40-32,-96 122 1 15,82-52-2-15,12-2 0 16,2-5 15-16,18-13-6 15,20-14 0-15,15-18 18 16,10-18-9-16,3 0 6 16,3-32-9-16,-8-8-6 15,-12-8 10-15,-11-4-11 0,-16-3 47 16,-11 3 10-16,-9 6-28 16,-2 8-1-16,0 14 6 15,-15 16-17-15,-5 8-25 16,-3 14 0-16,1 26 0 15,2 12 0-15,6 8 0 16,10 2 0-16,4-5 0 16,18-9 0-16,24-14 0 15,12-12-12-15,15-18-41 16,7-4-77-16,17-42-134 16,-17-2-417-16,-20 4-1106 0</inkml:trace>
  <inkml:trace contextRef="#ctx0" brushRef="#br0" timeOffset="39168.81">5599 5184 1287 0,'0'0'1012'16,"0"0"-729"-16,0 0 39 15,0 0-61-15,-34-119-5 16,12 107-99-16,-7 12-46 16,-4 0-51-16,-3 34-46 15,-2 16-13-15,4 11 0 0,10 7-1 16,15-5-2-16,9-6-4 15,0-15 6-15,18-16 5 16,9-14 9-16,2-12 22 16,2-6 25-16,0-28-1 15,0-10-12 1,-4-9-22-16,-5-5-2 0,-4 4-5 16,-7 8-17-1,-4 12 4-15,-4 14 4 0,-3 16-2 16,0 4-8-16,0 16-18 15,2 22 7-15,4 12 10 0,7 4 1 16,7 3-6-16,12-9 5 16,7-10-7-16,11-16-8 15,8-16-19 1,2-6-4-16,0-24 9 16,-4-20 16-16,-12-16 14 15,-8-29 6-15,-9-31 3 16,-11 4 22-16,-10 12-11 15,-6 19-14-15,0 37 9 0,0 14 31 16,-6 14 20-16,-6 20-66 16,-3 50 0-1,-1 48 0-15,12 33 0 16,4-5 0-16,0-22 0 0,18-36 0 16,11-21 0-16,8-3 0 15,14-6-26-15,11-10 10 16,6-24 1-16,-3-4 5 15,-7-32 10-15,-10-18 0 16,-12-11 1-16,-12-12 11 0,-10-28 11 16,-14 5 8-16,0-2-31 15,0 7 0-15,-16 31 0 16,-2 12 0-16,1 30 0 16,-2 18 0-16,-7 52 0 15,2 44 0-15,3 7 0 16,11-3 0-16,10-10 0 15,6-19 0-15,30 5 0 16,17 2 0-16,31-14-38 0,53-28-160 16,-17-18-354-1,-9-18-663-15</inkml:trace>
  <inkml:trace contextRef="#ctx0" brushRef="#br0" timeOffset="40393.87">8500 5013 2414 0,'0'0'678'0,"0"0"-321"15,0 0-99-15,0 0-123 16,0 0-71-16,0 0-63 15,0 0 7-15,26 24-7 16,-15 32 0-16,3 4 7 16,-5 0-8-16,4-7 0 15,1-12-1-15,1-10 1 16,3-17-1-16,2-14 1 16,2 0 1-16,1-32 17 0,3-17-3 15,-1-11-15-15,-3-8 15 16,-2 0-14-16,-4 10 6 15,-7 16 2-15,-5 17-1 16,-4 20 35-16,2 5-43 16,5 12-3-16,7 18 2 15,9 8-1-15,12 0 1 16,11-2 1-16,10-10 0 16,4-12 0-16,0-12 0 15,-4-2-6-15,-10-18-1 16,-10-12 14-16,-14-10-4 0,-9-4 6 15,-7-6-8 1,-6 0 6-16,0 8-7 0,-12 13 0 16,-5 18 11-16,-4 11-11 15,-1 29-1-15,0 25 1 16,4 17-9-16,9 5 8 0,9 2-11 16,2-10-15-16,30-11 26 15,10-15-45-15,7-20 25 16,4-17 0-16,0-5 6 15,-5-22 15-15,-6-15 0 16,-7-9 1-16,-6-7 45 16,-4-1-10-1,-9 4 3-15,-3 12-12 0,-7 12 16 16,-3 16-43-16,-1 10 0 16,0 4 0-16,5 26 0 15,4 12 0-15,4 6 0 0,8 2 0 16,6-4 0-1,6-7 0-15,6-13-45 0,3-15-5 16,4-11-44 0,-4-1 8-16,-2-30 25 0,-4-9 14 15,-4-10-10-15,-5-14-3 16,-6-10-39-16,2-26-12 0,-2-29 29 16,-5 11 42-1,-5 11 26-15,-7 25 14 0,-6 32 36 16,0 8 133-16,0 10 39 15,0 22-4-15,-8 10-111 16,-1 32-75-16,-3 25 0 16,4 33 5-16,-1 30-11 15,9-4 24-15,0-12-21 16,0-17-14-16,15-25 9 16,12 0-10-1,6-4-1-15,7-16-17 0,5-18-32 0,4-17 14 16,-2-7-24-16,-1-13 29 15,-5-19 31 1,-8-8 0 0,-6-6 12-16,-5-2 14 15,-6 4 13-15,-5 12 24 16,-7 12-4-16,-4 11-59 16,0 9 0-16,0 13 0 15,0 23 0-15,0 16 0 16,0 6 0-16,3 2 0 15,19-4 0-15,7-14-168 0,33-24-158 16,-8-11-365-16,-5-7-494 0</inkml:trace>
  <inkml:trace contextRef="#ctx0" brushRef="#br0" timeOffset="40537.99">10866 4538 2464 0,'0'0'766'0,"0"0"-275"15,0 0-327-15,0 0-160 16,0 0-4-16,0 0-289 16,0 0-578-16,-62-21-796 0</inkml:trace>
  <inkml:trace contextRef="#ctx0" brushRef="#br0" timeOffset="40699.75">9952 4710 2417 0,'0'0'824'0,"0"0"-579"16,0 0-54-16,181-6-191 15,-30-10-35-15,-15 0-327 16,-22 4-431-16</inkml:trace>
  <inkml:trace contextRef="#ctx0" brushRef="#br0" timeOffset="41370.55">11298 4838 1585 0,'0'0'693'16,"0"0"-436"-16,0 0 80 15,0 0-128-15,0 0-103 16,0 0 22-16,0 0 8 16,-116 121-30-16,103-77-23 15,6 2-10-15,7 0-26 0,0-4-22 16,22-4-5-16,16-7-11 16,11-12-5-16,9-9-4 15,5-10-24-15,-3 0 3 16,-6-15 6-16,-6-12 15 15,-8-5 0-15,-4-4 6 16,-10-4 24-16,-5-2 11 16,-7 2 4-16,-10 6 12 15,-4 10 7-15,0 10-8 16,-2 12-17-16,-17 2-39 16,-3 24 0-16,-2 16 0 0,2 8 0 15,8 2 0-15,14-2 0 16,0-8-8-16,24-10 7 15,19-10-22-15,10-11 22 16,5-9 0-16,5-4-12 16,-5-21 12-16,-3-7-9 15,-8-6 0-15,-4-6 9 16,-8-6-4-16,-6-4-11 16,-8-2 8-16,-8 3-22 15,-13 9 17-15,0 15 2 0,-7 12 11 16,-13 13 36-16,-3 4-29 15,4 12 2-15,3 16 3 16,11 7-12-16,5 2 2 16,0 6-2-16,27-1-5 15,7 4 5-15,3 0-2 16,2 0 2-16,-8-3-1 0,-7-7-19 16,-12-7-4-16,-12-3-18 15,0-5-81-15,-70-6-96 16,1-4-319-16,-4-9-631 0</inkml:trace>
  <inkml:trace contextRef="#ctx0" brushRef="#br0" timeOffset="42659.01">13482 4846 1134 0,'0'0'1143'0,"0"0"-867"16,0 0 187-16,0 0-125 0,0 0-122 15,0 0-81-15,0 0-18 16,-43-52-78-16,23 94-33 16,-2 11 6-16,4 7-12 15,7-2-1-15,11-6-14 16,0-12-3-16,14-10 17 16,9-14 1-1,9-12 6-15,-1-4 18 16,-2-12-5-16,-2-18-1 0,-7-8-4 15,-9-8 5-15,-11-6 23 16,0-2-34-16,-9 1-8 0,-13 9 0 16,1 10-6-1,6 14 6-15,4 12 0 0,9 8-9 16,2 0-6-16,2 14-14 16,22 6-11-16,15-3-29 15,9-8 10-15,10-9 11 16,5-2-24-16,-1-26 11 15,-6-10 44-15,-14-6 12 0,-11-4 5 16,-13-4 48 0,-11 2 16-1,-7 4 28-15,0 7-20 0,0 11 6 0,-5 15 4 16,-1 10-26 0,2 3-38-16,4 36-18 0,0 39-6 15,0 45 6 1,19 42 15-16,12 17-2 0,5-9-13 15,-9-19 0 1,-11-41 0-16,-10-24 0 0,-4-25 0 16,-2-18 0-16,0 0 0 0,0-9 0 15,-6-6 0-15,-8-18 0 16,-3-10 0-16,-6-2 0 16,-2-28 0-16,-4-14 0 15,6-16 0-15,2-15 0 31,15-9 0-31,6-4 0 16,6 6 0-16,34 10-26 16,56-1-103-16,-7 21-429 0,0 14-781 15</inkml:trace>
  <inkml:trace contextRef="#ctx0" brushRef="#br0" timeOffset="43192.96">14932 4885 1859 0,'0'0'960'0,"0"0"-685"16,0 0 42-16,107-111-177 0,-60 65-94 15,-3-4-20-15,-3-2-16 16,-12-4-9-16,-14 0 10 15,-11-1-4-15,-4 3-1 16,0 6 18-16,-22 10 15 16,-2 12 15-1,-3 18 12-15,2 8-40 0,3 28-13 0,2 40-12 16,13 37 18 0,7 31 28-16,7 10-13 0,15-26 2 15,3-33-7-15,-9-35-23 16,-1-14 0-16,1-2-6 31,-3-4-5-31,-2-6 5 16,-4-12 1-16,-3-12 0 15,-4-2 14-15,3-10 11 16,-1-20-26-16,2-8 0 0,3-8 0 16,6-2 0-16,5-3 0 15,4 8 0-15,7 7 0 16,3 11 0-16,1 17 0 15,2 8-13-15,-1 18-8 16,-5 22 20-16,-2 11-8 16,-9 3 8-16,-5 2 1 15,-7-6-48-15,-4-6-54 0,-2-11-92 16,0-14-113-16,0-19-159 16,0 0-212-16,-2-18-444 0</inkml:trace>
  <inkml:trace contextRef="#ctx0" brushRef="#br0" timeOffset="43438.39">15770 4110 2538 0,'0'0'849'0,"0"0"-492"16,0 0-129-16,0 0-148 15,0 0-68-15,0 0-11 16,0 0 6-16,8 105 4 16,-8-57-11-1,0 8-115-15,-10 26-235 0,-11-13-499 16,2-11-1532-16</inkml:trace>
  <inkml:trace contextRef="#ctx0" brushRef="#br0" timeOffset="44771.18">17436 4939 1914 0,'0'0'537'0,"0"0"-309"15,0 0 66-15,0 0-45 16,0-119-86-16,-15 95-64 16,-10 6 31-16,-4 10-37 15,-8 8-31-15,-6 6-32 16,-1 28-24-16,-4 12 3 15,6 11 5-15,9 1-13 0,11-2 15 16,15-6-15-16,7-12 5 16,0-12 1-16,18-12-6 15,8-12 20 1,3-2 17-16,2-18-26 0,3-14 4 16,-3-12 5-16,0-6-19 15,-2-4 13-15,-4 0-12 16,-7 9 3-16,-5 13 3 15,-7 13 22-15,-2 12 13 16,-4 7-26-16,0 4-18 0,2 22-4 16,4 10-6-16,5 6 10 15,12 1-1-15,8-7-5 16,9-8 6-16,3-12 2 16,-2-10-1-16,-1-6 17 15,-6-12-18-15,-5-18 0 16,-7-8 0-16,-7-8 0 15,-9-7 0-15,-6 2 0 16,0 2 0-16,-10 11 0 16,-3 10 0-16,-1 12 0 15,8 10 0-15,6 6 0 0,0 0 0 16,4 16 0-16,25 6 0 16,12 2 0-16,9 0-8 15,6-4-7-15,0-4-10 16,-10-1-5-1,-9-4 4-15,-18 5-17 0,-9 4-4 16,-10 5 35-16,0 7 6 16,-8 0 6-16,-2 0 1 15,3-2-1-15,7-8 1 0,2-4 0 16,27-10 5 0,13-6 8-16,12-2-14 0,6-8 0 15,0-18 1-15,-4-4-1 16,-9-10 9-16,-10-6-3 15,-10-6 0-15,-6-7 6 16,-13 1-12-16,-8 8 0 16,0 12 0-16,-6 16 25 0,-19 18 17 15,-4 4-25-15,-2 36-17 16,2 16 1-16,9 10-1 16,13 2-1-1,7 1 0-15,29-9-14 0,29-10 3 16,23-12-69-16,52-30-146 15,-15-4-257-15,-16-6-599 0</inkml:trace>
  <inkml:trace contextRef="#ctx0" brushRef="#br0" timeOffset="45396.45">19489 4668 1654 0,'0'0'1233'15,"0"0"-643"-15,0 0-217 0,0 0-127 16,0 0-246-16,0 0 0 16,0 0 0-1,-123 128 0-15,114-65 0 0,9-4-17 0,3-8-86 16,26-11-89-16,6-16 0 16,5-16 33-1,0-8 88-15,-5-10 71 0,-8-20 11 16,-7-12 76-1,-13-8 14-15,-7-7-40 0,0-7-16 16,-7 0 0 0,-13 0 3-16,1 8 0 0,0 6 11 0,9 13 28 15,7 8-3-15,3 7-26 16,0 5-58-16,22 5 0 16,5 9 0-1,4 3 0-15,2 11 0 16,-1 29 0-16,-6 18 0 0,-7 33 0 31,-9 31 0-31,-7 25 0 16,-3-9 0-16,0-28 0 15,0-32 0-15,0-19 0 16,-3 9 0-16,3 8 0 0,0 2 0 16,5-7-20-16,17-13-13 15,7-15-13-15,3-12-52 16,5-15-1-16,-1-12 29 15,-3-4 14-15,-4-15 32 16,-9-17 18-16,-9-12 6 16,-11-10 9-16,0-10-8 15,-26-4 0-15,-14 2 7 16,-11 4-7-16,-1 9 20 0,1 9 30 16,9 12-7-16,11 6 11 15,15 6-22-15,16 4 2 16,2-4-11-16,36-4-24 15,17-6-23-15,13-6-86 16,23-18-124-16,-18 10-473 16,-19 7-935-16</inkml:trace>
  <inkml:trace contextRef="#ctx0" brushRef="#br0" timeOffset="46635.25">20985 4846 1891 0,'0'0'680'16,"0"0"-354"-16,0 0-52 15,0 0-82-15,0 0-104 16,145-98-13-16,-93 56-13 0,-8-2-19 15,-8 0 14-15,-14 4-16 16,-11 4-4-16,-11 8 16 16,0 10-16-16,-4 10 29 15,-16 8-40-15,-7 11-26 16,-4 25-1-16,4 19-7 16,5 9 3-16,13 6 4 15,9-2-7-15,7-5 7 16,28-13-5-16,10-14-21 0,6-16 11 15,2-18-2-15,1-2 18 16,-8-28 1-16,-5-12 0 31,-7-10 13-31,-10-9 13 0,-2-1-3 0,-6 4-5 16,-3 8 7-16,-3 16-2 16,-6 16 9-16,-2 16-23 15,2 4-10 1,3 32-18-16,4 12 18 0,7 10 12 15,4 0-12-15,3-8-6 16,-1-10 5-16,-2-12-32 16,-3-15 5-16,-4-13 2 0,-1 0 26 15,-1-27 0-15,3-9 0 16,3-5-9-16,6-4 9 16,4 5-3-1,4 8 3 1,5 10 0-16,5 10-1 15,1 12 1-15,7 0-6 16,0 0 5-16,5 14 1 0,-2-4 0 16,-3-4 1-16,-7-6 0 15,-8 0 0-15,-7-6 11 16,-11-16-12-16,-9-6 0 16,-7-6 0-16,-2-3 1 15,-4 4-2-15,-19 5-1 16,-2 9 2-16,-4 16 0 15,-2 3-8-15,0 25-6 16,5 24 5-16,3 13-1 16,15 8 9-16,8 0-14 15,8-4-6-15,30-11 5 0,14-13-2 16,6-16 0-16,2-18 7 16,-3-8 11-16,-10-8 10 15,-7-22 19-15,-7-8 23 16,-6-6 1-16,-4-9-13 15,2 1-8-15,-6 2-14 16,1 8-6-16,-1 12 6 16,-6 16-9-16,-3 14-9 15,2 0 0-15,3 26-14 16,1 14 13-16,-1 10 1 0,1 0 0 16,-5-4-1-1,1-8-30-15,-3-11 1 0,-3-13-9 16,3-13 1-16,3-1 38 15,3-14 19-15,9-16-19 16,8-10 8-16,5-6-8 16,2 2 0-16,-6 6 0 15,-4 10 21-15,-7 14-8 16,-4 14 14-16,-5 0-26 0,1 30 20 16,-1 12-20-16,3 8 17 15,1 4-12-15,4-4-6 16,-1-8-82-1,1-9-82-15,8-19-122 0,-6-8-208 16,-3-6-362-16</inkml:trace>
  <inkml:trace contextRef="#ctx0" brushRef="#br0" timeOffset="47263.21">24702 4572 2043 0,'0'0'692'0,"0"0"-408"16,0 0 25-16,-140-98-113 15,89 95-54-15,-5 6-70 16,-2 33-24-16,4 18-7 16,8 6 23-16,14 4-13 15,14-8-22-15,16-9-10 16,2-14-11-16,20-15 2 16,16-11 28-16,9-7-11 0,4-21-4 15,0-21-23-15,-3-12 0 16,-3-10 0-1,-9-10 0-15,-8-9 0 0,-8-3 0 16,-8-2 0-16,-4 6 0 16,-6 14 0-16,0 20 0 15,0 22 0-15,-12 22 0 16,1 8 0-16,0 38 0 16,-5 20 0-16,6 14 0 15,5 8 0-15,5 2 0 16,2-6 0-16,30-7 0 15,7-13 0-15,8-14-63 0,20-26-251 16,-12-16-298-16,-8-4-398 0</inkml:trace>
  <inkml:trace contextRef="#ctx0" brushRef="#br0" timeOffset="48734.66">24968 4586 1328 0,'0'0'712'16,"0"0"-350"-16,0 0 180 0,0 0-297 15,0 0-52-15,0 0-40 16,0 0-58-16,66 90-29 31,-26-90-14-31,0-6-31 0,-2-16-6 0,-6-8 9 16,-8-6-13-16,-11-8 13 16,-8-2 12-1,-5-1-20-15,0 5 4 0,-18 12-7 16,-9 14 17-1,-9 16-25-15,-2 6-5 16,-4 30-6-16,7 13-3 16,12 9-5-16,17 0 14 15,6 0-22-15,29-6-1 16,29-12 22-16,33-10-14 16,3-18 3-16,8-12-24 15,2 0-32-15,-17-26 23 16,1-10 24-16,-20-12 21 15,-16-8 6-15,-19-4 0 0,-22 1 39 16,-11 5 30 0,-9 14-9-16,-24 16-7 15,-11 18-40-15,-8 6-19 0,-4 24 0 16,5 21-6-16,9 5 0 16,11 4-3-16,15-4-31 15,16-6 4-15,0-10-11 16,18-12-1-16,13-12 32 15,7-10 16-15,0-2 10 16,0-24 41-16,0-6 2 16,-3-4 2-16,-4 0-22 15,-4 4 3-15,-9 9 14 16,-9 10-1-16,-5 10-49 0,-4 3 0 16,0 16 0-16,0 29 0 15,0 17 0-15,0 32 0 16,0 32 0-16,0 25 0 15,-6 1 0-15,-1-27 0 16,0-37 0-16,1-34 0 16,-5-12 0-16,-3 0 0 15,-3-4 0-15,-6-6 0 16,-4-16 0-16,-4-16 0 16,-5 0 0-16,1-24 0 15,-1-16 0-15,12-10 0 0,8-16 0 16,16-25-3-16,27-32-9 15,49-26 11-15,6 9-7 16,-2 29 1-16,-15 35-20 16,-16 26 12-16,7-4 4 15,1-2 10-15,1-4 1 16,-11 9 1-16,-15 5 0 16,-10 6 16-16,-13 4-4 15,-7 6 4-15,-2 6-10 16,-4 6 2-16,-15 8-9 15,-3 8-1-15,-2 2-16 0,4 6 16 16,5 16-7-16,5 4-1 16,10 0 3-16,0 0-4 15,16-2 9-15,15-4 1 16,9-6 1-16,4-2-1 16,1-6-4-16,-5-2-5 15,-9 0 3-15,-10 0 4 16,-8 5 2-16,-11 5-11 15,-2 8-14-15,0 10 5 16,-2 5 10-16,-9 6 10 0,4-1 0 16,5-6-1-1,2-4 1-15,5-10 0 0,19-8 0 16,12-10 15-16,10-4-8 16,8-2 2-16,2-20-8 15,0-8 7-15,-4-8 1 16,-2-6-3-16,-6-6 4 15,-8-4 6-15,-10-1-15 16,-10 5 11-16,-7 8 8 16,-7 10-4-16,-2 10 14 15,-2 12-30-15,-18 8 0 0,-9 2 0 16,-9 16 0-16,-6 18 0 16,2 8 0-16,1 8 0 15,12 4 0-15,14-1 0 16,15-3 0-16,2-6 0 15,38-4 0-15,16-8 0 16,20-10 0-16,10-10 0 16,5-12 0-16,1 0 0 0,-9-14 0 15,-15-16 0 1,-14-10 0-16,-12-12 0 0,-13-11 0 16,-11-5 0-16,-9-2 0 15,-9 6-3-15,0 14 3 16,-20 18 3-1,-8 18-3-15,-9 14 0 0,-3 16-8 16,-2 30-1-16,7 12 9 16,8 12 17-16,11 2-17 15,16 1 0-15,4-5 0 16,37-8 0-16,19-10 0 0,18-16-81 31,38-24-195-31,-18-10-475 0,-18 0-672 0</inkml:trace>
  <inkml:trace contextRef="#ctx0" brushRef="#br0" timeOffset="50203.71">28323 4616 2268 0,'0'0'836'0,"0"0"-556"0,0 0 53 31,0 0-102-31,0 0-136 0,0 0-62 0,0 0-23 16,33 50 0-16,-33 8-10 16,0 9 0-16,-14 1 0 15,-23-4 0-15,-15-8-33 16,-12-12-104-16,-14-24-142 16,16-12-341-1,17-8-370-15</inkml:trace>
  <inkml:trace contextRef="#ctx0" brushRef="#br0" timeOffset="51104.62">28978 3910 2210 0,'0'0'941'15,"0"0"-577"-15,0 0-77 16,0 0-145-16,0 0-115 15,-7 142-16-15,-2-21 11 0,4 11-10 16,5-20-4-16,0-30-8 16,3-29-2-16,17-17-71 15,7-4-44-15,6-8 9 16,7-12 33-16,3-12 19 16,-3-28 37-16,0-22 18 15,-5-14 0-15,-4-13 1 16,-2-21 9-16,-8 6-8 15,-8 0 36-15,-8 10 23 0,-5 27 48 16,0 13 27-16,0 22-16 16,-2 20-64-16,-8 18-55 15,4 36 0-15,-1 20 0 16,5 13 0-16,2 7 0 16,0-2 0-16,19-8 0 15,8-13 0-15,-2-19 0 16,0-18-24-16,-10-18 6 15,-3-14 18-15,-4-2 0 16,1-22 24-16,3-15-6 16,1-10-18-16,3-6 0 15,1 3 0-15,-3 10 0 0,-1 12 0 16,-2 12 0-16,0 16 0 16,2 2 0-16,6 28 0 15,5 13 0-15,2 11 0 16,3 1-3-16,2-2-12 15,-2-7-62-15,3-14-19 16,-1-12 24-16,-2-16 24 16,0-4 35-16,0-18 13 15,0-16 16-15,-2-12 18 0,-3-11 16 16,-2-2-10 0,-4-2 1-16,-5 11-2 15,-5 12 12-15,-4 18 2 16,-4 16-53-16,0 4 0 15,0 26 0-15,0 18 0 16,4 9 0-16,9 1-45 0,10-4-6 16,6-13-36-16,6-10 1 15,3-17 20 1,0-10 27-16,0-8 39 16,-2-22 6-16,-3-12 36 0,0-6 36 15,3-7-24-15,-2 3 4 16,-1 6-10-16,-7 12 2 15,-1 16-12-15,-2 16-38 16,-1 2 0-16,5 26 0 16,2 16 0-16,-1 8 0 15,-3 7 0-15,-9-2 0 0,-10-5-50 16,-6-7-85-16,-10-13-72 16,-53-14-78-1,3-10-323-15,0-6-343 0</inkml:trace>
  <inkml:trace contextRef="#ctx0" brushRef="#br0" timeOffset="51271.74">30446 3792 2292 0,'0'0'846'0,"0"0"-463"15,0 0-167 1,0 0-216-16,0 0-58 0,0 0-526 15,0 0-514-15</inkml:trace>
  <inkml:trace contextRef="#ctx0" brushRef="#br0" timeOffset="51405.96">28760 4074 2704 0,'0'0'751'0,"0"0"-460"15,0 0-64-15,120-1-143 16,11-12-45-16,48-5-39 16,-21 0-120-16,-34 0-651 15</inkml:trace>
  <inkml:trace contextRef="#ctx0" brushRef="#br0" timeOffset="53802.75">1947 6571 1222 0,'0'0'1096'0,"0"0"-732"0,0 0 15 16,0 0 84-16,-32-106-233 31,30 100-64-31,-2 6-80 0,2 4-77 0,-3 28-9 16,-1 14 0-1,-4 16 0-15,2 6-7 0,-1-1 7 16,5-8 0-16,4-10-41 16,0-15-34-16,0-14-16 0,13-14 25 15,2-6 41-15,5-14 25 16,3-18 26-16,4-8-4 16,0-2 13-1,-4 3 10-15,0 9-20 0,-3 14-4 16,0 16-21-1,2 0-9 1,3 27 4-16,6 17 5 16,7 7 0-16,2 6 0 15,5-3-59-15,-1-14-60 16,-1-16 16-16,-6-22-35 16,-5-4 43-16,-10-36 55 0,-11-16 34 15,-9-10 6-15,-2-6 63 16,0-1 37-16,-9 9 10 15,-1 14 7-15,0 16 15 16,6 18-30-16,4 14-47 16,0 0-55-16,14 20-13 15,17 12 13-15,11 0-1 16,14 0 1-16,8-10-1 0,5-10 1 16,2-10-30-16,-3-2 2 0,-13-14-8 15,-15-14 24-15,-18-4 12 16,-12-4 1-16,-10 0 28 15,0 2-23-15,-23 4 6 16,-2 12 22-16,-4 14-17 16,-2 4-2-16,-2 30-15 15,-1 20-14-15,5 12 14 16,7 6-10-16,11-1-1 0,9-9 11 16,2-12-16-1,6-14 16-15,15-16 1 0,0-14 7 31,4-2 31-31,-2-23 3 0,-1-13-11 0,0-9 13 16,-4-8-44-16,-2-1 0 16,-3 6 0-16,-4 10 0 15,-3 16 0-15,-1 14 0 32,0 8 0-32,1 12-9 15,9 24 0-15,8 10 8 0,8 8 1 16,10-2-9-16,5-7 8 15,10-13-52-15,2-14-7 16,0-18 3-16,-5 0-25 16,-8-28 53-16,-10-15 28 15,-8-7 1-15,-12-10 21 16,-5-6 15-16,-8-8 16 16,-2-2-5-16,0 2-29 15,0 9 16-15,-10 17 10 16,4 22 15-16,-3 22-59 15,1 12 0-15,-4 54 0 0,-1 36 0 16,4 7 0-16,6-7 0 16,3-12 0-16,8-25 0 15,19 1 0-15,10-6 0 16,7-22 0-16,4-20 0 16,0-14 0-16,-1-16 0 15,-7-24-3-15,-4-12 3 16,-9-10 3-16,-9-7-3 0,-5-5 0 15,-5-2 0-15,-2 2 0 16,-6 10 0-16,0 17 0 16,0 19 0-16,0 22 0 15,0 6 0-15,0 41 0 16,-6 18 0-16,2 22 0 16,4 9 0-16,0 0 0 15,0-5 0-15,4-15 0 16,15-18 0-16,3-20 0 0,3-18-12 15,1-14-6-15,5-8 18 16,3-26 7 0,2-14-6-16,-1-10 9 0,3-11-10 15,-3-7 0-15,-1 0 12 16,-7 6-12-16,-7 12 0 16,-9 19 0-16,-7 21 0 15,-4 18 0-15,0 0 0 16,-15 35 0-16,-12 11 0 15,-6 10 0-15,-5 2 0 16,-1-2 0-16,4-6 0 0,4-12 0 16,9-12 0-16,6-9 0 15,12-10 0 1,4-7 0-16,0 0 0 0,0 0 0 16,15 0 0-16,10-3 0 15,6 0 0 1,10 3 0-16,-2 3 0 0,6 22 0 15,-3 14 0-15,0 9-20 16,-2 6-43-16,-4 2-64 16,0-4-44-16,-5-8-74 0,9-12-77 15,-11-11-403-15,-4-16-306 0</inkml:trace>
  <inkml:trace contextRef="#ctx0" brushRef="#br0" timeOffset="54557.81">6167 6703 1935 0,'0'0'383'0,"0"0"-182"0,0 0 73 15,0 0-79-15,60-118-77 16,-38 82 0-16,1-4 57 16,-6-2-16-16,-5-4-19 15,-6-1-28-15,-6 3-37 16,0 5-16-16,-2 10-22 15,-14 11-10-15,-1 16 17 16,-6 4-37-16,-4 36-7 16,1 22-9-16,-1 20 9 15,5 11 4-15,8 5-4 16,12-3-9-16,2-7 9 0,0-10-14 16,14-14 5-16,1-16 9 15,-2-16 0-15,-3-14 0 16,-2-10 2-16,-3-6 5 15,-1-2 16-15,6-22-4 16,2-12-4-16,11-10-14 16,4-5-1-16,6 0 7 15,1 2-7-15,1 13 0 16,-6 10 0-16,-2 14 0 16,-8 12 0-16,2 0-3 0,-1 30-8 15,0 14 11-15,-2 9 0 16,2 7 0-16,-3-2 0 15,2-4 0-15,-2-8-1 16,-1-12-31 0,-3-9-20-16,1-14 10 0,-6-8-39 15,-1-3 4-15,-1-9-23 16,-2-41-179-16,-2 6-477 16,-2-2-598-16</inkml:trace>
  <inkml:trace contextRef="#ctx0" brushRef="#br0" timeOffset="54867.86">7054 6079 2181 0,'0'0'716'16,"0"0"-238"-16,0 0-132 15,0 0-148 1,0 0-121-16,0 0-45 0,0 0-31 16,-19 95 7-16,6-33 12 15,3 6-20-15,-4 0 6 32,1-5-5-32,3-11-1 0,4-8 0 15,6-8-139-15,14-10-215 16,15-12-441-16,6-10-855 0</inkml:trace>
  <inkml:trace contextRef="#ctx0" brushRef="#br0" timeOffset="56661.68">8090 6834 1386 0,'0'0'755'0,"0"0"-267"16,0 0-111-16,0 0-41 16,0 0-87-1,0 0-105-15,-12-103-52 0,28 75-16 16,1 0-25 0,6 2-22-16,-3 8-5 0,-2 8-24 15,0 10 7-15,0 0-7 16,4 28 0-16,0 16 0 15,1 15-5-15,-2 7 4 16,-2 0-1-16,-4-6-55 16,-1-12-40-16,-6-14 25 15,-1-14 39 1,-4-14 33-16,-1-6 10 16,0-4 87-16,0-22 2 15,7-12-81-15,2-8 20 16,5-8-23-16,1 2-3 15,4 4-1-15,-3 7-11 16,-1 18-6-16,-1 10 5 16,-3 13-17-16,3 6 3 0,-1 24 5 15,3 15 2-15,-2 3 7 16,2 4-43-16,2-4-41 16,2-10-7-16,2-12 10 15,3-12 34-15,0-14 34 16,0 0 14-16,0-24 26 15,1-12 10-15,-3-8 27 16,2-4 1-16,-5-3-17 16,-1 4-5-16,-6 7-11 15,-7 9-1-15,-3 15 12 16,-2 14-15-16,-3 2-27 16,0 18-19-16,0 20 11 15,0 9 7-15,4 7 1 0,7-4-6 16,9-10 6-16,9-12-33 15,2-16 5-15,7-12 16 16,-2-2 12-16,-1-26 16 16,-2-10-5-16,-4-9-10 15,-4-3 41-15,-4 2-23 16,-6 2 1-16,-5 10 1 16,-2 10-5-16,-6 16 10 15,-2 10-26-15,0 6 0 0,0 32-8 16,0 16 2-16,0 10-6 15,9 3 11-15,9-5-12 16,3-14-22-16,11-14-19 16,1-20 5-16,3-14 22 15,-2-4 22-15,-1-28 5 16,-4-12 14-16,-4-8 13 16,-4-2 7-16,-2 0 4 0,-6 5-8 15,-4 9-3-15,-2 14-2 16,-5 14-10-1,0 12-15-15,-2 0 0 0,2 20 0 16,5 16 0 0,2 10 0-16,4 3 0 0,5-1-11 15,6-6 5-15,5-10-27 16,7-14-9-16,4-10 11 16,0-8 14-16,2-8 17 15,-3-18 6-15,-8-10-6 0,-4-6 6 16,-6-8 16-1,-4-7-11-15,-7-3 5 0,-1 2-8 16,-9 8-1-16,0 12 7 16,0 12-13-16,0 14 31 15,-7 12-15-15,-1 0-17 16,-1 26 0 0,0 12 0-16,4 6 0 0,5 4-3 15,0 2-12-15,23-4-5 0,12-1-14 16,13-5-14-16,0-6-2 31,-1-2 10-31,-7-2 17 0,-17-4 8 0,-19-2-15 16,-4 0 21-16,-33-4 9 15,-17-2 11-15,-6-4 5 16,4-6-2 0,6-6-8-16,15-2 6 0,21-6-12 15,10-22 0-15,10-12-30 16,30-10-19-1,16-8-65-15,9-6-120 0,4-7-37 0,-2-3-106 16,-11 0 98 0,-14 2 138-1,-15 6 141-15,-16 5 121 16,-11 15 173-16,0 12 17 16,-11 14-13-16,-5 10-34 15,5 10-82-15,2 4-82 16,0 32-77-16,2 19 17 15,3 17 7-15,4 10-4 16,0 4-43-16,0 4 0 0,6-8 0 16,8-7 0-1,-1-15 0-15,-2-16-28 0,-1-18 13 16,-4-14 5-16,-2-12 10 16,-1 0 31-16,3-18-9 15,6-14-22-15,3-8 0 16,5-4 0-16,7 0 0 15,6 5 0-15,5 6 0 16,7 4 0-16,4 11 0 16,15 6-191-16,-12 8-513 0,-10 4-1275 0</inkml:trace>
  <inkml:trace contextRef="#ctx0" brushRef="#br0" timeOffset="58556.31">11597 6912 1542 0,'0'0'859'16,"0"0"-363"-16,0 0-226 15,0 0 82-15,0 0-144 16,0 0-79-16,0 0-52 16,55-115-43-16,-35 65 5 15,3-10-18-15,4-24-12 16,-1-30 8-16,-4-29-17 0,-4 11-6 16,-11 28 6-16,-7 40 0 15,0 35 1-15,0 9-1 16,-2 12 25-16,-7 8-2 15,-1 17-23-15,-2 49 0 16,3 6 0-16,-1 18 0 16,6 6 0-16,4-12 0 15,0 7 0-15,2-11 0 16,16-14 0-16,7-12 0 16,4-14 0-16,7-14-7 15,3-12 1-15,9-11 2 0,0-3-9 16,4-17 12-16,-4-16-12 15,-3-10 4-15,-5-11-3 16,-13-6-4-16,-9-2 16 16,-14 6 0-16,-4 10-8 15,-2 14 8-15,-16 19 15 16,-2 13 14-16,0 14-24 16,0 29-5-16,7 15 0 15,9 6-10-15,4 2-10 16,17-4 10-16,26-12-4 15,14-14 14-15,15-16-1 0,3-13-13 16,-1-7 14-16,-7-22-12 16,-14-14 12-16,-17-11 9 15,-14-7 3-15,-13-6 27 16,-9 0-19-16,0 4-13 16,-16 9 4-16,-6 15 12 15,0 18-23-15,-3 14 0 16,7 0 0-16,7 25 0 15,9 7-11-15,2 6 4 16,13 0-11-16,16-4-12 16,7-6 10-16,5-4-7 0,-4-6-3 15,-3-2 12-15,-8-2 6 16,-5 2 11-16,-8 4-5 16,-5 4-9-16,-5 5 5 15,-1 3 9-15,0-5 0 16,3-3 1-16,4-5 0 15,8-12 0-15,8-7 9 16,8 0-3-16,6-14 9 16,3-13-5-16,-3-8-9 15,-3-5 18-15,-7-2 4 0,-6-2-4 16,-5 4 13-16,-7 6-17 16,-3 12 6-16,-4 10 16 31,0 12-37-31,-2 0 0 0,4 22-18 0,3 16 9 15,5 8 9-15,1 6-7 16,3-2 1-16,2-7-21 16,-2-11-20-16,-1-14 13 15,-3-10 4-15,-3-8 30 16,1-6 15-16,-2-20 4 16,5-6 14-16,6-5 6 0,1-3-12 15,3 0 3-15,-1 6-15 16,-4 8-15-16,-2 10 0 15,-2 12 0-15,-3 4 0 16,3 10 0-16,0 18 0 16,3 12 0-16,-1 4 0 15,3 5 0-15,-2-5-35 16,2-8-31-16,1-11-15 0,0-10 20 31,2-13 8-31,1-2 46 0,2-17 7 0,2-15 41 31,0-8 22-31,0-6-23 16,-3-4 7-16,-1-2-13 16,-3 6-1-16,-7 10-4 15,-5 12-13-15,-6 14-16 16,-4 10 0-16,0 2 0 0,0 28 0 16,2 8 0-16,3 8 0 15,5 0 0-15,4-4-17 16,7-8-20-16,2-12 10 15,4-11 0-15,2-11 17 16,0 0 10-16,0-14 1 16,-2-12 14-16,2-7 18 15,-2-3 2-15,2-4-1 16,0-2-34-16,-5 4 0 16,-2 8 0-16,-8 10 0 15,-5 12 0-15,-5 8 0 16,-2 10 0-16,3 26 0 0,1 10 0 15,2 6 0-15,0 2 0 16,3-8-36-16,1-10 1 16,1-11 8-16,0-14 11 15,5-11 4-15,5 0 12 16,3-15 9-16,3-16 13 16,7-5 2-16,2-2 9 15,-1-4-12-15,1 0-4 16,-4 8-17-16,-6 6 0 15,-7 10 0-15,-5 14 0 0,-8 4 0 16,1 10 0-16,-3 18 0 16,2 8-15-1,-2 0-29-15,1-2-32 0,-3-10-37 16,1-9-8-16,0-12 41 16,-1-3 80-1,5-6 48-15,4-20-21 0,9-4 10 16,9-2 1-16,7-2-4 15,3 8-7-15,3 6-9 16,-4 10 27-16,-4 10-3 16,-2 0-18-16,-5 18-18 0,-6 10-6 15,2 2-160-15,0 4-194 16,-7-10-448-16,-5-8-541 0</inkml:trace>
  <inkml:trace contextRef="#ctx0" brushRef="#br0" timeOffset="58731.24">14627 5999 2585 0,'0'0'560'16,"0"0"-482"-16,0 0-27 16,-150-64-51-16,86 58-234 15,-7 2-1164-15</inkml:trace>
  <inkml:trace contextRef="#ctx0" brushRef="#br0" timeOffset="58905.11">12140 6108 2963 0,'0'0'862'0,"0"0"-591"16,0 0-271-16,0 0 0 15,131-2 0-15,6 2 0 16,-13 0-18-16,3 0-686 0</inkml:trace>
  <inkml:trace contextRef="#ctx0" brushRef="#br0" timeOffset="59836.63">15794 6611 1388 0,'0'0'841'15,"0"0"-508"-15,0 0 196 0,0 0-218 16,3-130-83-16,-8 102-82 0,-9 6-49 16,-1 9 2-16,-9 12-40 31,-3 1-38-31,-9 18-11 0,1 19-10 0,1 10 0 15,7 3 0-15,14-2-11 16,13-6 5-16,0-10-11 16,11-12 17-16,14-11 2 15,6-9 4-15,0-5 7 16,-2-21 10-16,-3-8 1 16,-5-6-24-16,-5-2 0 15,-5 0 0-15,-7 6 0 16,-2 6 0-16,-2 10 0 0,0 11 0 15,0 9 0-15,0 11 0 16,0 25 0-16,0 14 0 16,0 4 0-16,20 0 0 15,12-10-39-15,10-12-98 16,9-22-37-16,3-10 41 16,-4-22 19-16,-4-22 71 0,-11-14 43 15,-10-6 15-15,-8-8 44 16,-3-3 17-1,-3-1-8-15,-5-4 11 0,2 0-2 32,-4 8 4-32,-2 12 18 15,-2 15-13-15,0 19-86 16,0 18 0-16,0 8 0 16,-6 26 0-16,-6 28 0 15,-1 17 0-15,1 13 0 16,6 10 0-16,6-1 0 15,0-6 0-15,22-8 0 0,14-17 0 16,8-18 0-16,5-16 0 16,7-18 0-16,-2-10 0 15,-1-8 0-15,-4-18 0 16,-9-10 0-16,-7-8 0 16,-8-4 0-16,-11-4 0 15,-10 3 0-15,-4 9 0 16,0 18 0-16,-22 19 0 15,-10 3 0-15,-3 37 0 0,-1 13 0 16,7 15 0-16,11 1 0 16,16-2 0-16,2-4 0 15,25-13 0-15,17-14-68 16,32-22-227-16,-12-11-259 16,-11 0-556-16</inkml:trace>
  <inkml:trace contextRef="#ctx0" brushRef="#br0" timeOffset="59995.18">16069 6202 1927 0,'0'0'1162'0,"0"0"-664"16,0 0-264-16,0 0-89 15,131-4-15-15,-46 4-130 16,10 6 0-16,24 0-45 15,-26 0-281-15,-28 0-653 0</inkml:trace>
  <inkml:trace contextRef="#ctx0" brushRef="#br0" timeOffset="61289.27">18531 6565 1714 0,'0'0'707'15,"0"0"-356"-15,0 0 109 16,-23-108-195-16,-2 78-100 16,-4 2-51-16,-4 7-3 0,-7 13-49 0,-5 8-32 15,-1 11-3-15,-4 22-15 16,6 14-3-16,7 5-5 31,10 0 2-31,13-6-12 16,12-10 2-16,2-12 1 15,0-8 3-15,20-10 12 16,5-6 13-16,2 0 10 0,4-16-35 16,0-8 0-1,-2-4 0-15,-3-4 0 0,-6 0 0 16,-4 2 0-1,-5 4 0-15,-6 8 0 0,-3 8 0 16,-2 10 0-16,0 0 0 16,4 26 0-16,6 12 0 15,9 8 0-15,12-2 0 16,16-6 0-16,14-16-12 16,5-16 1-16,5-6-16 15,-6-34 4-15,-11-16 23 0,-15-14 0 16,-12-8 10-16,-13-9 17 15,-10-3 9-15,-4-2-36 16,0 4 0-16,-4 12 0 16,-10 13 0-16,3 19 0 15,0 22 0-15,0 16 0 16,2 14 0-16,-3 52 0 16,0 39 0-16,1 35 0 15,5 13 0-15,6-27 0 16,0-36 0-16,10-36 0 0,13-12 0 15,12-3 0-15,11-9 0 16,15-12-104-16,30-30-178 16,-13-23-272-16,-13-11-470 0</inkml:trace>
  <inkml:trace contextRef="#ctx0" brushRef="#br0" timeOffset="61464.46">18595 6208 2528 0,'0'0'850'0,"0"0"-581"15,0 0 13-15,0 0-115 16,169 0-167-16,-24 4 0 16,53-2-22-16,-24-2-305 15,-20 0-1096-15</inkml:trace>
  <inkml:trace contextRef="#ctx0" brushRef="#br0" timeOffset="62004.45">21608 6427 1657 0,'0'0'809'16,"0"0"-455"-16,0 0 201 16,-66-109-278-16,29 73-86 31,-3 6-65-31,-4 8 1 0,-4 12-127 0,-1 10 0 15,-6 16 0-15,-1 32 0 0,5 17 0 16,9 8 0 0,15 8 0-16,18-7 0 0,9-10 0 15,20-12 0 1,20-16 0-16,7-16 0 16,4-16 0-1,-2-4 0-15,-4-18 0 16,-5-18 0-16,-7-8 0 15,-6-8 0-15,-3-2 0 16,-6-2 0-16,-2 8 0 16,-5 10 0-16,-7 13 0 0,-2 15 0 15,-2 10 0-15,0 9 0 16,0 27 0-16,5 15 0 16,8 12 0-16,8 3 0 15,8-2 0-15,8-8 0 16,10-13 0-16,6-19 0 15,30-24-98-15,-14-10-462 16,-7-19-359-16</inkml:trace>
  <inkml:trace contextRef="#ctx0" brushRef="#br0" timeOffset="62163.12">22431 6360 2531 0,'0'0'853'16,"0"0"-496"-16,0 0-2 15,0 0-355-15,0 0 0 16,0 0-152-16,0 0-482 16,10 83-1090-16</inkml:trace>
  <inkml:trace contextRef="#ctx0" brushRef="#br0" timeOffset="62465.08">20496 7377 2989 0,'0'0'779'0,"0"0"-451"16,0 0-328-16,0 0 0 0,0 0 0 15,0 0 0-15,171-36 0 16,30 24 0-16,37 0 0 15,9 0 0-15,-29 4 0 16,-48 0 0-16,-43 2-78 16,-46 0-201-16,-42 2-35 15,-28 2 78-15,-11-2 11 16,-21 2 39-16,-56 2-41 16,-68 0-98-16,14 8-161 0,2 8-1101 15</inkml:trace>
  <inkml:trace contextRef="#ctx0" brushRef="#br0" timeOffset="62671.28">20743 7550 1577 0,'0'0'792'0,"0"0"-165"0,0 0-30 15,0 0-270-15,0 0-151 16,0 0-176-16,227-26 0 16,-19-3 0-16,16 1 0 15,-14 2 0-15,-61 6 0 16,-62 6 0-16,-38 4 0 0,-22 2 0 15,-10 0 0-15,-5 0 0 16,-10 2 0-16,-2 2-9 16,0 0-131-16,0 2-332 15,0 0-824-15</inkml:trace>
  <inkml:trace contextRef="#ctx0" brushRef="#br0" timeOffset="62838.28">22811 7247 2940 0,'0'0'1156'16,"0"0"-1156"0,0 0 0-16,0 0 0 0,0 0 0 15,0 0-281-15</inkml:trace>
  <inkml:trace contextRef="#ctx0" brushRef="#br0" timeOffset="131903.31">2377 8889 1460 0,'0'0'935'0,"0"0"-728"15,0 0 85-15,0 0 158 16,0 0-236 0,0 0-52-16,0 2-3 0,-7-2-15 15,-6-10-71-15,-11-12-73 16,-12-14 0-16,-13-32 0 16,-18-42 0-16,-9-49 0 15,7-13 0-15,20 21 0 16,25 45 0-16,19 50 0 15,5 22 0-15,0 7 0 16,3 8 0-16,12 6 0 16,7 13 0-16,5 9 0 0,4 27-27 15,0 10-36-15,-4 12-86 16,-9 10-10-16,-18 6 32 16,0 6 40-16,-36 9 61 15,-18 3 20 1,-12 2 6-16,-8 1 58 0,3-9-10 0,8-12 16 15,19-18 23 1,17-18-34-16,21-16-13 0,6-14-17 16,24-8 11-16,25-4-2 15,21-28-25 1,9-12-6-16,8-10-1 16,-2 0-15-16,-12 5-5 15,-19 11 4-15,-23 15-13 0,-16 12 29 16,-15 7 1-16,0 4 9 0,0 0-10 15,-2 15-96-15,0 3-253 16,2-4-607-16</inkml:trace>
  <inkml:trace contextRef="#ctx0" brushRef="#br0" timeOffset="132904.47">3243 7993 1758 0,'0'0'765'0,"0"0"-536"16,0 0 242-16,0 0-142 0,0 0-180 16,0 0-92-16,0 0-5 15,0 174 7-15,2-38-14 16,6 7-23-16,5-25 1 16,3-33-14-16,-1-35-9 15,10-14 0-15,6-6-4 16,7-10-2-16,7-14 4 15,1-8-6-15,-4-42 8 16,-3-34 1-16,-10-35 0 0,-21-35 5 16,-8-9-6-1,-4 29 0-15,-14 42 6 0,7 46-5 16,4 22 35-16,2 13 21 16,1 5-17-16,-3 41-40 15,3 47 0-15,4 36 0 16,0 1 0-16,0-21 0 15,2-30 0-15,9-24 0 16,7 3 0-16,5-3 0 16,-2-9 0-16,0-16 0 15,-5-19 0-15,-3-6 0 16,-5-27 0-16,4-18 0 0,-3-12 0 16,-1-3 0-16,2 4 0 15,1 12 0-15,-1 16 0 16,2 14 0-16,1 14 0 15,5 6 0-15,6 26 0 16,1 14 0-16,2 6 0 16,-3 4 0-16,-1-2 0 15,-1-5 0-15,0-11 0 16,-1-14-12-16,0-12-12 0,2-12 7 16,-3-6-2-1,3-32 13-15,-4-16 6 0,-3-11 0 16,-3-1 7-16,-2 6-6 15,-4 14 5-15,-5 18 1 16,3 16-6-16,-3 12 13 16,0 14-13-16,2 26-1 15,5 14 12-15,3 6-11 16,3 5 5-16,5-11-6 16,3-10-6-16,2-18-3 15,0-16 8 1,2-10 1-16,-2-20 3 0,0-22 3 0,-3-15 3 15,-2-7 11-15,-2 2-20 16,-1 6 0-16,1 14 0 16,3 12 0-1,3 18 0-15,7 12 0 0,9 8 0 0,7 28 0 32,-2 14 0-32,-7 10 0 15,-9 8 0-15,-14 1 0 0,-15-7 0 16,0-8-63-16,-29-14-110 15,-36-26-128-15,7-12-365 16,3-2-479-16</inkml:trace>
  <inkml:trace contextRef="#ctx0" brushRef="#br0" timeOffset="133031.81">4533 8035 2469 0,'0'0'925'0,"0"0"-613"15,0 0-80-15,0 0-164 16,0 0-68 0,0 0-218-16,-126-40-626 0,61 28-1733 0</inkml:trace>
  <inkml:trace contextRef="#ctx0" brushRef="#br0" timeOffset="133204.96">2918 8163 2758 0,'0'0'527'16,"136"-8"-295"-1,-2-6 29-15,58-4-188 0,-23 4-73 16,-24 4-661-16</inkml:trace>
  <inkml:trace contextRef="#ctx0" brushRef="#br0" timeOffset="134722.57">6162 8227 2626 0,'0'0'660'0,"0"0"-315"15,0 0-81-15,0 0-159 16,0 0-83-16,-8 179 16 16,8-93-25-1,2 8-11-15,13-2 11 16,1-21-5-1,7-3-11-15,0-22 3 0,4-20-33 16,2-24 32-16,2-8-6 16,-2-40 7-1,0-20 5-15,-4-14 1 0,-2-5-6 16,-6 11 0-16,-3 18 1 16,-6 20 31-16,1 20-32 15,1 16 0-15,0 6 0 16,8 28 0-16,4 16 0 15,7 6 0-15,7 3 0 16,1-8 0-16,4-8-20 16,1-17-44-16,-6-19-1 15,-3-7-19-15,-10-18 41 0,-7-22 29 16,-10-14 8 0,-2-8 5-16,1 0 1 0,3 8 0 15,11 14 16 1,7 18-8-16,14 14 13 0,12 8 7 15,15 0-19-15,11 14 5 16,6-2-14-16,1-6-8 16,-7-6 8-16,-13 0-30 15,-19-6 29-15,-19-12 0 16,-16-5 1-16,-11-2 22 16,-7-1 8-16,-17 1 6 0,-8 6 11 15,-1 10-25-15,-2 9 10 16,-3 10-2-16,0 30-20 15,3 19 2-15,6 9-12 16,10 4 0-16,17-4 0 16,2-7 0-16,21-18 0 15,14-17 0-15,7-17 0 16,-2-9 0-16,-1-20 0 16,-8-23 0-16,-8-9 0 15,-6-4 0-15,-4-4 0 0,-6 4 0 16,-3 12 0-1,1 12 0-15,-3 16 0 0,2 16 0 16,3 4 0 0,2 30 0-16,6 12 0 0,6 10 0 15,6 0 0-15,6-4 0 16,5-11 0-16,3-15 0 16,5-16 0-16,-4-10-33 15,-7-23 13-15,-6-17 10 16,-9-14 10-16,-9-12 5 0,-6-10-5 15,-5-6 0 1,0-2 15-16,0 7-9 16,-9 17 31-16,2 22-37 15,1 22 0-15,2 16 0 0,-4 24 0 16,4 30 0 0,-3 32 0-16,5 31 0 0,2-7 0 15,0-12 0 1,19-24 0-16,18-27 0 0,16-9 0 15,12-15 0-15,9-23 0 0,-1-14-9 16,-9-36-9-16,-8-18 1 16,-13-28 17-1,-21-30-1-15,-13-27 7 0,-9 13 0 16,0 34 27 0,-4 44-33-16,-4 37 0 15,2 11 0-15,2 13 0 0,-3 1 0 16,0 54 0-1,-2 46 0-15,3 36 0 0,1 15 0 16,5-21 0 0,0-32 0-16,0-38 0 0,15-12 0 15,6-2 0-15,4-7 0 0,6-11 0 32,-2-24 0-32,2-8 0 15,-2-36 0-15,-2-20 0 0,-1-16 0 0,-2-9 0 16,1-3 0-16,-2 8 0 15,-2 12 0 1,-3 15 0-16,-5 15 0 16,-3 12 0-16,-3 12 0 0,-5 8 0 0,-2 6 0 15,0 0 0-15,0 12 0 32,-9 16 0-32,-14 10 0 15,-6 4 0-15,-6 7 0 16,-3-1 0-16,5-2 0 15,6-8 0-15,13-8 0 16,12-6 0-16,2-6 0 0,18-4 0 16,18 0 0-1,11-2 0-15,4 2 0 0,2 0 0 16,3 3 0-16,-5-2 0 16,-4 1 0-16,-7-2 0 15,-9-4 0-15,-6-3 0 16,0-7-102-16,-10 0-270 15,-4-12-690-15</inkml:trace>
  <inkml:trace contextRef="#ctx0" brushRef="#br0" timeOffset="135764.46">10376 8408 421 0,'0'0'811'0,"0"0"-438"15,0 0 151-15,0 0-31 16,0 0-109-16,0 0-23 16,0 0-72-16,56-101-64 15,-54 94-10-15,-2 7-215 16,0 1 0-16,0 30 0 16,0 17 0-1,0 16 0-15,4 8 0 0,16-2 0 0,16-10 0 16,10-16 0-1,10-19-29-15,4-23 1 0,1-8 28 16,-8-34-2 0,-9-14 2-16,-10-11 2 0,-12-3 14 15,-9 4 8-15,-5 8-7 16,-4 16-17-16,-2 19 0 16,2 21 0-16,3 4 0 0,2 35 0 15,2 11 0 1,0 8 0-16,3 2 0 0,-3-8 0 15,0-10 0-15,-2-12 0 16,0-14 0-16,-1-13 0 16,2-3 0-16,5-26 0 15,8-17 0-15,10-5 0 16,7-2 0 0,7 12 0-16,-1 14 0 0,2 18 0 15,-4 6 0 1,-7 28 0-16,-3 16 0 0,-7 4 0 0,-5-2 0 15,-11-10-176 1,-6-14-514-16,-5-15-580 0</inkml:trace>
  <inkml:trace contextRef="#ctx0" brushRef="#br0" timeOffset="135928.16">10893 7790 2579 0,'0'0'895'0,"0"0"-611"15,0 0-152-15,0 0-98 16,0 0-34-16,160 142-467 16,-89-89-1482-16</inkml:trace>
  <inkml:trace contextRef="#ctx0" brushRef="#br0" timeOffset="136430.93">12913 8183 2271 0,'0'0'847'15,"0"0"-552"-15,0 0-11 16,145-72-155-16,-87 36-65 15,0-4-41-15,-9-6-14 16,-13-7 9-16,-19 3-18 0,-14-2 0 16,-3 6 9-16,-15 6-9 15,-15 14 18-15,-1 14-5 16,-2 12-2-16,0 30-2 16,1 46 0-16,6 43 0 15,5 39 46 1,13 10-32-16,8-29-23 0,0-41 0 15,2-42 0-15,9-15 0 16,5-5 0-16,1-10 0 16,3-11 0-16,1-15 0 0,2-18 0 15,6-28 0-15,3-12 0 16,6-8 0-16,0-2 0 16,2 10 0-16,-3 14 0 15,-1 19 0-15,-2 25 0 16,-3 4 0-16,-3 39 0 15,1 11 0-15,-2 10 0 16,0 4 0-16,0-6 0 16,-2-8 0-16,-1-11 0 15,0-16-15-15,1-24-162 16,-5-3-405-16,-5-12-700 0</inkml:trace>
  <inkml:trace contextRef="#ctx0" brushRef="#br0" timeOffset="137836.49">15703 8179 808 0,'0'0'1208'16,"0"0"-584"-16,0 0-170 15,0 0-99-15,0 0-126 0,0 0-148 16,0 0-33-16,7 0 29 31,-5 16-44-31,0 0-17 16,2-2 0-16,-2-4-15 15,1-3-2-15,-3-6-2 16,3-1 3-16,-3 0 3 16,2 0 9-16,-2-12-10 15,0-4-2-15,0 0 0 0,0 2 3 16,0 4-3-16,0 2 0 16,0 2 1-16,0 2 1 15,0 2-2-15,0 0 0 16,-5 2 1-16,-2-2-1 15,-2 2 0-15,1 0 0 16,-4 0-6-16,-3 0 10 16,-8 6-4-16,-6 18 2 15,-11 12-1-15,-5 18 23 16,-5 15-1-16,3 13-7 0,9 8 23 16,15 0-27-16,21-6-1 15,6-12-11 1,59-11 0-16,46-27 0 0,8-20 0 15,-7-14 0-15,-11-14 0 16,-34-18 0-16,-3-10 0 16,-14-4 0-16,-23-1 0 15,-23 10 0-15,-2 8-48 16,-48 19-117-16,3 6-327 0,1 4-446 0</inkml:trace>
  <inkml:trace contextRef="#ctx0" brushRef="#br0" timeOffset="139606.24">14330 7535 451 0,'0'0'1002'0,"0"0"-655"16,0 0 24-16,0 0 107 15,0 0-151-15,0 0-93 16,0 0-43-16,-17-83-6 16,17 78-22-16,0 5-32 0,-10 0-34 15,-3 23-37-15,-18 31-48 16,-2 12 9-1,-12 16 5-15,-6 12-26 0,4-10 0 16,1 6 0 0,0-7 0-16,13-15 0 0,8-14 0 15,10-16 0 1,9-14 0-16,4-10 0 0,2-8 0 16,0-4 0-16,0-2 0 0,0 0 0 15,8-2-87-15,11-10-388 16,-2-2-1012-16</inkml:trace>
  <inkml:trace contextRef="#ctx0" brushRef="#br0" timeOffset="140837.99">16418 8508 664 0,'0'0'1117'0,"0"0"-737"16,0 0-56-16,0 0 38 16,45-126-142-16,-38 91-96 15,-5 3 23 1,-2 2-8-16,0 6 10 0,-21 8-23 15,-6 10-12-15,-6 6-48 16,-4 3-32-16,-3 25-7 16,1 12-13-16,4 10-2 0,3 8 0 15,11 4-12-15,9 0-5 16,12-6 5-16,0-9 0 16,18-14 1-16,13-11 6 15,7-18-7-15,2-4-1 16,1-14-8-16,-8-19 9 15,-4-11 8-15,-10-7-7 16,-5-1 20-16,-7 6 6 16,-7 10-12-16,0 9-15 0,0 16 0 15,0 11 0-15,0 4 0 16,0 30 0-16,0 12 0 16,2 10 0-16,16 0 0 15,6-6 0-15,9-11 0 16,8-18-3-1,3-17-17-15,-1-4 20 0,-3-22 2 16,-4-16-2 0,-5-12 21-16,-7-4-21 0,-3 2 0 15,-8 10 0-15,-2 12 0 0,-4 16 0 16,-3 14 0-16,3 10 0 16,4 30 0-16,5 12 0 15,3 10 0-15,1 4 0 16,1-5 0-16,-4-11 0 15,-3-13 0-15,-3-10 0 16,-5-15 0-16,2-12 0 16,-2-4 0-16,5-31 0 15,7-15 0-15,4-16 0 16,2-4 0-16,3 0 0 16,0 10 0-16,-4 16 0 0,-6 18 0 31,-1 18 0-31,-1 8 0 0,1 28 0 0,4 24 0 15,0 12 0-15,7 6 0 16,2-3 0-16,2-12 0 31,5-12 0-31,-1-23 0 16,3-18 0-16,0-9 0 16,7-33 0-16,17-54 0 0,-6 10-155 0,-14 0-787 15</inkml:trace>
  <inkml:trace contextRef="#ctx0" brushRef="#br0" timeOffset="141768.47">18390 8678 702 0,'0'0'212'0,"0"0"-18"16,0 0 106-16,0 0-5 15,0 0 46-15,0 0 126 16,0 0-137-16,45 37-45 15,-43-37-18-15,5 0-60 16,6 0-53-16,9-19-50 16,11-10-40-16,9-16-28 0,8-13-25 15,-3-10-11-15,-5-10 12 16,-9-8-12-16,-10-21 12 16,-12 11-4-16,-9 2-7 15,-2 9 17-15,0 34-17 16,-11 8 29-16,-3 27 15 15,1 16-45-15,-3 48 0 16,1 49 0-16,4 37 0 16,6 14 0-16,5-5 0 15,0-31 0-15,7-36 0 16,6-17 0-16,6-12 0 16,2 0 0-16,10-7 0 0,8-10 0 15,3-20 0 1,2-10 0-16,-1-30-32 0,-3-22-86 15,-5-16-134-15,4-35-204 16,-13 17-273-16,-6 16-212 0</inkml:trace>
  <inkml:trace contextRef="#ctx0" brushRef="#br0" timeOffset="142136.74">19127 8514 1182 0,'0'0'399'15,"0"0"-157"-15,0 0-12 0,0 0-92 16,0 0-77-16,0 0 115 15,0 0 20-15,48 38-69 16,-19-56 21-16,-1-2-15 16,3 0-39-1,-4-2-26-15,-3 0-7 16,-1 0 23-16,-10 0 21 0,-1-2 12 0,-8 0-20 31,-4-1-44-31,0 3-5 0,0 0 1 0,-9 7 10 31,-11 4 2-31,-5 8-11 0,-4 3-16 16,-4 10-4-16,0 23-24 16,4 15 5-16,6 13 10 0,14 3-5 15,9 0-16-15,9-4 0 0,27-10 0 32,17-14 0-32,14-14 0 0,11-19 0 0,0-3 0 15,-4-29-24 1,-12-15-66-1,-13-32-81-15,-18 8-341 0,-17 10-784 0</inkml:trace>
  <inkml:trace contextRef="#ctx0" brushRef="#br0" timeOffset="144769.68">20808 8177 2116 0,'0'0'826'16,"0"0"-356"-16,0 0-119 15,0 0-171-15,-139 12-96 16,97 32-15-16,-1 16-69 0,10 11 0 15,11 3 0-15,15-2 0 16,7-6 0-16,31-11 0 16,25-15 0-1,18-21 0-15,8-16 0 0,5-6 0 16,-4-27 0 0,-12-12 0-16,-11-10 0 0,-18-2 0 15,-13 2 0-15,-11 4 0 16,-11 12 0-16,-5 14 0 0,-2 15 0 15,0 7 0 1,0 21 0-16,-5 21 0 0,5 12 0 16,0 6 0-16,11-2 0 15,24-8 0-15,9-11 0 16,5-15 0-16,-3-19 0 16,-2-5 0-16,-7-14 0 15,-13-22 0 1,-10-12 0-16,-14-10 0 0,0-8 0 15,-21-2 0-15,-12 0 0 0,-9 11 0 16,-5 19 0-16,-2 22 0 16,0 16 0-16,2 29 0 15,13 26 0-15,13 12 0 16,18 7 0 0,3-4 0-16,38-8 0 15,16-15 0-15,13-18 0 16,3-17 0-16,5-12 0 15,-7-13 0-15,-9-24 0 0,-9-9 0 16,-9-6 0-16,-10-4 0 16,-9 4 0-16,-4 8 0 15,-10 14 0 1,-3 20 0-16,-5 10 0 0,0 14 0 16,0 28 0-16,5 10 0 15,2 6 0-15,3-2 0 16,6-6 0-16,0-9 0 15,4-14 0-15,-5-14 0 16,3-13 0-16,2 0 0 16,0-25 0-16,5-11 0 0,2-6 0 15,4-2 0-15,0 0 0 16,-2 8 0-16,-2 8 0 16,-6 14 0-16,-2 12 0 15,-4 2 0-15,-3 16 0 16,-2 16 0-16,2 6 0 15,-1 2 0-15,0-4 0 16,0-6 0-16,-4-9 0 16,2-14 0-16,-3-7 0 0,6 0 0 15,3-20 0 1,7-14 0-16,7-8 0 0,3-4 0 16,3 2 0-1,-2 8 0-15,-3 12 0 16,-8 15 0-16,-7 9 0 0,-1 13 0 15,-3 19 0-15,7 8 0 16,4 2 0-16,11-4 0 16,12-12 0-16,7-14-50 15,5-12-98-15,1-16-76 0,-7-26 35 16,-9-14 108 0,-5-10 56-16,-13-11 25 0,-2-23 0 15,-1-28 35-15,-6 6 25 16,-4 15 20-16,-6 21 49 15,-5 40 9-15,0 14 18 16,0 14-37-16,0 18-119 16,-5 50 0-16,-4 46 0 15,2 33 0 1,5-3 0-16,2-24 0 0,0-32 0 16,0-22 0-16,2-3 0 15,5-5 0-15,0-8 0 0,0-18 0 16,-1-14 0-16,3-8 0 15,5-25 0-15,1-7 0 16,5-3 0 0,0-1 0-16,2 5 0 0,1 9 0 15,4 12 0 1,-1 12 0-16,8 6 0 0,3 8 0 16,1 24 0-16,3 10 0 15,-10 6 0-15,-7 5 0 16,-15-3-30-16,-9-4-63 0,-14-8 1 15,-25-8 35-15,-13-12 23 16,2-8 32-16,4-8 2 31,13-2 1-31,20-4 16 16,13-14-1-16,13-6 1 16,36-4-10-16,16-8-7 15,15-4-24-15,2-4-61 16,-1 0-47-16,-12 2 39 0,-15 3 51 15,-19 5 42-15,-18 10 49 16,-9 8 101-16,-8 8-1 16,0 8-70-16,-18 0-37 15,-3 28-27-15,4 10-15 16,3 13-9-16,10 0 8 16,4 2 1-16,8-9 1 15,27-8-1-15,9-12-13 16,5-16 13-16,2-8-10 0,-4-2 1 15,-5-24 9-15,-9-6 53 16,-4-6 26-16,-4-4-28 16,0 2-51-16,-6 1 0 15,-3 11 0-15,-3 12 0 16,-3 14 0-16,-2 2 0 16,-3 24 0-16,-3 16 0 15,0 9 0-15,-2 3 0 16,0-2 0-16,0-6 0 0,0-12 0 15,0-12 0-15,0-10 0 16,0-10 0-16,2-4 0 16,12-24 0-16,3-8 0 15,10-10 0-15,7-3 0 16,3 4 0-16,4 7 0 16,-6 8 0-16,-1 11 0 15,-7 15 0-15,-5 4 0 16,-5 6 0-16,2 20 0 15,-4 6 0-15,1 4 0 0,1 0 0 16,4-5 0-16,3-7-36 16,5-10-33-16,7-10 33 15,-1-4 21-15,3-6 14 16,-3-18 1-16,0-8 9 16,-4-6 36-16,-3-7-18 15,-1-5-20-15,-7 0 4 16,-5 0-10-16,-9 6 0 15,-6 14 12 1,-8 14-2-16,-18 16 8 0,-5 4-19 16,-3 30-4-16,6 14 4 15,10 8-12-15,13 2 12 0,5-1 0 16,31-9-13-16,25-12-10 16,17-14-56-16,14-14-179 15,9-8-95-15,0-10-239 16,0-18 35-16,-7-8 27 15,-11-4-44-15,-13-3 569 16,-17 1 5-16,-12 2 599 0,-16 6-50 16,-9 4 3-16,-11 6-184 31,0 8 2-31,0 6-98 16,-22 8-109-16,-7 2-88 15,-6 20-57-15,-10 18-10 0,1 12-8 0,1 8-7 16,11 0 7-16,13-4 0 15,17-11 0-15,2-11 0 16,31-18-24-16,15-14 24 16,8-4-1-16,4-32 1 15,-4-14 6-15,-8-17 35 0,-4-27-17 16,-5-36-24-16,-8-36 0 16,-12-17 0-16,-13 33 0 15,-4 43 0-15,0 55 0 31,-11 32 0-31,-3 10 0 16,-1 10 0-16,-3 20 0 16,3 49 0-16,11 40 0 15,4 36 0-15,6 9 0 16,19-7 0-16,-4-35 0 0,-7-38 0 16,-3-18 0-16,1-12 0 15,-1-1 0-15,4-3-39 16,3-8-44-16,5-18-94 15,1-14-87-15,7-26-113 16,-5-12-478-16,-7-6-368 0</inkml:trace>
  <inkml:trace contextRef="#ctx0" brushRef="#br0" timeOffset="144999.19">23964 7638 2599 0,'0'0'937'16,"0"0"-666"-16,0 0-88 0,0 0-77 16,0 0-106-16,0 0 0 0,0 0 0 15,17 6-357-15,-27 6-1082 16</inkml:trace>
  <inkml:trace contextRef="#ctx0" brushRef="#br0" timeOffset="147401.64">26912 7949 1670 0,'0'0'661'0,"0"0"-285"16,47-141 187-16,-27 93-244 15,-4 14-95-15,-5 12-55 16,-9 12-55-16,-2 10-114 15,0 8 0-15,-4 44 0 0,-17 43 0 16,4 3 0-16,3 0 0 16,8-12 0-16,6-24 0 15,4-2 0-15,17-2 0 16,8-19 0-16,4-19 0 16,0-20 0-16,1 0 0 15,-1-30 0-15,-2-14 0 0,-6-9 0 16,-6 3 0-16,-7 8 0 31,-3 10 0-31,-5 14 0 0,-2 16 0 0,2 2 0 16,4 18 0-16,3 16 0 15,7 6 0-15,1 0 0 16,2-4 0 0,-1-7 0-16,-3-11 0 0,-5-10 0 15,-1-8 0-15,-5 0 0 16,5-15 0-16,3-14 0 15,6-14 0-15,2-5 0 0,5-4 0 16,0 2 0-16,-7 12 0 16,-3 14 0-16,-5 16 0 15,-3 8 0 1,-3 11 0-16,5 24 0 16,3 7 0-16,3 4 0 0,6 0 0 15,6-6 0 1,2-10 0-16,4-12 0 0,4-12-17 15,-3-6-10-15,1-15 17 16,-1-24 9-16,1-13 2 16,2-26 7-16,-1-34-2 15,-3-35-5 1,-8 13 9-16,-16 30-4 0,-9 43 8 0,-2 42-5 16,0 8-9-16,0 11 0 15,-9 7 0-15,-11 51 0 16,-7 40 0-16,-1 36 0 15,3-3 0-15,14-27 0 16,11-32 0 0,0-26 0-16,22 0 0 0,16-3 0 15,18-11 0 1,13-20 0-16,7-12 0 0,-1-29 0 0,-5-22 0 16,-1-38 0-1,-13-41 0-15,-14-44 0 0,-16-17 0 16,-19 30 0-16,-7 45 0 31,0 58 0-31,-4 30 0 16,-7 12 0-16,-3 16 0 15,-3 20 0-15,-4 70 0 16,5 46 0-16,5 19 0 0,9-5 0 16,2-37 0-1,0-39 0-15,7-26 0 0,1-14 0 16,4-4 0-16,-1-6 0 15,-2-8 0-15,0-16 0 16,0 0 0-16,4-32 0 16,3-16 0-16,6-12 0 15,5-7 0-15,-1 8 0 16,5 10 0-16,-2 19 0 16,0 18 0-16,0 12 0 15,5 18 0-15,-1 26 0 0,1 12 0 16,2 4 0-16,-5 3 0 15,-2-7 0-15,-10-12-33 16,-5-10-251-16,-14-20-261 16,-18-10-184-16,-11-4-311 0</inkml:trace>
  <inkml:trace contextRef="#ctx0" brushRef="#br0" timeOffset="147571.31">27821 7686 798 0,'0'0'1604'16,"0"0"-1296"-16,128-58-59 15,-42 36-114-15,44-9-135 16,-21 8-287-16,-38 3-477 0</inkml:trace>
  <inkml:trace contextRef="#ctx0" brushRef="#br0" timeOffset="147730.97">27249 7323 2499 0,'0'0'637'16,"0"0"-317"0,0 0-5-16,0 0-315 0,118-26-52 15,-47 18-713-15,0 2-1742 0</inkml:trace>
  <inkml:trace contextRef="#ctx0" brushRef="#br0" timeOffset="148398.34">29961 7642 1162 0,'0'0'1634'15,"0"0"-1320"1,0 0 181-16,0 0-263 0,141-81-151 16,-87 52-58-16,4-10-8 15,-2-7-8-15,-7-4 10 16,-11-8 1-16,-13-2-9 15,-12-1-8 1,-13 7 23-16,0 10-23 0,-7 14 22 16,-13 18-22-16,-5 12 5 15,1 21-6-15,-2 29-4 0,1 19 4 32,0 30 16-32,12 23 5 15,11 21-21-15,2-11 0 16,2-28 0-16,11-34 0 15,-4-23 0-15,1-1 0 0,-4-4 0 16,0-4 0-16,-1-18 0 16,-1-12 0-16,4-8 0 15,0-10 0-15,9-24 0 16,12-18 0-16,8-16 0 16,7-7 0-16,2 1 0 15,2 10 0-15,-6 16 0 16,-6 17 0-16,-5 22 0 15,-3 9 0-15,-3 26 0 0,2 24 0 16,-2 16 0 0,-1 10 0-16,1 3 0 0,1-5 0 15,1-10 0-15,-3-16 0 16,3-14 0-16,-2-16 0 16,0-14 0-16,3-4 0 15,3-12 0-15,0-16 0 16,3-6 0-16,-2-2 0 15,-7 4 0-15,-4 1 0 16,-12 9-168-16,-7 8-929 0</inkml:trace>
  <inkml:trace contextRef="#ctx0" brushRef="#br0" timeOffset="150435.43">2617 9627 481 0,'0'0'1621'0,"0"0"-1405"16,0 0 34-16,0 0 87 16,0 0-138-16,0 0-136 15,-122 12-52-15,113 72-10 0,3 39 35 16,6 33 42-16,0 9-8 15,0-27-11 1,15-36-17-16,-2-42-20 0,5-14-6 16,2-4-16-16,2-4-1 15,3-9-1-15,-5-19 2 16,-3-10 20-16,-3-14 83 16,1-25 2-16,-3-7-39 15,-1-6-28-15,-2 0-10 16,-2 12-11-16,-3 12-17 0,-1 18 11 15,1 10-11-15,4 8-33 16,6 28 33-16,8 10 5 16,7 6 7-16,10 5-3 15,3-6-9-15,2-8 10 16,3-11-8-16,-7-12-2 16,-9-12 17-1,-8-8-17-15,-11 0 20 0,-9-22-1 16,-3-12 5-16,-9-9 18 15,-20-2-13-15,-11-2-1 0,-5 9-3 16,-6 10-25-16,-4 12 0 16,-3 12 0-16,-3 4-24 15,1 8-51 1,-19 12-228-16,14-4-518 0,11-8-1827 0</inkml:trace>
  <inkml:trace contextRef="#ctx0" brushRef="#br0" timeOffset="150593.03">2132 10120 2457 0,'0'0'658'16,"0"0"-342"-16,0 0-33 0,0 0-182 16,213-60-101-16,-36 36-30 15,-17 6-458-15,-27 6-722 0</inkml:trace>
  <inkml:trace contextRef="#ctx0" brushRef="#br0" timeOffset="150930.7">4509 9521 2455 0,'0'0'536'15,"0"0"-157"-15,0 0-63 32,0 0-224-32,-113 180-29 0,92-17 9 15,8 31-5-15,6 5 49 16,7-17-116-16,5-24 0 15,15-13 0-15,7-15 0 16,-5-26 0-16,-5-29 0 16,-7-25 0-16,-8-18 0 0,-2-4-38 15,-12-10-137-15,-57-20-166 16,-1-24-548-16,-5-16-541 0</inkml:trace>
  <inkml:trace contextRef="#ctx0" brushRef="#br0" timeOffset="151956.65">4032 10604 1949 0,'0'0'655'16,"0"0"-389"-16,0 0 28 15,154-57-125-15,-73 34-106 0,12-6-58 16,9-3-5-16,-2-4-144 16,-8 0-196-16,-16 0-143 15,-23 8 217-15,-22 6 266 16,-19 8 71-16,-12 6 408 15,-5 4-118-15,-19 4-81 16,-7 0-73-16,-3 2-54 16,3 20-40-16,2 12-52 15,6 10-20-15,11 6-25 16,8 4 5-16,4-2-21 16,10-6-1-16,21-11 0 0,11-16-53 15,3-12 5-15,2-7 13 16,-5-20 6-16,-8-17 30 15,-13-7 13-15,-11-4 10 16,-10 0 31-16,0 4-6 16,-14 6 10-16,-3 8 14 15,1 8-44-15,7 8-28 16,5 6 0-16,4 6 0 16,0 0 0-16,2 2 0 15,20 0 0-15,12 2 0 16,8 14 0-16,6 8 0 0,6 6 0 15,-2 4 0 1,-6 6 0-16,-8 0 0 0,-12 2 0 16,-10-4-11-16,-9-4-47 15,-7-6 5 1,0-7-1-16,0-11 12 0,0-10 42 16,-7 0 20-16,1-14-1 15,2-14 19-15,-2-5 7 16,6-3 9-1,0-2-12-15,21 0-42 0,12 4 0 0,14 4 0 16,6 8 0 0,5 10 0-1,-2 12 0-15,-4 0 0 0,-10 20 0 16,-9 12 0-16,-8 8 0 0,-9 4-17 16,-5-2-13-16,-3-6-15 15,-4-6 8-15,-1-9-4 16,0-14 10-16,-1-7 31 15,2 0 13 1,1-15 31-16,-1-11-29 0,4-9 9 16,2 2 1-16,1 0 14 0,2 5 2 15,3 6-41 1,2 8 0-16,2 10 0 0,2 4 0 16,3 6 0-16,-1 20 0 15,-2 10 0-15,1 4-8 16,-5 0-16-16,-3-6-1 15,-4-7-11-15,-2-11 10 16,-4-10 8-16,-1-6 18 16,-2-6 23-16,-2-20 12 15,0-9-16-15,2-5 16 32,0-2-10-32,7 4-25 0,3 2 0 15,5 8 0-15,6 8 0 16,4 12 0-16,6 8 0 15,5 2 0-15,4 26 0 16,3 12 0-16,-2 8 0 16,-4 2 0-16,-7 0-24 15,-8-6-41-15,-7-9-22 16,-3-9-81-16,-1-14-178 16,-4-6-247-16,1-6-335 0</inkml:trace>
  <inkml:trace contextRef="#ctx0" brushRef="#br0" timeOffset="152428.1">7996 10189 430 0,'0'0'2210'0,"0"0"-1675"15,0 0-215-15,-62-107-65 16,35 85-97-16,-4 8-85 16,-8 10-25-16,-3 4-6 15,-4 20-28-15,-1 20-3 16,3 16-11-16,10 7 0 15,12 1 0-15,15-6 0 16,7-10 0-16,11-14 0 16,16-16 0-16,9-14 0 15,-1-4 0-15,0-14 0 16,-1-18 0-16,-5-8 0 0,-4-6 0 16,-7-2 0-16,-3 6 0 15,-5 10 0-15,-6 11 0 16,0 16 0-16,-2 5 0 15,3 9 0-15,3 23 0 16,6 11 0-16,8 5 0 16,9 2 0-16,8-4 0 15,36-10 0-15,-11-12-149 16,-1-18-695-16</inkml:trace>
  <inkml:trace contextRef="#ctx0" brushRef="#br0" timeOffset="153631.18">9692 10341 1513 0,'0'0'649'16,"0"0"-190"-16,0 0 65 15,0 0-151-15,0 0-130 16,0 0-99-16,0 0-83 0,31-94-31 0,-9 62 6 16,5-1-15-1,2 5 6-15,0 6-11 0,-3 10-16 16,3 10 0-16,-2 2 0 15,0 20 0-15,-2 20 0 16,-1 11 0-16,-2 5 0 16,-1 2-24-16,-8-8-39 15,-3-10 4-15,-2-12 10 16,-2-14 4-16,-1-10 45 16,-1-4 8-16,4-14 25 15,6-20-12-15,7-12-20 16,0-8 22-16,6-1-23 15,-2 12 6-15,-3 13 15 0,-4 13-1 16,0 17 5-16,-1 3-17 31,8 29-8-31,6 12 20 0,10 8-20 0,10-2 1 16,11-8-2-16,12-12 2 16,1-16-2-16,2-14-5 15,-9-2 6-15,-12-32 9 16,-16-12-3-16,-17-12 1 15,-15-12 4-15,-8-5-2 16,-2 1 9-16,-18 12-18 16,-7 16 0-16,-4 24 0 0,0 22 0 15,-1 14 0 1,1 36 0 0,6 18 0-16,15 8 0 15,10 3 0-15,8-9 0 16,33-14 0-16,17-18 0 15,11-18 0-15,2-18 0 16,-2-2 0-16,-9-28 0 16,-11-12 0-16,-15-12 0 15,-10-7 0-15,-11-3 0 16,-3 4 0-16,-8 12 0 16,-2 16 0-16,0 18 0 15,0 12 0-15,0 16 0 0,7 28 0 16,6 13 0-16,7 5 0 15,7-4 0-15,4-10 0 16,7-16 0-16,-1-18 0 16,-1-14 0-16,0-4 0 15,-8-26 0-15,-1-8 0 16,-4-6 0-16,-3 1 0 16,-5 7 0-16,-3 10 0 15,-6 12 0-15,-1 14 0 16,1 7 0-16,3 30 0 15,7 16 0-15,9 7 0 0,8-2 0 16,11-8 0-16,8-14 0 16,1-18 0-16,3-16-3 15,-9-2-5-15,-12-28 8 16,-10-14 11-16,-12-10-11 16,-13-8 0-16,0-8 0 15,-7-3 0-15,-12 3 0 16,-2 8 0-16,3 16 0 15,3 30 0-15,3 14-485 16,8 0-961-16</inkml:trace>
  <inkml:trace contextRef="#ctx0" brushRef="#br0" timeOffset="155291.54">13538 9928 1965 0,'0'0'793'16,"0"0"-314"-16,0 0-101 0,0 0-90 15,0 0-95-15,0 0-193 32,0 0 0-32,-68 20 0 0,80 60 0 0,7 9 0 15,4-3 0-15,6-13 0 16,4-14 0-1,0-19-3-15,-1-20-21 0,-1-16 1 16,-4-4 23-16,0-26 0 16,-1-18 12-16,-1-10-11 15,-3-10 10-15,0-1-2 16,-4 7 8-16,-5 12-17 16,-4 18 0-16,1 20 0 0,-2 8 0 15,7 20 0-15,8 22 0 16,10 8 0-16,8 4 0 15,1-5 0-15,0-12-3 16,-3-14-59-16,-8-19-53 16,-10-4 36-1,-5-27 79-15,-9-16 0 0,-3-10 12 16,-2-5 4 0,1 2-14-16,1 10 10 0,8 14 18 15,5 16-5-15,17 16-13 16,12 0 3-16,19 16-6 15,16 8-7-15,10 0-2 16,5-6-9-16,-5-10-12 0,-9-8-14 16,-14 0 20-1,-22-10 6-15,-17-14 9 0,-18-4 17 16,-11-6 7 0,0 2 10-16,-22 2-8 15,-11 8 2-15,-6 12 4 16,-3 10-14-16,-2 20-17 15,1 28-1-15,8 16 0 16,10 10-1-16,14 1 1 16,11-7-11-16,9-17 10 15,22-16-10-15,6-19 5 16,4-16 6-16,-3-8 6 16,-7-24 19-16,-6-12-4 15,-8-2-10-15,-5-5-11 16,-4 7 0-16,-5 10 0 0,-1 10 0 15,0 18 0-15,0 6 0 16,6 16 0-16,4 22 0 16,7 10 0-16,7 5 0 15,7-3 0-15,6-9 0 16,3-10-48-16,0-17-9 16,-2-14-9-16,-6-2 15 15,-7-30 42-15,-8-10 9 0,-3-11 1 16,-5-8 20-16,-5-12 0 15,-6-5 16-15,0-2-7 16,0 4 0-16,-4 11 12 16,-7 19 7-16,0 24-49 15,2 22 0-15,2 34 0 16,5 56 0-16,2 37 0 16,7-1 0-16,17-20 0 15,8-33 0-15,5-30 0 16,17-2 0-16,8-11-48 15,11-18-6-15,2-12 7 16,-13-30 24-16,-14-23 23 0,-11-11 8 16,-16-10 29-16,-9-10 20 15,-8-6-18-15,-4-2-8 16,0 9-31 0,-2 15 0-16,-9 22 0 15,2 26 0-15,2 20 0 16,3 40 0-16,2 50 0 15,2 37 0-15,0-1 0 0,11-20 0 16,7-33 0-16,4-29 0 16,7-4 0-16,6-6 0 15,6-12 0-15,-1-22-8 16,-5-6-1-16,-2-30 9 16,-3-14 8-16,-1-12 1 15,-3-13-9-15,1-5 0 16,0-6 0-16,0 2 0 15,-5 7 0-15,-4 21 0 0,-7 18 0 16,-7 22 0-16,-4 16 0 16,0 2 0-16,-4 34 0 15,-11 13 0-15,-8 10 0 16,-4 5 0-16,-4-1 0 16,-5-5 0-16,3-10 0 15,0-10 0-15,6-11 0 16,4-9 0-16,13-9 0 15,5-4 0-15,5-5 0 16,0 0 0-16,25 0 0 0,13 4 0 16,12 1 0-16,16 8 0 15,9 2 0-15,6 6 0 16,-2 1 0-16,0 0 0 16,-8-2 0-16,-15-4 0 15,-15-6 0-15,-12-4 0 16,-15-4 0-16,-7-2 0 15,-7 0 0-15,0 0 0 16,0 0 0-16,0 0 0 16,0 0 0-16,-2 0-20 15,-8-4-956-15</inkml:trace>
  <inkml:trace contextRef="#ctx0" brushRef="#br0" timeOffset="157168.76">17837 10261 2210 0,'0'0'866'16,"0"0"-587"-16,0 0 192 0,0 0-201 16,0 0-270-16,0 0 0 15,0 0 0-15,-13-12 0 16,-7 48 0-16,-9 14 0 15,-11 12 0-15,-9 4 0 16,-7-1 0 0,3-7 0-16,-5-2-35 0,13-16-528 15,14-16-656-15</inkml:trace>
  <inkml:trace contextRef="#ctx0" brushRef="#br0" timeOffset="158128.84">18292 9928 2400 0,'0'0'832'15,"0"0"-570"-15,0 0 44 16,0 0-140-16,0 0-106 16,0 0-52-16,0 0 17 15,0 132-5-15,6-74-12 0,3 0-8 16,1-9 0-16,3-12-7 15,1-10-25-15,-4-15-13 16,3-10-7-16,3-2 44 16,3-20 8-16,2-16 9 15,6-7 9 1,-2-1-10-16,-1 6-2 16,-2 12-1-16,-2 12-5 15,-1 14 0-15,4 2 10 0,6 24-9 16,10 10 23-16,3 3-23 0,7-3 8 15,0-6-9-15,-4-12-5 16,-5-11-12-16,-9-7 5 16,-8-7 6-16,-13-23 6 15,-5-10 1-15,-5-9 6 16,0-7-5-16,-11 0-1 16,-7 4 5-16,0 10 0 15,4 12-5-15,6 14 22 16,8 10-8-16,0 6-15 15,22 0-20-15,20 12 7 16,19-2 11 0,12-8-4-16,7-2-6 0,1-18 12 0,-8-16 1 15,-15-6-1-15,-16-6 7 16,-15-5-7-16,-11-3 12 16,-14-2-9-16,-2 0 5 15,0 2-8-15,-12 12 6 16,-1 16 12-1,-1 18-5-15,4 8-13 0,-1 52-25 16,-1 38 25 0,4 34 0-16,1-3 0 15,7-21-1-15,0-32 0 0,0-22 1 16,11-2-6 0,7-2 5-16,1-6 0 15,0-14 1-15,-6-12 7 0,-2-10-6 16,-2 0 10-16,5-19 30 0,3-16-41 15,6-5 0-15,4-4 0 16,4 6 0-16,0 10 0 16,5 10 0-16,-1 16 0 15,3 2 0-15,-1 20 0 16,4 14 0 0,-3 6 0-1,-5 4 0-15,-4-6 0 16,-6-5 0-16,-6-10-3 0,-1-9-6 15,-3-11-9-15,1-3 17 16,3-17 0-16,4-19 2 16,1-12 9-16,5-6-9 15,-1 4 1-15,-1 6 8 16,-3 16-10-16,-2 16 1 16,-4 12-1-16,0 16 1 15,-3 24 2-15,0 10 0 16,3 4-3-16,-3-4 0 15,3-11-29-15,1-16-85 16,10-24-145-16,-5-25-260 0,-1-15-444 16</inkml:trace>
  <inkml:trace contextRef="#ctx0" brushRef="#br0" timeOffset="158301.81">20266 9446 2982 0,'0'0'825'15,"0"0"-536"-15,0 0-289 16,0 0 0-16,0 0 0 16,0 0 0-16,0 0-149 15,-23 98-1537-15</inkml:trace>
  <inkml:trace contextRef="#ctx0" brushRef="#br0" timeOffset="158860.67">20995 9689 2041 0,'0'0'723'0,"0"0"-197"0,0 0-57 15,0 0-273-15,-141-16-106 16,85 60-39-16,3 18-51 15,8 15 0-15,12 7 0 16,16-2 0-16,17-6 0 16,11-14 0-16,35-19 0 15,21-24 0-15,17-19 0 16,12-23-36-16,1-34-39 16,-9-19-11-16,-10-26 20 15,-22-29 54-15,-22-19 12 16,-21 16 17-16,-13 34 28 15,0 43 15-15,-7 39 37 0,-4 12-41 16,2 6-56 0,-4 24 0-16,0 49 0 0,1 35 0 15,3 34 0-15,5-10 0 16,4-27 0-16,0-33 0 16,0-28 0-16,15-2 0 15,6-3 0-15,-1-10 0 16,2-14 0-16,0-15 0 15,7-11 0-15,2-25 0 16,9-12 0-16,7-10 0 16,0 0 0-16,0 8 0 0,-9 16 0 15,-7 18 0 1,-6 16 0-16,-8 5 0 0,-1 30 0 0,-3 9 0 16,1 6 0-16,3 2 0 31,3-2 0-31,28-6-321 0,-6-12-575 0,0-14-519 0</inkml:trace>
  <inkml:trace contextRef="#ctx0" brushRef="#br0" timeOffset="159231.29">22755 9783 1056 0,'0'0'1270'16,"0"0"-592"-16,0-112-184 15,0 70-193-15,-12 8-109 16,-12 16-87-16,-9 16-105 16,-10 2 0-16,-5 36 0 15,-4 16 0-15,8 12 0 16,10 5 0-16,19-1 0 16,15-4 0-16,10-10 0 0,35-6 0 15,14-12 0 1,7-6 0-16,3-4 0 0,-2-6 0 15,-14 0 0-15,-13 0 0 16,-19-2 0-16,-17 0 0 16,-4 3 0-16,-31-3 0 15,-19 0 0-15,-16-4 0 16,-7-2 0-16,-8-6 0 16,8-6 0-16,10-8 0 15,24-18-180-15,23-8-743 0</inkml:trace>
  <inkml:trace contextRef="#ctx0" brushRef="#br0" timeOffset="159432.06">23116 9515 2569 0,'0'0'898'16,"0"0"-434"-16,0 0-299 15,0 0-165-15,0 0 0 16,0 0 0-16,-2 156 0 15,11-71 0-15,-1 6 0 16,-1 2 0-16,-3-5 0 16,-4-10 0-16,0-16-90 15,-6-23-399-15,-12-20-313 0,0-19-707 16</inkml:trace>
  <inkml:trace contextRef="#ctx0" brushRef="#br0" timeOffset="159571.07">23085 9882 1164 0,'0'0'1538'16,"0"0"-842"-16,0 0-455 16,0 0-73-16,135-53-115 15,-68 45-53-15,35-2-32 16,-15 2-304-16,-13 2-699 0</inkml:trace>
  <inkml:trace contextRef="#ctx0" brushRef="#br0" timeOffset="160533.44">23755 9765 2174 0,'0'0'852'16,"0"0"-382"-16,0 0-215 15,0 0-108-15,0 0-78 16,-136-62-15-16,103 62-30 16,-3 22-14-16,-2 16-10 15,2 10 0-15,7 5-6 16,14-1 5-16,15-4-14 15,0-10-6-15,27-14-45 0,11-12 4 16,6-12 62-16,1 0 0 16,-7-22 11-16,-7-6 13 15,-9-2 27-15,-4-2 12 16,-7 2 0-16,-2 3-63 16,-3 8 0-16,-1 5 0 15,-3 10 0-15,1 4 0 16,-3 10 0-16,2 17 0 15,0 10 0-15,5 1 0 0,2-4 0 16,-1-8-23 0,6-8-7-16,1-14 5 0,3-4 25 15,7-8 0-15,4-20 16 16,7-8 7-16,1-6 16 16,3-2-39-16,1 1 0 15,-3 5 0-15,1 8 0 16,-3 12 0-1,2 10 0-15,-2 8 0 0,-1 4 0 16,1 24 0-16,-3 10 0 16,-4 7 0-16,-8 3 0 15,-13 0 0 1,-8-4 0-16,-6-4 0 0,-25-10 0 0,-5-8 0 16,-2-10 0-16,4-10 0 15,8-2 0-15,12-16 0 16,12-16 0-16,2-14 0 15,29-14 0-15,31-28-9 16,32-31-59-16,14-23-106 16,-7 7-133-16,-26 33 19 15,-33 38 99-15,-26 30 189 0,-7 4 11 32,-7 4 178-32,0 6 142 0,-5 20-115 0,-15 0-102 15,-5 34-48-15,0 20 42 16,4 16-108-16,5 11 0 31,7 5 0-31,9-2 0 0,0-6 0 0,11-8 0 16,18-12 0-16,4-14 0 15,6-17-3-15,-1-15-36 16,-1-12 16-16,-3-4 23 16,-1-22 11-16,0-9-5 15,-2-2 42 1,3-2-48-16,-1 1 0 0,4 2 0 0,-4 8 0 15,2 8 0-15,-1 8 0 16,-1 12 0-16,-4 0 0 16,-2 24 0-16,-4 14 0 15,-11 10 0-15,-7 6 0 16,-5 5 0 0,-2-3 0-16,-23-6 0 15,-2-6 0-15,-4-10 0 0,2-8 0 0,3-12 0 16,1-12 0-1,3-2-11-15,-7-32-113 0,2-8-410 16,5-6-482-16</inkml:trace>
  <inkml:trace contextRef="#ctx0" brushRef="#br0" timeOffset="160737.07">24754 9300 2318 0,'0'0'800'16,"0"0"-135"-16,0 0-352 15,0 0-313-15,139-34 0 0,-60 26 0 16,0 0 0-16,-2 4 0 16,-15 0 0-16,-16 4-29 15,-21 0-319-15,-15 0-363 16,-10 6-312-16</inkml:trace>
  <inkml:trace contextRef="#ctx0" brushRef="#br0" timeOffset="161402.91">26734 10258 1573 0,'0'0'639'15,"0"0"-98"-15,0 0 118 0,0 0-314 16,0 0-120 0,0 0-111-16,0 0-114 0,-114-126 0 15,66 62 0-15,-4-10 0 16,6-8 0-16,15-20 0 16,15 9 0-16,16 3 0 15,10 7 0-15,31 32 0 16,10 7 0-16,5 21 0 15,-3 23 0 1,-3 6 0-16,-15 29 0 0,-13 13 0 0,-17 6 0 16,-5 8 0-16,-34 4 0 15,-19 2 0-15,-14 0 0 16,-7-1 0-16,5-5 0 16,11-6 0-16,23-8 0 15,28-12 0 1,14-10 0-1,73-14 0-15,60-12 0 16,61-18-42-16,26-24-156 16,-15-16-161-16,-63 10-396 15,-59 6-349-15</inkml:trace>
  <inkml:trace contextRef="#ctx0" brushRef="#br0" timeOffset="162037.1">27763 10046 2015 0,'0'0'705'0,"0"0"-247"15,0 0 38-15,0 0-314 16,143-36-89-16,-87 8-35 16,0-10-22-16,-10-5-21 0,-5-4-1 15,-17-7-5-15,-13 1 6 16,-11 3-15-16,0 10 0 15,-27 14 0-15,-8 16 0 16,-4 10 0-16,-1 30 0 16,3 24-3-16,8 19 3 15,11 7 3-15,15 6-3 16,3-6 0-16,16-8 0 16,22-15 0-16,9-16 0 15,4-18 0-15,3-19 0 16,-1-4 0-16,-4-28 0 0,-4-15 0 15,-5-7 0 1,-5-8 0-16,-4-2 0 0,-4 2 0 16,-4 8 0-16,-8 16 0 15,-5 13 0-15,-4 17 0 16,-4 4 0-16,0 25 0 16,3 17 0-16,-3 12 0 15,0 6 0-15,0-2 0 16,0-8 0-16,4-12 0 15,0-12 0-15,1-13-14 16,6-13 8-16,5 0 5 0,9-19 1 16,8-15 21-1,9-10-21-15,6-4 0 0,3 0 0 16,-6 8 0-16,-9 10 0 16,-9 12 0-16,-11 18 0 15,-2 0 0-15,-6 19 0 16,6 16 0-16,4 1 0 15,7 2 0-15,6-8-66 16,25-12-173-16,-4-8-329 16,-8-10-628-16</inkml:trace>
  <inkml:trace contextRef="#ctx0" brushRef="#br0" timeOffset="162864.6">29711 9779 1279 0,'0'0'325'0,"0"0"17"15,0 0 32 1,0 0-88-16,0 0-8 0,0 0-17 16,0 0-51-16,0 0-26 15,0 0-49-15,0 0-48 16,0 0-19-16,0-5-32 15,0-4-24-15,0 0 10 16,0-5-10-16,-10-1 14 16,-5-1-8-16,-3 0-5 15,-9 6 8-15,-6 8-10 16,-7 2-4-16,-4 16 8 16,-5 22-15-16,4 10 21 15,5 9-7-15,13 1-13 0,14-6 5 16,13-8-6-16,4-14 0 15,32-14 0-15,11-14 6 16,9-2 8-16,-1-28-2 16,-2-14-12-16,-10-8 0 15,-11-9 0-15,-11-6 0 16,-7-10 0-16,-10-19 0 16,-4-22 0-16,0 5 0 15,0 15 0-15,-10 20 0 16,-6 30 0-16,3 8 0 0,1 9 0 15,3 24 0 1,7 5 0-16,0 52 0 0,2 40 0 16,0 36 0-16,8 1 0 15,9-23 0-15,-4-30 0 16,-3-24 0 0,4 2 0-16,1 1-98 15,8-7-226-15,-5-16-346 16,-3-20-338-16</inkml:trace>
  <inkml:trace contextRef="#ctx0" brushRef="#br0" timeOffset="163195.96">30127 9575 2000 0,'0'0'647'15,"0"0"-147"-15,0 0-145 16,0 0-138-16,0 0-92 15,0 0-20-15,0 0-51 16,10-90-36-16,-31 104-18 16,-5 13-1-16,3 10-6 15,6 1-1-15,12-2 8 0,5-2 1 16,9-4 0-16,24-4 5 16,12-2 8-16,4 0-10 15,3 1-4-15,-8 0 0 16,-7 4 0-16,-12 0 0 15,-11 2 6-15,-14 1 3 16,0-2 10-16,-20-4 12 16,-16-2-31-16,-9-2 0 15,-4-4 0-15,0-6-59 16,-3-8-172-16,17-4-442 16,10 0-738-16</inkml:trace>
  <inkml:trace contextRef="#ctx0" brushRef="#br0" timeOffset="163826.51">31255 9643 225 0,'0'0'2162'15,"0"0"-1585"-15,0 0-111 0,0 0-139 16,-23-118-153-16,-1 96-91 16,-3 9-28-16,-6 12-28 15,-5 1-27-15,-2 22 0 16,-3 16 0-16,8 6 0 16,8 2 0-16,10-2 0 15,12-10 0-15,5-6 0 16,2-12 0-1,21-6 0-15,5-10 0 0,6 0 0 0,0-6 0 16,-1-14 0-16,-4-4 0 16,-2-2 0-16,-3 4 0 15,-6 4 0 1,-3 8 0-16,-1 8 0 0,-1 2 0 16,5 6 0-16,5 18 0 15,6 4 0-15,6 0 0 16,3-4-33-16,-1-10-69 15,-1-12-23-15,-5-2 5 16,-4-20 26-16,-9-20 53 16,-7-12 37-16,-7-10 3 15,-4-8 2-15,0-9 4 16,0-4 21-16,0-8 11 0,-2 3 32 16,-4 4 9-16,3 17 45 15,1 22 58 1,2 26-181-16,0 19 0 0,0 37 0 15,0 53 0 1,11 42 0-16,-2 21 0 0,-4-19 0 16,-3-34 0-16,-2-40 0 15,0-16-60-15,0-3-167 16,0-8-58-16,-4-11 11 16,-1-22-207-16,2-15-47 0,3-16-351 0</inkml:trace>
  <inkml:trace contextRef="#ctx0" brushRef="#br0" timeOffset="163999.69">31567 9363 1864 0,'0'0'762'0,"0"0"-212"15,0 0 15-15,0 0-363 16,0 0-101-16,0 0-71 16,170-95-30-16,-93 81-64 15,6 2-128-15,6 0-160 16,-22 2-370-16,-25 6-479 0</inkml:trace>
  <inkml:trace contextRef="#ctx0" brushRef="#br0" timeOffset="165135.94">1443 11887 2572 0,'0'0'378'0,"0"0"-82"16,0 0 65-16,0 0-203 16,0 0-158-1,0 0 11-15,76 156 19 0,-35-70-15 0,-4 7-2 16,-1-1-12-16,-7-10-1 15,-7-16 1-15,-5-16 0 16,-5-21 0-16,-5-19 5 16,-3-10 18-16,-2-12 64 15,0-29-8 1,3-35-50-16,1-34-15 0,-1 2-15 16,2 8 0-16,4 21-51 15,3 29-19-15,30 22-161 16,-2 8-379-16,3 20-405 15</inkml:trace>
  <inkml:trace contextRef="#ctx0" brushRef="#br0" timeOffset="166171.22">2256 12374 2145 0,'0'0'583'16,"0"0"-203"-16,0 0-70 15,0 0-165 1,-2-106-95-16,11 68-31 0,0-2-2 31,-7-3 2-31,-2 6 19 16,0 0 5-16,-6 11-11 0,-12 8 22 16,-5 14-2-16,2 4-14 15,-2 16-37-15,3 25-1 16,5 10-16-16,8 14-1 15,7 1 11-15,4-2-4 16,30-10 10-16,8-14 0 16,11-16-28-16,6-20 28 15,1-4 0-15,0-28 8 16,-9-12 1-16,-11-8-2 16,-16-4 11-16,-14 0 0 15,-10 0 36-15,0 7-7 0,-19 12-8 16,-1 11-15-16,5 9-1 15,6 13-23-15,5 0 0 16,4 17 0-16,6 9 0 16,23 3 0-16,13 3-29 15,12-5-3-15,2-5 10 16,1-6-13-16,-5-4 17 16,-12 0-13-16,-9 2 7 15,-13 6-5-15,-7 6-1 16,-6 6 30-16,-3 4 0 0,-2-1 1 15,2-3 0 1,5-10-1-16,6-8-1 0,7-10-7 16,9-4-40-16,9-18 14 15,7-22-22-15,-3-11-31 16,-4-11 50-16,-9-6 18 16,-16-8 19-16,-13-6 16 15,0 1 31-15,-22 7 32 16,-3 16 11-16,3 18 15 15,4 20 3-15,9 20-15 16,7 10-93-16,2 32 0 0,0 20 0 16,9 12 0-1,13 6 0-15,3 1 0 0,1-7 0 16,-1-12 0-16,-4-14 0 16,-6-16 0-16,-5-14-24 15,-2-14 4-15,-6-4 20 16,-2 0 13-16,0-22 18 15,0-10-31-15,0-6 0 0,0-2 0 16,0 6 0 0,0 4 0-16,17 10 0 15,10 6 0-15,9 3 0 0,9 10 0 16,7 1 0-16,12 0 0 16,0 0 0-1,5 0 0-15,-4-6-8 0,-7-5-34 16,-14 0 14-16,-13-1 11 15,-15-1 17-15,-12 2 14 16,-4-6 5-16,-6 1 7 16,-17-2-5-16,-6 4-15 15,-2 6 3-15,-2 8-9 16,2 0 0-16,4 24 0 0,6 14 0 16,8 13 0-16,13 5 0 15,0 2 0-15,23-6 0 16,19-10 0-16,16-16 0 15,17-16 0-15,15-10-48 16,44-42-171-16,-23-6-551 16,-16-2-927-16</inkml:trace>
  <inkml:trace contextRef="#ctx0" brushRef="#br0" timeOffset="166357.96">4620 11921 2378 0,'0'0'812'0,"0"0"-310"0,0 0-98 15,0 0-404 1,0 0 0-16,0 0 0 0,0 0 0 16,-91 150 0-16,58-81 0 15,-1 3 0-15,3-8 0 16,7-8 0-16,3-16 0 16,10-18 0-16,1-22-313 0,2-12-220 15,2-16-571-15</inkml:trace>
  <inkml:trace contextRef="#ctx0" brushRef="#br0" timeOffset="166499.22">4197 12037 1993 0,'0'0'907'0,"0"0"-247"15,0 0-366-15,0 0-166 16,0 0-65-16,0 0-12 16,0 0-51-1,114 86 0-15,-54-47 0 0,7 1 0 16,24 8 0-16,-18-8-225 15,-13-8-1257-15</inkml:trace>
  <inkml:trace contextRef="#ctx0" brushRef="#br0" timeOffset="167056.81">6430 11957 2765 0,'0'0'732'0,"0"0"-415"15,0 0-35-15,0 0-282 16,0 0 0-16,0 0 0 15,0 0 0 1,17-16 0-16,10 68 0 0,14 33 0 16,1 28 0-16,-5 0 0 15,-3-13 0-15,-12-18 0 32,-1-27 0-32,-2-3 0 0,2-8 0 15,-1-22 0-15,-1-16 0 16,4-6 0-16,6-26 0 0,4-20 0 15,3-14 0-15,-5-12 0 16,-4-29 0-16,-14-21 0 16,-13 6 0-16,0 11 0 15,-13 25 0-15,-12 30 0 16,-2 10 0-16,-2 10 0 16,0 24 0-16,8 6 0 15,0 34 0-15,10 18 0 16,9 10 0-16,2 0 0 15,18-1 0-15,17-11 0 16,14-10 0-16,7-12 0 0,7-14 0 16,3-12 0-1,-1-2 0-15,2-61-110 0,-18 3-563 16,-16-2-1505-16</inkml:trace>
  <inkml:trace contextRef="#ctx0" brushRef="#br0" timeOffset="167230.34">7938 12228 2840 0,'0'0'943'0,"0"0"-630"16,0 0-313-16,0 0-53 16,0 0-603-16,0 0-786 0</inkml:trace>
  <inkml:trace contextRef="#ctx0" brushRef="#br0" timeOffset="167465.76">6334 13056 3095 0,'0'0'841'0,"0"0"-681"16,0 0-160-16,0 0 0 15,234-44 0-15,-36 12 0 16,21 0 0-16,-34 10 0 16,-56 10 0-16,-61 7 0 15,-25 4-101-15,-14 1-254 16,-29 0-272-16,-3 14-184 16,-39 1 295-16</inkml:trace>
  <inkml:trace contextRef="#ctx0" brushRef="#br0" timeOffset="167634.7">6149 13381 1743 0,'0'0'1487'15,"0"0"-1010"-15,0 0-192 16,0 0-181-16,0 0-104 16,0 0 0-16,0 0 0 15,227 10 0-15,-38-28 0 16,21-18 0-16,-7-14 0 15,-30-11 0-15,-63 13-501 16,-33 4-1424-16</inkml:trace>
  <inkml:trace contextRef="#ctx0" brushRef="#br0" timeOffset="167829.6">8163 12958 3555 0,'0'0'541'0,"0"0"-541"0,0 0 0 16,0 0 0-16,0 0 0 15,0 0 0-15,0 0-165 16,98-6-1578 0</inkml:trace>
  <inkml:trace contextRef="#ctx0" brushRef="#br0" timeOffset="170135.8">9819 12462 1800 0,'0'0'612'16,"0"0"-511"-16,0 0 355 15,0 0-119-15,0 0-78 0,0 0-92 16,-106-30-37-16,64 6-44 16,-16-10-11-16,-17-10-29 15,-30-20-19-15,-31-22-27 16,-26-34 0-16,-6-23 0 16,21-7 0-16,38 5 0 15,49 39 0-15,29 34 0 16,25 29 0-16,6 20 0 15,8 3 0-15,25 5 0 16,19 11 0-16,19 4 0 16,14 39 0-16,2 20-32 15,-1 32-41-15,-24 29-35 16,-41 25 19-16,-21-13 47 0,-31-26 11 16,-25-29 22-16,-7-21 9 15,-12 6 1-15,-8 4 8 16,1-2 9-16,19-17-9 15,23-20 29-15,25-14 11 16,15-13-14-16,22 0-34 16,52-37 12-16,49-27 23 15,4-4-13-15,-7 4-23 16,-20 9 1-16,-36 22-1 16,-10 4-14-16,-8 7 14 0,-23 12-9 15,-17 10-27-15,-3 0-76 16,17 7-266-16,0 7-506 15,9-7-1136-15</inkml:trace>
  <inkml:trace contextRef="#ctx0" brushRef="#br0" timeOffset="170593.37">10748 11985 1405 0,'0'0'1492'0,"0"0"-1262"15,0 0 115 1,0 0-17-16,0 0-187 16,4-142-108-16,23 84-10 0,4-5-23 15,-2-3 7-15,-4 0-7 16,-12 0 2-16,-9 2 4 16,-4 5-6-16,0 12 0 15,-11 11 11-15,-5 18-11 16,1 18-9-16,-1 10-24 15,-1 52 6-15,6 44 26 16,4 40-12-16,7 13 13 0,0-25-11 16,11-36 19-16,0-40-10 15,0-13 2-15,3-3 0 16,1-8-1-16,1-6-1 16,-5-18-4-16,3-10 6 15,-1-16 6-15,3-24 18 16,3-14-16-16,2-8-7 15,-1 1 9-15,-3 13-10 16,1 16 0-16,2 20-1 16,5 12-13-16,6 12 5 0,6 26 3 15,8 10-6-15,2 7 11 32,4 3-119-32,1-4-170 0,19 4-198 0,-11-14-128 15,-6-12-39-15</inkml:trace>
  <inkml:trace contextRef="#ctx0" brushRef="#br0" timeOffset="171136.92">12009 12105 358 0,'0'0'1714'16,"0"0"-1199"-16,-36-102-147 0,12 56 107 16,-5 6-249-16,0 4-68 15,2 14-19-15,0 12 4 16,3 10-143-16,2 20 0 15,-3 28 0-15,4 12 0 32,6 10 0-32,9-2 0 0,6-7 0 0,0-13 0 31,21-16 0-31,13-14-35 16,4-18-7-16,0 0 36 0,-2-30 6 15,-5-10 7-15,-9-6-2 16,-7-7-4-16,-7 5 19 15,-6 6-20-15,-2 10 1 0,0 18 19 16,0 14-20-16,0 0-3 16,7 34-19-16,5 14 16 15,9 9 4-15,4 1-8 16,4-8-20-16,4-14-2 16,-2-14-7-16,0-14 20 15,0-8 9-15,1-14 10 16,-1-20 20-16,4-13-19 15,5-8 5-15,7-4 14 16,4 3-19-16,5 12 5 16,0 14 3-16,-5 20-9 0,-4 10 0 15,-7 24-3 1,-8 22 1-16,-11 12 2 16,-11 7 0-16,-10 3 2 0,-6 0 5 15,-27-4-5-15,-7-8 11 16,-4-8-13-16,1-12-36 15,14-23-100-15,14-13-394 16,15 0-792-16</inkml:trace>
  <inkml:trace contextRef="#ctx0" brushRef="#br0" timeOffset="172958.28">13756 12060 1430 0,'0'0'699'0,"0"0"-234"16,0 0 54-16,0 0-170 15,0 0-100-15,0 0-87 16,-54-107-54-16,54 75 7 16,0-2-115-16,13-2 0 15,16 4 0-15,10 6 0 0,3 12 0 16,6 14 0-16,2 10 0 16,1 32 0-16,-7 16 0 15,-6 12 0-15,-11 4 0 16,-9-2 0-16,-9-9 0 15,-7-13-18-15,-2-14-2 16,0-16 19-16,0-14 2 16,0-6 9-16,0-14 18 15,0-22-28-15,0-12 0 16,0-11 0-16,0 0 0 16,14 0 0-16,1 11 0 15,3 12 0-15,2 18 0 16,2 18 0-16,5 0 0 0,4 32 0 15,-2 10 0-15,0 9 0 16,-6 0 0-16,-6-2-20 16,-3-5-29-16,-5-10-17 15,-3-10 13-15,0-10-7 16,-3-12 42-16,4-2 18 16,0-16 15-16,3-18 2 15,9-15-14-15,7-5-3 16,12-2 0-16,6 4-7 15,6 10 6-15,3 12 0 0,-2 14-4 16,-4 16 5-16,-11 0-15 16,-9 22-6-16,-10 14 20 15,-5 6-5-15,-4 0 6 16,-1-3-1-16,4-7 1 16,5-10-1-16,6-13-13 15,9-9-21-15,11-8 29 16,6-24 6-16,2-14 1 15,-3-8 22-15,-7-2-23 16,-11 6 17-16,-8 10 22 16,-11 16 10-16,-5 12 38 15,-5 12-24-15,0 2-60 16,0 26-2-16,0 12-1 0,2 8 12 16,7 4-12-16,2-4 1 15,5-6-7-15,6-11-16 16,0-12-28-16,1-8-7 15,-4-11 2-15,-2 0 49 16,-5-18 6-16,0-15 10 16,-5-9 17-16,-7-6-6 15,0-6-6-15,0 0 21 16,-7 2-3-16,-7 7 23 16,4 12-9-16,1 7-47 15,5 8 0-15,4 4 0 16,0 5 0-16,25 5 0 0,14 3 0 15,14 1 0-15,9 9 0 16,6 22 0-16,1 9 0 16,-5 10 0-16,-10 6 0 15,-19 0-23-15,-15-2-41 16,-17-8-4-16,-3-6 41 16,-12-11 8-16,-10-11 18 15,2-13 1-15,6-5 0 16,10-9 31-16,4-26-31 0,6-13-43 15,26-12-19 1,11-8-10-16,10 2-28 0,4 8 2 16,-1 14 52-16,-6 16 45 15,-10 19 1-15,-9 9 57 16,-7 14 19-16,-1 18-13 16,-6 7-13-16,6 1-45 15,2-6-4-15,6-8 5 16,4-10-5-16,5-14-1 15,5-2 0-15,-3-14 0 16,-6-18 11-16,-10-4-10 16,-7-8 33-16,-11-2 38 15,-8-3-28-15,0 7-1 0,-20 6 1 16,-9 10-11 0,-9 14 19-16,-6 12-52 15,-5 14 0-15,2 28 0 16,2 18 0-16,8 14 0 15,14 5 0-15,12-3 0 16,11-8 0-16,13-10 0 0,30-14 0 16,14-15 0-1,15-18 0-15,8-11 0 0,3-1 0 16,-5-24 0-16,-13 1 0 16,-19 4 0-16,-19 6-57 15,-17 8-266-15,-10 6-714 0</inkml:trace>
  <inkml:trace contextRef="#ctx0" brushRef="#br0" timeOffset="173431.97">18346 11967 1562 0,'0'0'760'16,"0"0"-288"-16,0 0-150 0,0 0-29 15,0 0-84-15,0 0-95 16,0 0-32-16,69-38-13 15,-20 10-42-15,6-8-13 16,1-6-7-16,-9-2 2 16,-16 0 3-16,-20 2 2 15,-11 5 32-15,-11 9 10 16,-30 12-28-16,-9 14-28 16,-6 2 0-16,-2 34 0 15,6 16 0-15,15 13 0 16,14 5 0-16,23 0 0 15,12-6 0-15,38-10 0 0,40-12 0 16,40-22 0-16,-3-14 0 16,-10-4 0-16,-16-22-15 15,-12-36-246-15,-11 4-453 16,-14-2-421-16</inkml:trace>
  <inkml:trace contextRef="#ctx0" brushRef="#br0" timeOffset="173858.47">19406 11801 1313 0,'0'0'714'16,"0"0"-168"-16,0 0-27 0,0 0-233 15,0 0-152-15,0 0-65 16,0 0 27-16,-36-80-3 16,5 66-8-16,-6 10-10 15,-9 4-13-15,-2 14-7 16,3 27-29-16,5 13-3 15,11 11-23-15,16-3 0 16,13-6 0-16,17-14 0 16,31-19-24-16,16-22-2 15,7-7 1 1,0-38 25-16,-11-20 0 0,-12-16 1 0,-19-25 32 16,-19-22 8-1,-10-20-41-15,-4 17 0 0,-16 33 0 16,5 41 0-16,4 34 0 15,1 8 0-15,2 14 0 16,-1 4 0 0,1 56 0-16,6 44 0 0,2 39 0 15,0 17 0-15,12-9 0 16,8-35 0-16,4-42 0 16,1-27 0-16,4-18-45 15,33-15-267-15,-6-6-492 16,4-8-350-16</inkml:trace>
  <inkml:trace contextRef="#ctx0" brushRef="#br0" timeOffset="174722.54">20050 11658 1667 0,'0'0'721'16,"0"0"-137"-16,0 0-95 16,0 0-245-16,-27-114-76 15,2 92-63 1,-6 6-27-16,-4 8-38 0,-10 8-40 15,0 4 0-15,-1 26 0 16,5 14 0-16,10 8 0 0,12 2 0 16,12 0 0-1,7-10-17-15,13-12-54 0,23-15-1 16,9-17 32 0,5 0 40-16,-2-26 10 0,-6-10-2 15,-7-2 11-15,-10 3 49 16,-7 8-4-16,-9 6-33 15,-5 11-31-15,-4 10 0 16,0 12 0-16,0 44 0 16,4 47 0-1,6 39 0-15,3 20 0 16,7 1 0-16,0-21 0 0,-2-37 0 16,-7-25 0-1,-7-28 0-15,-4-14 0 0,0-6 0 16,-6-6 0-16,-21-10 0 0,-9-16 0 15,-6-4 0 1,-5-30 0-16,1-16 0 16,3-28 0-16,19-36 0 0,24-29 0 15,4 9 0-15,38 23 0 16,10 35 0-16,25 16 0 16,37-16 0-16,2 6 0 15,0 3 0-15,-20 22 0 16,-27 13 0-16,0-3 0 15,-3-1 0-15,-20 4 0 0,-17 6 0 32,-16 0 0-32,-11 0 0 15,-2 0 0-15,-5 4 0 16,-15 2 0-16,-6 8 0 16,-1 10 0-16,-4 2 0 15,0 26 0-15,2 22 0 16,4 14 0-16,9 10 0 15,12 2 0-15,4-6 0 16,9-9 0-16,25-15 0 0,8-20 0 16,9-20 0-16,4-4 0 15,1-26 0-15,-2-18 0 16,-5-13 0-16,-3-2 0 16,-4-6 0-16,1 7 0 15,-5 8 0-15,-2 16 0 16,-1 14 0-16,4 16 0 15,-2 4 0-15,3 28 0 16,0 18 0-16,-1 12 0 16,-10 10 0-16,-10 4 0 15,-9-1 0-15,-10-5 0 16,-12-6 0-16,-24-10 0 16,-13-8 0-16,-4-7 0 0,-5-10-176 15,-9-14-279-15,16-7-308 16,20-4-1474-16</inkml:trace>
  <inkml:trace contextRef="#ctx0" brushRef="#br0" timeOffset="175232.12">22049 11199 1892 0,'0'0'675'0,"0"0"-194"0,0 0 58 16,0 0-257-16,0 0-128 15,0 0-81-15,0 0-73 16,-9 195 0-16,-1-55 0 15,8 15 0-15,2-25 0 16,0-34 0-16,10-38 0 16,5-14 0-16,1-4 0 15,1-6 0 1,-1-7 0-16,-1-23-152 0,-1-8-154 16,6-77-329-16,-2 5-322 0,-3-8-164 15</inkml:trace>
  <inkml:trace contextRef="#ctx0" brushRef="#br0" timeOffset="175562.87">22311 11347 753 0,'0'0'1154'16,"0"0"-476"0,0 0-99-16,0 0-218 0,0 0-202 15,0 0 47-15,31 125 0 16,-23-43-206-16,-4 8 0 16,2 1 0-16,1-3 0 15,-1-12 0-15,4-14 0 16,-1-18 0-16,-1-18 0 15,0-16 0 1,-2-10 0-16,1-8 0 0,3-28 0 0,4-16 0 16,4-8 0-16,0 2 0 15,0 7 0-15,-1 19 0 16,-1 17 0-16,2 15 0 16,4 0 0-1,5 29 0-15,6 14 0 16,5 7 0-16,4 2 0 15,5-4 0-15,7-8 0 0,6-12 0 0,5-14-167 16,1-12-166-16,1-2-252 16,16-46-164-1,-19-2 31-15,-12-4-213 0</inkml:trace>
  <inkml:trace contextRef="#ctx0" brushRef="#br0" timeOffset="176196.63">23349 11680 829 0,'0'0'756'0,"0"0"-145"15,0 0-38-15,-35-110-90 16,8 94-155-16,-4 10-90 15,-2 6-95-15,-3 16-73 16,-2 22-26-16,0 13-23 16,2 8-21-16,12 4 0 15,9-5 0 1,10-8 0-16,5-12 0 16,11-16 0-16,16-14 0 15,4-8 0-15,5-14 0 16,-3-22 0-16,-2-12 0 15,-4-8 0-15,-7-5 0 16,-5 5 0-16,-1 12 0 16,-7 12 0-16,-5 16 0 15,-2 16 0-15,0 0 0 16,0 30 0-16,4 16 0 16,1 12 0-16,6 5 0 0,2-5 0 15,3-6 0-15,2-16 0 16,0-12 0-16,-1-14 0 15,-1-10 0 1,-1-10 0-16,1-22 0 0,3-14 0 16,2-6 0-16,2-2 0 15,-1 1 0-15,0 11 0 16,-4 10 0-16,0 16 0 16,-5 14 0-16,2 2 0 15,1 28 0-15,3 18 0 0,0 12 0 16,-1 7 0-16,-3-5 0 15,-3-8-29-15,-1-14-64 16,-5-16-16-16,1-16 46 16,-2-6 63-16,0-16 25 15,1-18 25-15,3-14-8 16,7-8 16-16,1-4-16 16,8-2-1-16,2 4-5 15,6 7-36-15,0 9 0 0,1 12 0 16,-3 14 0-1,0 16 0-15,-4 2 0 0,-2 34 0 16,-5 16 0-16,-3 12 0 16,-3 11 0-16,-5 1 0 15,-3-6 0 1,-4-10-87-16,-2-18-162 0,-8-18-304 16,-17-16-221-16,-6-8-444 0</inkml:trace>
  <inkml:trace contextRef="#ctx0" brushRef="#br0" timeOffset="176403.05">21799 11350 3044 0,'0'0'667'16,"0"0"-403"-16,0 0-143 15,140-43-121 1,-6 33 0-16,53 5 0 0,27-4 0 0,-47 4-318 16,-28-2-1929-16</inkml:trace>
  <inkml:trace contextRef="#ctx0" brushRef="#br0" timeOffset="177028.66">24936 11534 320 0,'0'0'2322'16,"0"0"-1664"-16,0 0-333 0,0 0 19 15,0 0-217-15,0 0-127 16,0 0 0-16,115-64 0 16,-69 34 0-16,-2-6 0 15,-4-7 0 1,-8-4 0-16,-11-6 0 0,-11-1 0 0,-10 0 0 16,0 6 0-16,-12 6 0 15,-15 14 0-15,-2 16 0 16,-4 12 0-16,0 24 0 15,1 30 0 1,5 32 0-16,10 32 0 0,15 23 0 31,2 5 0-31,7-26 0 16,9-31 0-16,-6-33 0 16,-1-12 0-16,-3 2 0 0,-3-6 0 0,0-4 0 15,-3-13 0-15,0-14 0 16,0-4 0-16,0-5 0 15,0-3 0 1,2-21 0-16,9-14 0 0,7-14 0 16,8-10 0-16,5-7 0 15,3 8 0-15,2 10 0 16,-1 15 0-16,-3 16 0 0,1 14 0 16,-2 6 0-16,0 22 0 15,0 25 0 1,1 13 0-16,-6 10 0 0,-1 2 0 15,-3-2 0-15,-2-8 0 16,-4-10 0-16,-3-13 0 16,2-13-215-16,-3-12-463 15,-3-10-637-15</inkml:trace>
  <inkml:trace contextRef="#ctx0" brushRef="#br0" timeOffset="177232.99">26287 12021 1659 0,'0'0'1557'16,"0"0"-966"-16,0 0-302 0,0 0-289 16,0 0 0-16,13-104-236 15,-9 76-1398-15</inkml:trace>
  <inkml:trace contextRef="#ctx0" brushRef="#br0" timeOffset="-164529.42">2007 13774 2345 0,'0'0'500'0,"0"0"-172"16,0 0 42-16,0 0-193 0,0 0-101 15,0 0-23-15,-5 24-5 16,3-8-29-16,2-2-13 16,0-4 8-1,-2-8-8-15,-2-2 1 0,-10 0-10 16,-5-22 3-16,-8-12-36 15,-9-4 14-15,3-4-7 16,6 7 28 0,7 12-8-16,11 10 9 0,9 12-8 15,0 1-20-15,25 0-11 16,21 14 39-16,16-2-6 0,17-6 0 16,3-6 5-16,0 0-33 15,-9-13 1-15,-17-6-3 16,-20-4 22-16,-20 3 14 15,-16 2 24-15,-2 2 11 16,-21 8 1-16,-4 7 0 16,3 1 3-16,6 19-39 15,7 23 4-15,8 19-5 0,3 29 1 16,12 26 0 0,10-6-6-16,-2-7 7 0,-4-13-1 15,-9-20 0-15,-7 8 1 16,0 11-2-16,-12-17 2 15,-19-10-1 1,-7-16 4-16,-4-20-2 16,-3-20-4-16,3-6 2 15,0-34-31-15,6-18 20 16,12-8-4-16,10-5 15 16,14 0-7-16,18-2 5 0,36 1-10 15,37-14-3-15,0 9 2 0,10-1-23 16,-6 4-62-16,-28 12-35 15,-7-2 79-15,-26 12 54 16,-24 6 6-16,-10 14 85 16,-15 12 32-16,-14 10 0 15,0 4-51-15,5 22-31 16,8 22-25-16,7 16-2 16,9 14-7-16,0 10 7 31,7 7-14-31,15-3 21 0,7-6-21 15,2-8 0-15,6-16 0 16,-4-12-9-16,-4-15 8 16,-5-19-17-16,-6-12-16 15,-5-3 34-15,-1-28 16 16,-4-10-8-16,3-9 14 16,-1 2-21-16,-2 6-1 15,1 12 0-15,-1 12 2 16,2 14-5-16,-1 4 3 0,7 14 0 15,1 18 36-15,8 8-24 16,2 4 4-16,-3 0-16 16,0-9 1-16,-4-10-8 15,-1-4 7-15,-4-16-10 16,-3-5 9-16,1 0-10 16,-3-15 11-16,4-11 0 15,-1-5 0-15,-1 3 16 16,-3 6-16-16,-3 8 0 0,1 14-9 15,2 0-1 1,2 14 10-16,4 14 7 0,5 8 2 16,3 3-16-16,-4-6 7 15,4-6-45-15,-3-9 21 16,-2-12-24-16,-2-6 30 16,-1-4 1-16,3-22 17 0,-2-9 17 15,1-2-16 1,4-3 17-16,3 5 18 0,4 9-29 15,7 10 10-15,5 14 7 16,2 2-12-16,1 16 25 16,1 20-29-16,-9 4-7 15,-6 2 8-15,-13 3-9 16,-16-1-50 0,0-6-53-16,-35-6-97 15,-54-14-80-15,6-8-401 0,2-10-287 16</inkml:trace>
  <inkml:trace contextRef="#ctx0" brushRef="#br0" timeOffset="-164392.59">3210 13926 2614 0,'0'0'769'0,"0"0"-478"0,0 0-157 16,0 0-134-1,0 0-867-15</inkml:trace>
  <inkml:trace contextRef="#ctx0" brushRef="#br0" timeOffset="-164092.28">4556 13600 937 0,'0'0'1961'16,"0"0"-1601"-16,0 0-53 15,0 104-60-15,6 24-71 16,19 61-68-16,8 19-108 16,5-1 0-16,7-29 0 15,-7-56 0-15,-3-28 0 0,-8-31 0 16,-2-21 0-16,-6-6-143 15,-9-22-175-15,-8-10-393 16,-2-8-156-16</inkml:trace>
  <inkml:trace contextRef="#ctx0" brushRef="#br0" timeOffset="-163359.22">4623 14149 2023 0,'0'0'718'0,"0"0"-333"0,0 0-28 16,0 0-213-1,0 0-48-15,176-18-42 0,-109 38-53 16,-5 8-1 0,-15 10-90-16,-21 2-69 0,-24 4 24 15,-10 5 72-15,-41-4 50 16,-13-4 13-16,-4-11 14 16,9-12 78-16,14-14 41 15,24-4 1-15,19-16-20 16,11-20-77-16,40-17-10 0,20-7-27 15,14-6 0-15,7 2-22 16,-6 4-37-16,-14 11 23 16,-20 12 30-16,-23 15 6 15,-21 9 11-15,-8 12 42 16,-21 1-22-16,-16 1-4 16,-4 20-9-16,1 7-17 15,9 0 12 1,14 4-13-16,11-2 0 0,6-4-9 15,35-4-21-15,18-10 15 16,13-10-1-16,10-2-5 16,2-6 13-16,-8-10-19 15,-17 4 24-15,-17 4-3 0,-19 8 12 16,-12 0 17 0,-5 16 43-16,0 14-2 0,-13 6-5 15,4 0-40-15,4-2-7 16,5-6-12-16,0-10-12 15,24-10 2 1,12-8-14-16,7-4-9 0,5-26 25 16,2-8-16-1,-6-2 18-15,-6 4 5 0,-12 6 1 0,-7 8 0 16,-9 10 7-16,-4 10 18 31,-6 2 29-31,0 10-37 0,2 20 5 16,4 10 10-16,5 4-31 15,12 2 8-15,6-6-9 0,10-13-19 16,11-18 19 0,4-9-26-16,-6-12 26 0,-10-26 2 15,-14-10-2 1,-15-6 15-16,-9-10 0 0,-11 0 2 16,-24 4 12-16,-10 7-29 0,-6 17 0 15,-5 22 0-15,-2 14 0 16,-13 63-59-1,13 5-403-15,16 0-943 0</inkml:trace>
  <inkml:trace contextRef="#ctx0" brushRef="#br0" timeOffset="-162502.84">6572 13926 2020 0,'0'0'765'16,"0"0"-231"-16,0 0-240 0,0 0-164 15,-67 118-29-15,52-51-56 16,9 5-3-16,6 2-20 15,2-8-16-15,29-10-6 16,17-13-10-16,15-20-25 16,11-18 11-16,1-5-30 15,-2-32 12-15,-10-13 5 16,-18-17 37-16,-23-4 1 16,-19-2 16-16,-3 0 37 15,-25 11 30-15,-6 16-27 0,2 20 21 16,4 21-30-16,10 8-48 15,11 37 0-15,4 13 0 16,4 6 0-16,29 2 0 16,9-6 0-16,14-14 0 15,6-14-24-15,3-15-35 16,-1-17 26-16,-8-7-4 16,-9-27 34-16,-11-8 1 15,-12-8 4-15,-8 0 16 16,-8 2 16-16,2 6-7 15,1 12 50-15,0 9-77 0,3 14 0 16,5 7 0-16,8 2 0 16,2 25 0-16,4 10 0 15,-4 9 0-15,-6 4 0 16,-10-6-8 0,-9 0-25-16,-4-8 20 0,0-4-11 15,-17-14 24 1,-1-5 1-16,0-12 0 0,7-1 29 15,8-8-19-15,3-16-10 16,21-16-2-16,23-10-3 16,18-10 4-16,15-4 0 15,-2-4-30-15,-5 6 29 0,-20 12-20 16,-23 15 21 0,-25 13 18-16,-6 16 33 15,-36 6-29-15,-11 6-22 16,-1 20 0-16,6 6 0 15,15 9 0-15,22-1 0 16,9 0 0-16,33 0 0 16,22-4 0-16,17-8 0 0,3-4 0 15,-3-2 0-15,-17-2 0 16,-16 2 0-16,-24 0 0 16,-15 2 0-16,-15 5 0 15,-28 0 0-15,-8 4 0 16,-4-8 0-16,-10-4 0 15,16-15-194-15,13-6-958 0</inkml:trace>
  <inkml:trace contextRef="#ctx0" brushRef="#br0" timeOffset="-160259.42">9337 13832 2295 0,'0'0'696'16,"0"0"-365"-16,0 0-22 16,-145 92-138-16,110-23-101 15,11 11-38-15,14 6-8 16,10-2-11-16,25-10-2 16,29-18-11-16,35-20-9 0,4-23-6 15,7-13-21 1,0-31 34-16,-23-17 2 0,-6-14 8 15,-24-2 37-15,-21-2 10 16,-21 10 16-16,-5 13-44 16,-5 17-27-16,-15 21 0 15,0 5 0-15,3 30 0 16,5 20 0 0,12 8 0-16,0 0 0 0,20-6 0 15,18-6 0-15,6-20 0 16,3-10 0-16,-5-16 0 0,-10 0 0 15,-16-24 0-15,-16-12 0 16,0-14 0 0,-25-4 0-16,-13 2 0 15,-7 2 0-15,3 10 0 16,2 14 0-16,14 13 0 16,9 9 0-16,17 4 0 0,0 0 0 15,37 17 0-15,11-3 0 0,17-1 0 16,7 0 0-1,-1-5 0-15,-2-1 0 0,-7 4 0 16,-13 7 0-16,-13 6 0 16,-11 8 0-16,-12 6 0 15,-11 6 0 1,-2-4 0-16,0-2 0 0,-2-8 0 16,-7-12-15-16,5-9 9 31,4-9-3-31,0 0 9 0,0-27-8 15,8-13 6-15,15-6 2 0,6-6 6 16,4 4 3-16,3 8-9 0,-3 12 8 16,-2 20-2-16,-4 8 5 15,-7 20-11-15,-2 22 0 16,0 12 0 0,-1 4 0-1,8-4 0-15,8-14 0 16,9-14 0-16,6-18-23 15,-2-8-16-15,1-40 17 16,-7-16 21-16,-9-18-13 16,-11-28 14-16,-11-28 0 0,-9-25 0 15,-2 19 18-15,-13 35-4 16,-3 46 10-16,7 38 19 16,-5 15-43-16,1 2 0 15,-4 50 0-15,11 49 0 16,8 43 0-16,0 16 0 15,27-23 0-15,4-35 0 16,0-44 0-16,7-18 0 16,11-4 0-16,6-14 0 0,9-14 0 15,-3-7-38-15,-12-40 13 16,-11-17 19-16,-14-12 6 16,-11-4 3-16,-5 4 15 15,-8 12 6-15,0 17 0 16,0 25-24-16,0 16 0 15,0 22 0-15,0 27 0 16,11 13 0-16,7 6 0 16,6 0 0-16,2-10 0 0,3-12 0 15,3-14 0-15,-1-18 0 16,-2-14 0-16,0 0 0 16,-4-28 0-16,-1-8 0 15,-4-8 0 1,-2-2 0-16,2 0 0 0,-2 2 0 15,0 10 0-15,-3 9 0 16,1 16 0-16,-3 9 0 0,-1 1 0 16,1 30 0-1,3 9 0-15,-1 4 0 16,5 0 0-16,0-6 0 16,2-8 0-16,1-16 0 0,-1-10 0 15,0-4-3-15,0-20 3 16,1-14 3-16,-6-8-3 15,2 0 0-15,-7-2 0 16,2 8 0-16,-3 8 0 16,-2 7 0-16,-2 11 0 15,0 10 0 1,1 0 0-16,3 17 0 0,5 9 0 16,2 2 0-16,2 2 0 15,2-6 0-15,3-6 0 0,2-10 0 16,-3-8 0-16,0 0 0 15,-1-22 0 1,-3-14 0-16,0-3 0 16,0-2 0-16,-3 5 0 0,2 5 0 15,-3 12 0 1,-5 8 0-16,-1 11 0 0,0 0 0 16,1 20 0-16,4 8 0 15,7 4 0-15,3 3 0 0,6-12 0 16,7 0 0-1,2-11 0-15,9-11 0 16,3-1 0-16,-2-5 0 16,0-15 0-16,-8 0 0 15,-9 2 0 1,-13 0 0-16,-7 1 0 0,-7-1 0 16,-6 0 0-16,0-4 0 0,0 0 0 0,0 2 0 31,-6-2 0-31,0 10 0 15,4 6 0-15,0 6 0 16,2 0 0-16,0 20 0 16,4 8 0-16,14 6 0 15,5 0 0-15,6-2 0 16,8-7 0-16,5-10 0 16,10-6 0-16,4-9 0 0,1 0 0 15,-1-18 0-15,-7-3 0 16,-7 1 0-16,-11-2 0 15,-8-1 0-15,-7-2 0 0,-10-3 0 16,-3-4 0 0,-3-2 0-16,0-2 0 15,-12 4 0-15,-8 10 0 0,0 12 0 16,-5 10 0 0,4 6 0-16,0 26 0 15,5 12 0-15,14 2 0 0,2 2 0 0,14-5 0 31,24-14 0-31,15-13 0 0,8-14 0 16,5-2 0-16,-1-18 0 16,-5-14 0-16,-11-6 0 15,-11-4 0-15,-13-8 0 16,-12-2 0-16,-7-4 0 0,-6 4 0 16,0 10 0-1,0 16 0-15,-4 17 0 0,-7 9 0 16,1 27 0-1,6 14 0-15,4 12 0 16,0 1 0-16,18 0 0 0,11-2 0 16,7-6 0-16,-1-3 0 0,-3-11 0 31,-14 0 0-31,-18-10 0 16,-4-3-24-16,-44 2-6 0,-76-3-41 0,7-6-208 31,-1-6-684-31</inkml:trace>
  <inkml:trace contextRef="#ctx0" brushRef="#br0" timeOffset="-160092.66">12657 13211 2006 0,'0'0'1440'0,"0"0"-790"16,0 0-650-16,0 0 0 15,-114-11 0-15,97 23 0 16,-37 19 0-16,5-3-457 16,-14-5-894-16</inkml:trace>
  <inkml:trace contextRef="#ctx0" brushRef="#br0" timeOffset="-159926.08">10857 13696 3035 0,'0'0'800'16,"0"0"-539"-16,0 0-261 16,0 0 0-16,151-19 0 15,-25 4 0-15,-16 4 0 0,-2 0-803 0</inkml:trace>
  <inkml:trace contextRef="#ctx0" brushRef="#br0" timeOffset="-158861.97">15680 13411 160 0,'0'0'1917'16,"0"0"-1156"-16,46-136-291 0,-40 104 9 15,-6 23-253-15,0 11-143 16,-6 63-83-16,-13 53 0 16,4 50 0-16,10 19 0 15,5-11 0-15,16-39 0 16,15-47 0-1,3-28 0-15,10-20 0 0,9-4 0 16,10-12 0-16,6-16 0 16,-9-15 0-16,-11-44 0 15,-13-35 0-15,-16-36 0 0,-13 3 0 16,-7 15 0 0,0 22 0-16,0 38 0 0,-5 12 0 15,1 18 0-15,2 16 0 16,2 44 0-16,0 18 0 15,15 12 0-15,12 6 0 0,8-5 0 16,8-11 0 0,3-18 0-16,4-16 0 0,-6-20 0 15,-4-14 0 1,-7-10 0 0,-4-28 0-16,-8-12 0 0,-3-12 0 15,-3-10 0-15,-3-5 0 16,-4 3 0-1,-3 8 0-15,-3 12 0 16,-2 14 0-16,0 12 0 0,0 14 0 16,0 10 0-1,0 4 0-15,-7 4 0 0,3 28 0 16,0 14 0-16,4 14 0 16,0 12 0-16,2 8 0 15,19 2 0-15,13-7 0 16,9-9 0-16,10-20 0 15,10-20-11-15,3-26-94 16,1-8 8-16,-9-36 5 16,-9-20 67-16,-11-34 25 0,-20-39 19 15,-18-46 52-15,-5-17-26 16,-32 10-11-16,-1 43 35 16,7 61-9-16,8 40-28 15,7 30-32-15,3 16 0 16,2 24 0-16,8 70 0 15,3 62 0-15,23 23 0 16,14 2 0-16,4-27 0 16,-3-50 0-16,-5-23 0 0,-2-27 0 15,3-18 0-15,6-6 0 16,9-10 0-16,9-12 0 16,0-8 0-16,-2-32 0 15,-8-16 0-15,-8-16-48 16,-15-11-80-16,-25-41-164 15,0 18-254-15,-13 13-514 0</inkml:trace>
  <inkml:trace contextRef="#ctx0" brushRef="#br0" timeOffset="-158573.4">15529 13519 1260 0,'0'0'926'0,"0"0"-461"15,0 0-209 1,197-74-10 0,-8 44-108-16,44 0-138 15,24 8-116-15,-61 8-518 16,-49 6-1221-16</inkml:trace>
  <inkml:trace contextRef="#ctx0" brushRef="#br0" timeOffset="-157826.28">19101 13559 954 0,'0'0'1153'15,"0"0"-691"-15,0 0-134 0,-61-138-31 16,17 100-92 0,-10 12-33-16,-6 18-29 0,0 8-2 15,0 32-59 1,6 24-2-16,10 14-1 0,17 5-79 16,21 1 0-16,6-8 0 15,29-14 0-15,19-14 0 16,12-18 0-16,3-20 0 15,-3-2 0-15,-11-30 0 16,-15-12 0-16,-12-10 0 16,-13-4 0-16,-9-1 0 0,0 5 0 15,0 12 0-15,-11 14 0 16,1 22 0-16,6 4 0 16,4 30 0-16,0 16 0 15,10 8 0-15,13 3 0 16,14-7 0-16,5-6 0 15,4-12 0-15,4-14 0 16,-6-10 0-16,-6-8 0 16,-11-18 0-16,-14-12-149 15,-13 2-669-15</inkml:trace>
  <inkml:trace contextRef="#ctx0" brushRef="#br0" timeOffset="-156795.9">16177 13607 743 0,'0'0'639'0,"0"0"-279"15,0 0-17-15,0 0-43 16,0 0-58-16,0 0-50 15,0 0 16-15,-11-36-25 16,9 36-20-16,0 0-21 16,2 0-55-16,-2 0-19 0,2 0-47 15,0 4-21-15,0-2 0 16,4 0-32-16,9-2-46 16,3 0 17-16,-1-8 8 15,-3-6 47-15,-5 0 5 16,-7 0 1-16,0 2 19 15,0 4 8-15,-9 4 18 16,-5 4 19-16,1 0-32 16,1 12 10-16,6 6-32 0,6 0-10 15,14-2-120 1,7-10-559-16</inkml:trace>
  <inkml:trace contextRef="#ctx0" brushRef="#br0" timeOffset="-155759.25">19112 13806 1287 0,'0'0'811'0,"0"0"-310"16,0 0-180-1,0 0 13-15,0 0-117 0,0 0-115 16,118-84-35-16,-73 58-46 16,6-8-6-16,2-9-3 15,-1-7-10-15,-8-10 13 16,-8-8 33-16,-16-8 10 15,-12-6 29-15,-8-1-28 16,0 7-7-16,-19 10-1 0,-2 20-15 16,2 24-36-16,-1 22 0 31,4 10 0-31,-2 56 0 0,9 42 0 0,9 30 0 16,0-3 0-1,5-25 0-15,12-35 0 16,6-27 0-1,10 4 0-15,9-4 0 0,10-4 0 0,1-24 0 16,1-18 0-16,-5-4 0 16,-8-34 0-16,-6-16 0 0,-14-17 0 15,-7-29 0-15,-12-34 0 16,-2 6 0-16,0 13 0 31,-8 27 0-31,-4 38 0 16,-1 18 0-16,-5 20 0 15,-3 30 0-15,4 70 0 16,6 47 0-16,11 15 0 16,0-18 0-16,16-35 0 15,4-39 0-15,5-8 0 0,6 0 0 16,4-2 0-16,5-4 0 16,-2-20 0-16,-3-16 0 15,2-11-149-15,-11-24-441 16,-4-3-646-16</inkml:trace>
  <inkml:trace contextRef="#ctx0" brushRef="#br0" timeOffset="-155392.52">20592 13888 1438 0,'0'0'1211'0,"0"0"-839"15,0 0 92-15,0 0-191 16,0 0-137-16,169 30-56 16,-111-30-49-16,0-10-30 15,-7-12 3-15,-13-4-4 16,-11-6-22-16,-19-2 16 16,-8-2-3-16,-16 4 1 0,-21 0 8 15,-12 11 0-15,-7 12 17 16,3 9 7-16,3 13 6 15,8 28 9-15,13 13-18 16,16 10-21-16,13 4 0 16,7 0 0-16,30-7 0 15,21-14 0-15,16-14 0 16,15-17 0-16,6-16 0 0,2-8 0 16,5-52-102-16,-22 1-269 15,-26-1-552-15</inkml:trace>
  <inkml:trace contextRef="#ctx0" brushRef="#br0" timeOffset="-154839.22">21708 13814 1672 0,'0'0'697'0,"0"0"-224"16,0 0-14-16,0 0-235 15,0 0-80-15,0 0-19 16,0 0-7-16,-137-60-55 15,89 78 12-15,-4 12-29 0,6 12-46 16,13 4 0-16,17 3 0 16,16-8 0-16,8-5 0 31,35-13 0-31,10-18 0 0,12-5 0 0,-2-18 0 16,-6-24 0-1,-8-12 0-15,-15-8 0 0,-14-10 0 16,-14-8 0-1,-6-7 0-15,0-1 0 0,-15 2 0 16,-5 14 0 0,2 20 0-16,5 24 0 0,6 26 0 0,2 12 0 15,5 40 0-15,0 18 0 16,0 16 0-16,7 4 0 16,6 2 0-16,3-5 0 15,2-7 0-15,4-8 0 31,5-14 0-31,4-14 0 0,9-13-102 16,31-25-392-16,-9-4-379 16,-4-3-440-16</inkml:trace>
  <inkml:trace contextRef="#ctx0" brushRef="#br0" timeOffset="-153972.72">22365 13794 1438 0,'0'0'751'15,"0"0"-171"-15,0 0-68 16,24-126-197-16,-24 90-77 15,-6 8-79-15,-23 6-56 16,-11 13-103-16,-12 9 0 16,-8 13 0-16,-4 27 0 15,8 11 0-15,16 10 0 16,20-3 0-16,20-4 0 0,18-12 0 16,28-16 0-16,17-18-8 0,3-8-5 15,-1-14 1-15,-9-20 11 16,-11-8 2-16,-16-4 32 15,-12 2-33-15,-11 3 0 16,-6 9 0-16,0 14 0 0,0 17 0 16,-10 1 0-16,-1 32 0 31,1 20 0-31,6 18 0 0,4 28 0 0,0 25 0 16,16 21 0-16,7 2 0 15,-4-25 0-15,-7-31 0 16,-8-28 0-16,-4-12 0 15,0 4 0-15,-16 2 0 32,-13-1 0-32,-11-23 0 15,-7-16 0-15,-6-16 0 0,2-3 0 16,3-33 0-16,11-14 0 16,19-38 0-16,18-30 0 15,47-24 0-15,19 5 0 16,13 29 0-16,21 8 0 15,14 13 0-15,-3 5 0 16,-6 6 0-16,-36 30 0 16,-32 20 0-16,-5 0 0 15,-10 1 0-15,-13 4 0 16,-9 6 0-16,-18 14 0 16,-19 1 0-16,-6 5 0 15,-1 26 0-15,5 11 0 16,15 12 0-16,17 6 0 0,7 2 0 15,29-9 0-15,27-7 0 16,16-16 0-16,12-15 0 16,5-15 0-16,-4-5 0 15,-10-27 0-15,-12-15 0 16,-16-7 0-16,-18-10 0 16,-16-8 0-16,-13 0 0 15,0 6 0-15,-17 16 0 16,-15 17 0-16,-3 23 0 15,-4 10 0-15,8 22 0 16,12 21 0-16,14 7 0 0,5 6 0 16,26 0 0-16,24-6 0 15,10-4 0-15,9-6 0 16,-1-7 0-16,-7-4 0 16,-14-4 0-16,-18 1 0 15,-20-1 0-15,-9 4 0 0,-25-1 0 16,-19 0 0-1,-10-2 0-15,-2-4 0 0,8-4 0 16,21-10 0-16,16-4-481 16,11-4-855-16</inkml:trace>
  <inkml:trace contextRef="#ctx0" brushRef="#br0" timeOffset="-153226.34">24411 13698 2192 0,'0'0'750'15,"0"0"-372"-15,0 0-49 16,-121-75-156-16,90 67-61 16,-2 8-67-16,-1 0-22 15,-2 31-3-15,-2 10-19 16,5 14 7-16,4 9-8 0,16-4 0 15,13-2 10-15,0-11-10 16,35-16 0-16,16-12 0 16,5-19 8-16,4-9-8 15,-6-23 6-15,-12-12 4 16,-9-6 21-16,-12-2-31 16,-8 2 0-16,-8 8 0 15,-3 12 0-15,-2 16 0 16,0 14 0-16,0 11 0 0,0 30 0 15,4 9 0-15,17 6 0 16,8-2 0-16,8-7 0 16,3-14 0-16,0-12 0 31,-7-17 0-31,-6-4 0 0,-9-13 0 16,-7-21 0-16,-1-6 0 0,-4-8 0 15,3-2 0-15,7 2 0 31,-1 4 0-31,8 11 0 16,1 14 0-16,0 15 0 16,1 4 0-16,-1 14 0 0,1 20 0 15,-3 10 0-15,2 10 0 16,1 2 0-16,4-1 0 16,11-4 0-16,7-8 0 15,9-14 0-15,1-14 0 16,1-15 0-16,-6-2 0 15,-12-29 0-15,-9-11 0 16,-13-10 0-16,-7-8 0 0,-11-6 0 16,0-4 0-1,-4 6 0-15,-16 11 0 0,-7 21 0 16,-2 24 0-16,-2 8 0 16,2 36 0-16,4 21 0 15,9 11 0-15,12 8 0 16,4-2 0-16,18-6 0 15,22-14 0-15,14-13 0 16,12-19 0-16,42-22 0 16,-20-20-333-16,-7-10-678 0</inkml:trace>
  <inkml:trace contextRef="#ctx0" brushRef="#br0" timeOffset="-151897.65">26680 12974 1028 0,'0'0'1448'15,"0"0"-942"-15,0 0 32 0,0 0-241 16,0 0-171-16,0 0-18 15,0 240-63 1,10-75-45-16,9-19 0 0,6-39 0 16,-7-43 0-16,2-14 0 15,2 0 0-15,1-4 0 16,-2-8 0-16,-5-20 0 0,-5-18 0 16,-3-4 0-16,0-30 0 15,3-14 0 1,7-10 0-16,9-2 0 15,4 2 0-15,7 8 0 0,6 13 0 16,3 15 0-16,0 14 0 16,0 8 0-16,-5 18 0 15,-7 18 0-15,-6 9 0 16,-10 5 0 0,-11-2 0-16,-8-2 0 15,-4-8 0-15,-21-8 0 0,-6-12-18 16,-2-12-26-16,6-6-5 15,10-12 28-15,10-18-3 16,7-8 6-16,22-6 17 16,25 0-25-16,18-1 19 15,10 8 7-15,14 4 1 16,2 5 15-16,1 6-16 16,-7 6 8-1,-10 4-8-15,-10 4-3 0,-18 2 2 16,-14 0-5-16,-15 2 6 0,-9-2 16 15,-9-4 8-15,0 0 10 16,-16-2-2 0,-12 4-26-16,-11 6 7 0,-5 2 4 15,-3 18 7-15,-2 18 3 16,6 14-27-16,12 7 0 16,14 1 0-16,15-7 0 0,2-6 0 15,19-13 0 1,17-14 0-16,5-12 0 0,-2-6 0 31,-3-14 0-31,-5-14 0 0,-6-10 0 0,-9-2 0 16,-3-5 0-16,-7 5 0 15,-1 6 0-15,-5 10 0 16,0 14 0 0,0 10 0-16,0 14 0 0,0 24 0 15,2 9 0 1,16 4 0-16,13 2 0 0,11-7 0 0,10-8 0 15,4-18 0-15,-1-14-51 16,-4-6-47 0,-6-8-70-16,-9-24-82 15,-9-6 42-15,-8-8-19 16,-3-8 2-16,-5-7 74 16,-2-1 90-16,0 2 61 0,-2 8 59 15,-3 16 213-15,-2 14 89 16,-2 16-4-16,0 6-137 0,0 18-50 31,0 22-170-31,0 12 0 16,0 6 0-16,10 5 0 15,3-2 0-15,11-4 0 16,5-7 0-16,7-12 0 16,1-12 0-16,-1-12 0 15,-7-12 0-15,-4-2 0 16,-7-10 0-16,-7-20 0 15,-1-6 0-15,0-8 0 16,3-8 0-16,-2-5 0 0,5 1 0 16,-3 2 0-16,3 6 0 15,-3 12 0-15,1 12 0 16,-1 14 0-16,1 10 0 16,-1 0 0-16,-5 16 0 15,-6 22 0-15,-2-6-254 16,0-4-844-16</inkml:trace>
  <inkml:trace contextRef="#ctx0" brushRef="#br0" timeOffset="-151707.03">26616 13397 3427 0,'0'0'560'0,"0"0"-451"16,167-70-109-16,-8 23 0 16,23-4 0-16,-32 12-75 15,-35 7-990-15</inkml:trace>
  <inkml:trace contextRef="#ctx0" brushRef="#br0" timeOffset="-150699.52">29200 13461 667 0,'0'0'2185'0,"0"0"-1907"0,0 0 48 16,0 0-81-16,0 0-169 15,125 32-47-15,-87-32-10 16,0 0-19-16,-4-12 0 15,-10-8-33-15,-8-6 3 16,-12 0 29-16,-4-2-4 16,0 2 5-16,-23 5 24 15,-3 10-24-15,-5 11 41 16,-5 4-25-16,5 30-7 0,5 16 32 16,12 10-32-1,14 0 15-15,2-2-6 0,36-11-17 16,15-14 11-1,12-15-11-15,7-15 0 16,-1-3 10-16,-5-21-11 0,-10-12 0 16,-16-14 9-1,-13-5-9-15,-16-8 33 0,-11-4-4 16,0 4-5 0,-20 8 13-16,-4 13-37 0,-1 17 0 15,8 14 0-15,7 8 0 16,10 11 0-16,0 17 0 0,21 2 0 15,12-2 0-15,5-2 0 16,-1-8 0-16,-2-8 0 16,-12-6 0-1,-5-4 0-15,-9 0 0 0,-5 0 0 16,-4 0 0-16,0 0 0 16,0-4 0-1,0 0 0-15,0 2 0 0,-2 0 0 16,-2 2 0-1,4 0 0-15,0 0 0 16,0 0 0-16,0 0 0 16,0 0-42-16,0 0-86 15,2 6-20-15,5-2-29 16,-2 0 54-16,-3-4 67 16,-2 2-29-16,0-2-23 15,0 2-46-15,0 0-127 0,0 0 14 16,0 0 54-1,0 0 167-15,0-2 46 0,0 0 175 16,0 0 145-16,0 0-14 16,2 0-47-16,0 0-25 15,0-2-107-15,-2-2-68 16,0 2-25-16,0 2-26 16,0 0-8-16,0 0 1 15,0 0 0-15,3 0 11 16,-1 0-12-16,4 0 11 0,1 0 10 15,0 4-15 1,0 2 21-16,-1 2 18 0,1 0-3 16,-3 2 10-16,1 4-5 15,-3 2-6-15,1 4-41 16,1 2 0-16,2 2 0 16,3-2 0-16,9 0 0 15,7-4 0-15,8-5 0 16,11-9 0-16,6-4 0 0,4 0 0 15,0-21 0 1,0-11-3-16,-2-6-114 0,-6-10-195 16,12-32-358-16,-11 11-233 15,-11 10-207-15</inkml:trace>
  <inkml:trace contextRef="#ctx0" brushRef="#br0" timeOffset="-149699.65">30607 13118 1250 0,'0'0'642'15,"0"0"-12"-15,0 0-92 0,0 0-247 16,0 0-21-16,0 0-60 15,0 0-66-15,-94 44-23 16,94-10-121-16,0 9 0 31,27 2 0-31,11 5 0 0,8-1 0 16,3-1 0-16,-1-4 0 16,-9-6 0-16,-14-4 0 15,-14-8 0-15,-11-3 0 16,-13-10 0-16,-26-3 0 15,-11-7 0-15,-6-3 0 16,2 0 0-16,8 0 0 16,15 0 0-16,17-7 0 15,14 1 0-15,4-2-38 0,32-4-23 16,13-2-17-16,11-2-54 16,5-4-29-16,-3-4 4 15,-4-6 31-15,-8-2 56 16,-11-6 47-16,-10 0 23 15,-11 2 74-15,-9 4 75 16,-9 7 46-16,0 7-42 16,-9 10-46-16,-15 7-29 15,-5 1-56-15,-2 5 1 16,-1 20-7-16,3 3 13 16,7 2-29-16,6 2 0 0,12-2 0 15,4-4 0-15,7-4 0 16,21-6 0-16,13-4 0 15,9-10 0-15,6-2-11 16,2 0-38-16,0-10 22 16,0-10 10-16,0-6-8 15,-2-4 17-15,-5-4 8 16,-2 2-10-16,-9 2 1 0,-9 3 9 16,-6 8-1-16,-12 6 1 15,-6 5-8-15,-4 4 8 16,-3 2 1-16,0 2 5 15,0 0 19-15,0 0-24 16,0 0 5-16,0 0-6 16,0 4 6-16,0 2-6 15,0-2 0-15,0-1 0 16,0-2 1-16,0-1-1 16,0 0 1-16,0 0 23 0,0-1-10 15,0-12 11-15,-8 0-4 16,-9-1 13-16,-6 3-34 15,-4 8 0-15,-6 3 0 16,-7 7 0-16,3 27 0 16,0 11 0-16,14 9 0 15,9 0 0-15,14-2 0 16,4-8 0-16,29-14 0 16,14-14 0-16,9-16 0 15,2 0 0-15,-2-28 0 0,-12-16 0 16,-8-12 0-16,-14-14 0 15,-6-27 0 1,-5-33 0-16,0-40 0 0,-2-21 0 16,0 10 0-1,-4 47 0-15,-3 56 0 0,-2 42 0 16,0 32 0-16,0 4 0 16,0 48 0-1,0 58 0-15,0 57 0 16,0 29 0-16,13 5 0 0,3-17 0 0,3-35 0 31,0-31 0-31,-1-34 0 0,-1-32 0 0,6-16-26 16,23-14-212-1,-3-7-343-15,1-9-522 0</inkml:trace>
  <inkml:trace contextRef="#ctx0" brushRef="#br0" timeOffset="-149567.54">32257 13413 2118 0,'0'0'936'0,"0"0"-412"15,0 0-237-15,0 0-241 0,0 0-46 16,0 0-615-16</inkml:trace>
  <inkml:trace contextRef="#ctx0" brushRef="#br0" timeOffset="-143505.65">2005 15749 494 0,'0'0'500'0,"0"0"-179"0,0 0 58 16,0 0 137-16,0 0-196 15,62 116-7-15,-53-90-17 16,-2-2-43-16,-5-8-41 0,0-2-38 16,-2-5-57-16,0-8-18 15,-6-1-26-15,-17 0-44 16,-14 0-29-16,-15-19 0 16,-17-22 0-16,-26-21 0 31,-28-32 0-31,9-2 0 0,12 5 0 15,24 7 0-15,28 20 0 16,10-2 0-16,13-2 0 16,27 6 0-16,14 9 0 15,39 7 0-15,19 12 0 16,6 12 0-16,-2 20 0 16,-10 2-41-16,-19 36-14 15,-25 18 29-15,-22 14-7 16,-24 15 24-16,-37 9 0 15,-16 4 9-15,-12-1 3 16,2-5-3-16,7-10 1 0,16-14 7 16,16-8-7-16,21-18 2 15,21-12-3-15,6-10-17 16,17-10 16-16,33-8-10 16,35-18 11-16,39-36-1 15,39-22-23-15,9-4-63 16,-30 18-90-16,-22 14-72 15,-53 25-279-15,-22 14-438 0</inkml:trace>
  <inkml:trace contextRef="#ctx0" brushRef="#br0" timeOffset="-142728.28">2842 15424 1083 0,'0'0'1218'15,"0"0"-745"-15,0 0 93 16,0 0-260-16,0 0-160 0,0 0-79 16,0 0-66-16,-21 116 16 15,21-37-16 1,0 1-1-16,0 4 4 0,0-8-4 15,8-12-6-15,10-19 5 16,4-23-23-16,5-18 24 16,2-4 1-16,0-35 0 15,0-15 26-15,-2-8-21 16,-2-8 4-16,-6 8 26 16,-1 8-36-16,-7 14 15 15,0 18-3-15,1 18-12 0,3 4 12 16,5 30 3-16,9 14 3 15,7 6 4-15,3 0-11 16,9-6-10-16,-4-8-1 16,-1-18-17-16,-10-13 5 15,-8-9-39-15,-10-9 36 0,-9-27 3 16,-6-14 13-16,0-8-1 16,0-4 0-16,-10 4 2 15,1 14 1-15,5 12-3 16,4 20 0-16,0 12 16 15,25 0-1-15,18 18 2 16,18 8-1 0,14-4-15-16,10-4 17 15,2-8-18-15,-2-10 0 16,-8 0-1-16,-14-14 13 0,-14-8-11 16,-18-9 5-16,-13-1-5 0,-16-4 22 15,-2-4-23-15,-7 0 0 31,-18 4 6-31,-4 14 0 0,-2 14-2 16,-2 8 14-16,0 30-18 0,4 18 0 16,2 16 0-16,9 11 0 15,14-1 0-15,4-4 0 32,20-12 0-32,29-14 0 0,13-16 0 15,16-20 0-15,7-8 0 16,0-14-21-16,8-38-177 15,-22 6-603-15,-21 6-1360 0</inkml:trace>
  <inkml:trace contextRef="#ctx0" brushRef="#br0" timeOffset="-140525.42">5456 15638 1916 0,'0'0'589'16,"0"0"-246"-16,0 0 191 15,0 0-285-15,0 0-104 16,0 0-22-16,0 0-40 15,-67-58-47-15,51 111-11 16,-1 17-19-16,3 10-4 16,7 2 1-16,7-10 3 0,3-14 3 15,26-15-9-15,14-19 0 16,5-24 2-16,1-4-2 16,-4-32 0-16,-12-14 5 15,-17-17-4-15,-16-5 18 16,-2-8-19-16,-34 4 0 15,-13 6 0-15,-5 20 0 16,4 19 0-16,7 21 0 16,11 10 0-16,17 18 0 15,15 14 0-15,5 9 0 16,34-5 0-16,26-10-3 0,16-18-29 16,12-8-19-16,3-26-12 15,-7-27 24-15,-14-7 11 16,-17-6 28-16,-19-6 9 15,-24 2-9-15,-15 8 54 16,0 12 6-16,-15 14-12 16,-5 17-3-16,1 19-45 15,4 23 0-15,-1 49 0 16,8 30 0-16,5 2 0 16,3-7 0-16,0-17 0 0,7-22 0 15,9 0 0 1,-1-8 0-16,1-18 0 0,-7-14 0 15,-5-16 0 1,-2-2 0-16,-2-16 0 0,0-16 0 16,2-4 0-16,3-4 0 15,4 4 0-15,6 6 0 16,6 4 0-16,6 10 0 16,6 8 0-16,5 8 0 15,2 0 0-15,0 14 0 16,-2 12 0-16,-9 10 0 0,-12 4 0 15,-15 4 0-15,-2 6 0 16,-31 0 0-16,-15-2 0 16,-10-7 0-16,-2-14 0 15,4-10 0-15,12-11 0 16,13-6 0-16,16-2 0 16,13-20 0-1,9-14 0-15,31-9-30 0,20-7-96 16,12-8-207-16,10-6-46 0,3-4-177 15,-7 2 283-15,-11-7 142 16,-21 7 131 0,-17-2 31-16,-17 10 222 15,-12 4 94-15,0 14-25 16,-18 7-50-16,2 17-45 0,0 14-26 16,2 4-84-16,4 31-59 15,1 21-58-15,5 20 0 16,4 26 0-16,0 0 0 0,4 1 0 15,21-5 0 1,8-18 0-16,11 0 0 0,12-18 0 16,9-22 0-16,6-22 0 15,5-14 0-15,1-10 0 16,4-30-3-16,-8-14-20 16,-3-12 23-16,-15-2-1 31,-10 2 5-31,-16 4-4 0,-12 16 0 0,-11 10 0 15,-6 15 23-15,-10 15-23 0,-15 6 0 16,-8 28 0-16,-5 21 0 16,-2 13 0-16,5 4 0 31,4 2 0-31,10-10 0 16,13-14 0-16,8-12 0 15,0-14 0-15,27-14 0 16,8-4 0-16,7-22 0 15,1-14 0-15,-1-8 0 16,-9-10 0-16,-6 0 0 16,-14 2 0-16,-6 10 0 15,-7 16 0-15,0 12 0 0,0 14 0 16,-5 15 0-16,-6 30 0 16,3 15 0-16,4 8 0 15,4-4 0-15,0-4 0 16,17-14 0-16,16-15 0 15,8-17 0-15,3-14 0 16,2-9 0-16,-3-23 0 16,-3-13 0-16,-9-8 0 15,-6-5 0-15,-7 0 0 16,-7 4 0-16,-5 10 0 16,-3 9 0-16,-3 20 0 0,0 15 0 15,0 4 0-15,2 29 0 16,2 16 0-16,4 3 0 15,2 2 0-15,9-8 0 16,2-10 0-16,8-12 0 16,0-14 0-16,5-10 0 15,-1-10-9-15,0-20 9 16,2-6-27-16,-4-12 24 16,-3 0-3-16,-4-2 12 15,-3 8 1-15,-6 8 2 0,-3 16 14 16,-8 13-23-1,0 5 0-15,1 23 0 0,1 17 0 16,2 10 0-16,0 2 0 16,5 2 0-16,1-14 0 15,-1-10 0-15,1-10 0 16,-1-12 0-16,-5-8 0 0,4 0 0 16,-1-26 0-1,5-6 0-15,1-8 0 0,4-6 0 16,1 2 0-16,2 0 0 15,-1 8 0-15,-1 5 0 16,-5 13 0-16,2 13 0 0,-1 5 0 16,1 10 0-16,0 13 0 31,3 12 0-31,-2 1 0 0,2-4-42 0,-2-2-255 31,-7-8-502-31,-6-12-606 0</inkml:trace>
  <inkml:trace contextRef="#ctx0" brushRef="#br0" timeOffset="-140359.16">8141 14959 2395 0,'0'0'783'0,"0"0"-233"16,0 0-364-16,0 0-121 15,0 0-65-15,0 0-216 0,0 0-623 16</inkml:trace>
  <inkml:trace contextRef="#ctx0" brushRef="#br0" timeOffset="-140192.99">6613 15208 2515 0,'0'0'961'0,"0"0"-667"16,0 0-124-16,135 0-14 16,35-4-156-16,34-10 0 15,15 0 0-15,-60 6-672 0,-46 3-1747 0</inkml:trace>
  <inkml:trace contextRef="#ctx0" brushRef="#br0" timeOffset="-139604.45">10189 15575 312 0,'0'0'1444'0,"0"0"-1129"16,0 0-5-16,0 0 163 0,0 0-269 15,120-121 3-15,-118 91-9 16,-2 2-30-16,-12 2-24 16,-21 12-42-16,-13 8-41 15,-6 6 11-15,-2 32-43 16,4 22-10-16,12 10 6 0,14 11-25 16,21-7 0-16,6-8 0 15,34-14-19-15,17-18 19 31,10-20-21-31,1-8 21 0,-5-18-11 16,-14-18 13-16,-9-8-2 16,-18-6 0-16,-12-3 0 0,-5 3 24 15,-2 10-16-15,0 12 5 16,0 16 4-16,0 12-17 0,7 22 0 16,15 27 0-1,11 9 0-15,15 6 0 0,7-2 0 16,10-12 0-16,31-12-89 15,-16-18-411-15,-11-16-361 16</inkml:trace>
  <inkml:trace contextRef="#ctx0" brushRef="#br0" timeOffset="-138070.6">12196 15338 1883 0,'0'0'748'16,"0"0"-243"-16,0 0 33 16,0 0-310-16,0 0-124 15,0 0-14-15,-56 124-90 16,56-46 0-16,0 2 0 15,4-1 0-15,12-17 0 0,5-12 0 16,-2-18 0-16,2-16 0 16,3-16 0-16,0-4 0 15,7-34 0-15,4-12 0 16,2-12 0-16,5-2 0 16,3 2 0-16,-1 9 0 15,-4 21 0-15,-6 14 0 16,-3 18 0-1,-7 18 0-15,1 22 0 0,0 6 0 16,2 7 0-16,6-9 0 16,5-8 0-16,2-14 0 0,2-16-14 15,-4-6-98-15,-9-22 17 16,-12-16 7-16,-11-10 55 16,-6-6 24-16,0-5 18 15,-10 11 0-15,6 12 66 16,4 14-8-1,4 22-13-15,34 0-12 0,20 18-4 16,35 14 4-16,40 2-42 16,-7-12-17-16,-10-8-13 15,-22-14-34-15,-34 0 13 16,-5-14-6-16,-10-8 23 0,-22-8 33 16,-23 2-6-16,0-6 7 15,-27 2 48-15,-12 6-13 16,-3 10 26-16,-2 16 4 15,-3 6-26-15,3 34-11 16,5 18-28-16,8 13 0 16,14 5 0-16,10 0 0 15,7-14 0-15,7-12 0 16,17-20 0-16,8-16 0 16,1-14 0-16,2-8 0 15,1-24 0-15,-1-12 0 0,-1-6 0 16,-1-4 0-1,-2-3 0-15,0 3 0 0,-4 10 0 16,-2 8 0 0,-7 22 0-16,-3 14 0 15,-4 4 0-15,1 32 0 0,3 14 0 16,3 4 0 0,9 0 0-16,9-5 0 0,10-17 0 15,10-16 0-15,2-16 0 16,-2-4 0-16,-5-28 0 15,-7-8 0-15,-8-8 0 16,-11-7 0-16,-7-11 0 16,-7-6 0-16,-7-2 0 15,-4 0 0 1,0 9 0-16,0 19 0 0,-11 24 0 16,-3 22 0-16,4 26 0 15,-3 51 0-15,5 35 0 0,6 2 0 16,2-5 0-16,0-21 0 15,20-24 0-15,12-2 0 16,9-4 0-16,15-28 0 16,7-20 0-16,6-10 0 15,0-36 0-15,-2-20 0 16,-7-8 0-16,-7-30 0 0,-6-31 0 16,-7-25 0-1,-9-4 0-15,-10 29 0 0,-13 39 0 16,-6 44 0-16,-2 20 0 15,0 8 0-15,0 8 0 16,0 6 0-16,-2 0 0 16,-6 24 0-16,1 8 0 15,3 2 0-15,2-2 0 16,2-2 0 0,0-12 0-16,0-6 0 0,0-2 0 0,0-10 0 15,0 0 0-15,0 0 0 31,0 2 0-31,0 0 0 0,0 0 0 0,2 6 0 16,2-4 0 0,1 6 0-16,1 7 0 15,0 2 0-15,-1 12 0 16,0 5 0-16,-1 8 0 0,-1 2 0 31,-3 6 0-31,0-2 0 0,0 2 0 16,0-2 0-16,0-1 0 15,-3 1 0-15,-8-2 0 16,2-2 0-16,3-2 0 16,1-4 0-16,5-12 0 15,0-8-8-15,5-20-259 16,15 0-481-16,-1-2-678 0</inkml:trace>
  <inkml:trace contextRef="#ctx0" brushRef="#br0" timeOffset="-137736.52">15311 15262 1993 0,'0'0'866'15,"0"0"-409"-15,0 0-126 16,0 0-142-16,0 0-132 16,0 0 0-16,0 0-48 15,-65 30-7-15,21 12 5 0,-10 2-7 16,-2-4-7-1,7-4-34-15,13-8 11 0,17-10 24 16,17-6 12 0,2-8 12-16,31 0 50 0,15-2-2 15,8 2-12-15,6 4-54 16,-2 2 0-16,-5 7 0 16,-8 1 0-16,-7 1 0 15,-7 3 0-15,-2-1 0 16,-2-3-26-16,2-8-143 15,17-10-318-15,-5 0-317 0,-3 0-878 0</inkml:trace>
  <inkml:trace contextRef="#ctx0" brushRef="#br0" timeOffset="-137039.78">16391 15150 1431 0,'0'0'799'0,"0"0"-139"16,10-153-109-16,-10 101-227 15,0 12-103-15,-14 24-111 16,-7 16-110-16,-4 46 0 0,-2 54 0 16,11 41 0-1,13 13 0-15,6-4 0 0,30-33 0 16,6-41 0-16,-2-26 0 15,7-14 0 1,10-6 0-16,4-16 0 0,5-10 0 16,-13-18 0-16,-11-34 0 15,-15-36 0-15,-13-30 0 0,-11-33 0 16,0-3 0 0,-4 32 0-16,-6 41 0 15,6 47 0 1,2 30 0-16,2 0 0 0,0 46 0 15,0 46 0-15,16 35 0 16,3 1 0-16,2-26 0 0,-5-29 0 16,-1-25 0-1,1-4 0-15,-3-2 0 16,0-12 0-16,-4-20 0 16,-2-10 0-16,-3-10 0 15,1-28 0-15,1-2 0 16,6-6 0-16,1 6 0 15,5 9 0-15,1 16 0 16,6 12 0-16,4 3 0 16,7 22 0-16,4 14 0 15,5 3 0-15,4 1 0 16,2-4-17-16,2-12-187 16,20-16-355-16,-12-4-254 0,-8-4-204 15</inkml:trace>
  <inkml:trace contextRef="#ctx0" brushRef="#br0" timeOffset="-136427.05">17677 15588 1272 0,'0'0'655'16,"0"0"-77"-16,0 0-26 16,40-134-237-16,-40 94 3 15,0 8-123-15,-27 10-60 16,-9 12-59-16,-8 10-76 16,-7 24 0-16,-3 24 0 15,8 16 0-15,8 11 0 0,13-7 0 16,21-6 0-16,4-12 0 15,19-16 0-15,22-24 0 16,3-10 0-16,2-10 0 16,-7-26 0-16,-5-8 0 15,-7-8 0-15,-10 2 0 16,-3 4 0-16,-6 11 0 16,-1 17 0-16,0 12 0 15,-2 6 0-15,3 32 0 0,3 13 0 16,7 9 0-1,9 0 0-15,4-8 0 16,5-12 0-16,1-16 0 0,-1-18-56 16,-3 0-79-16,-6-36 27 15,-9-16 60-15,-7-11 48 16,-4-5 0 0,-7-12 29-16,3-18 26 15,-3 4 16-15,2 0-38 0,2 9 19 16,-2 31 55-16,1 14-107 15,-1 28 0-15,2 16 0 16,2 46 0-16,6 38 0 16,1 33 0-16,-2-9 0 15,1-6 0-15,-8-21 0 16,-2-26 0-16,-2-2 0 16,0-3 0-16,0-26 0 15,0-20 0-15,0-8 0 0,0-18 0 16,2-26 0-16,12-10 0 15,4-10 0-15,11-7 0 16,6 9 0-16,10 4 0 16,6 18 0-16,0 12 0 15,-1 12 0-15,-13 12 0 16,-12 4-207-16,-25 0-331 16,-18 0-277-16,-20 4-274 0</inkml:trace>
  <inkml:trace contextRef="#ctx0" brushRef="#br0" timeOffset="-136236.15">16467 15009 2664 0,'0'0'859'0,"0"0"-539"15,0 0-67-15,0 0-253 16,200-10 0-16,-86 4 0 15,-5 2 0-15,-1 0 0 0,-46 0-625 16,-8 2-1612-16</inkml:trace>
  <inkml:trace contextRef="#ctx0" brushRef="#br0" timeOffset="-134931.04">19343 15709 196 0,'0'0'1181'0,"0"0"-679"0,0 0-235 16,0 0 205-16,0 0-146 15,0 0-97-15,0 0 0 16,42-44-65-16,-23 16-56 16,3-12-30-16,3-9-48 15,-1-11 10-15,-2-6-28 16,-4-12 2 0,-5-22 13-16,-8-25-27 0,-5 5 0 15,0 18 22-15,0 21-20 16,-5 37 11-16,-5 12-4 15,0 14 18-15,6 18 20 16,-1 50-47-16,5 55 0 16,0 35 17-16,5 12-16 0,9-19 16 15,-6-39-4-15,-1-36-7 16,-1-4-3-16,6 3-3 16,1-2 0-16,7-2 5 15,5-17 2-15,8-22-2 16,11-14-5-1,8-6 1-15,4-32-2 0,0-12-9 16,-8-9-19-16,-12-7 23 0,-16 6-4 16,-18 12 10-16,-2 8 0 15,-24 14 6-15,-16 16 3 16,-7 10-9 0,5 0 0-16,8 14 21 15,16 14-13-15,18 6-1 0,10 0-5 16,32 8 4-16,18-6-3 15,11 0-3-15,5-5-5 16,-7-8-2 0,-13-6-1-16,-19-5-19 0,-12-6-66 15,-18-6-127-15,-7-4-62 0,-7-10-276 16,-11-8-223-16</inkml:trace>
  <inkml:trace contextRef="#ctx0" brushRef="#br0" timeOffset="-134730.28">19295 14985 2529 0,'0'0'698'0,"0"0"-330"0,0 0-71 31,0 0-178-31,109-110-58 0,-31 82-61 15,8 1-15-15,51 8-149 16,-23 7-533-16,-12 6-722 16</inkml:trace>
  <inkml:trace contextRef="#ctx0" brushRef="#br0" timeOffset="-134326.25">20467 15194 1377 0,'0'0'929'16,"0"0"-282"-16,0 0-162 0,0 0-172 0,0 0-131 15,0 0-85-15,0 0-31 16,154-47-66-1,-106 47 0-15,2 30 0 0,-4 15 0 16,-5 5 0 0,-12 8 0-16,-14 4 0 0,-15-4 0 15,0-4 0-15,-25-10 0 16,-6-9 0-16,0-13 0 16,2-16 0-1,9-6 0-15,11-14 0 16,9-26 0-16,0-17 0 0,31-3 0 15,12-6 0-15,7 8 0 0,4 10 0 16,-4 20 0 0,-6 18-54-16,-1 12-245 15,-12 24-323-15,-12 2-375 0</inkml:trace>
  <inkml:trace contextRef="#ctx0" brushRef="#br0" timeOffset="-132098.75">21456 15227 1631 0,'0'0'687'16,"0"0"-177"-16,0 0-136 16,0 0-75-16,0 0-74 15,0 0-39-15,0 0-70 16,-136-5-48-16,94 67-68 0,4 14 0 31,13 0 0-15,19-5 0-16,6-13 0 0,31-21 0 15,20-19 0-15,9-18 0 16,2-13 0-16,-4-28 0 16,-13-9 0-16,-13-4 0 15,-15-4 0-15,-13 10 0 16,-4 4 0-16,0 16 0 15,0 10 0-15,0 18 0 16,-2 2 0-16,0 32 0 16,2 12 0-16,0 8 0 0,4 2 0 15,14-7 0-15,9-8 0 16,2-14 0-16,7-15 0 16,-1-12 0-16,-1-3 0 15,-5-24 0-15,-3-10 0 16,-5-3 0-16,-4-10 0 15,-3 4 0-15,-3 0 0 16,-5 10 0-16,1 14 0 16,-2 12 0-16,-1 10 0 15,3 22 0-15,4 20 0 16,5 12 0-16,6 0 0 0,6-2 0 16,7-8 0-16,0-20 0 15,3-11 0-15,-5-13 0 16,-4-5 0-16,-4-27 0 15,-8-4 0-15,-5-4 0 16,-4-8 0-16,-1 2 0 16,-3 4 0-16,4 4 0 15,-2 12 0-15,3 9 0 16,9 16 0-16,6 1 0 16,10 0 0-16,12 14 0 0,8 4 0 15,8-6 0-15,5-2 0 16,0-6 0-16,-5-4 0 15,-10 0 0-15,-15-14 0 16,-12-4 0-16,-12-2 0 16,-13-3 0-16,0 1 0 15,0-1 0-15,-15 4 0 16,-3 3 0-16,-2 10 0 16,0 6 0-16,-1 9 0 0,4 23 0 15,1 8 0-15,8 8 0 16,8 2 0-16,0-4 0 15,10-6 0-15,17-10 0 16,9-12 0-16,4-10 0 16,2-8 0-16,0 0 0 15,-3-20 0-15,-6-4 0 16,-9 2 0-16,-6-4 0 16,-7 0 0-16,-1-2 0 15,-4 2 0-15,-1-2 0 16,-3 2 0-16,2 2 0 15,-2 3 0-15,2 7 0 0,-4 5 0 16,4 4 0 0,-4 5 0-16,0 0 0 0,0 0 0 15,0 0 0-15,0 0 0 16,0 0 0-16,0 0 0 16,0 0 0-16,0 0 0 15,-4 0 0-15,-2 0 0 16,0 0 0-16,-1 0 0 15,-2-4 0-15,2 4 0 16,0-4 0-16,-1 3 0 0,1-3 0 16,0 1 0-1,3 1 0-15,-1 2 0 0,3 0 0 16,0 0 0-16,2 0 0 16,0 0 0-16,0 0 0 15,0 0 0-15,0 0 0 16,0 2 0-16,0 2 0 15,0-1 0-15,0-3 0 0,0 0 0 16,0 0 0-16,0 0 0 16,0 0 0-16,0 0 0 15,0 0 0 1,0 0 0 0,0 0 0-16,0 1 0 15,0-1-41-15,0 4-80 0,0-4 55 16,0 0 33-1,0 0 27-15,0 4 6 0,0-4 11 16,0 0 19-16,0 0-24 16,0 0 9-16,0 2 5 15,0-2-20-15,0 0 28 16,0 0-17-16,0 0 7 16,0 0 37-16,0 0-38 15,0 0 19-15,6 7-16 16,8-2-20-16,4 5 0 15,9 3 0-15,4 0 0 16,6 4 0-16,6-3 0 16,-5 4 0-16,-3-4 0 15,-6 4 0-15,-10 4 0 16,-11-4 0-16,-6 8 0 0,-2-4 0 16,0-2 0-16,0 0 0 15,-4-6 0-15,4-4 0 16,0-8 0-16,15-2 0 15,16 0 0-15,12-8 0 16,8-14 0-16,5-4 0 16,0-6 0-16,-3-4 0 15,-4-8 0-15,-10-9 0 16,-11-1 0-16,-12 4 0 16,-10 6 0-16,-6 12 0 0,0 18 0 0,-22 14 0 15,-4 6 0 1,-1 26 0-16,4 8 0 0,10 4 0 15,10 1 0-15,3-1 0 16,23-8 0 0,14-6 0-16,13-2 0 0,1-6 0 15,-2-4 0-15,-6-4 0 16,-12 0 0 0,-16 2 0-16,-15 2-9 15,0 0-3-15,-33 4 11 16,-14-2 2-16,-4 0 0 15,4-2-1-15,11-8-8 16,17-6 7-16,19-4 1 0,11 0 0 0,38-26 5 16,22-10-4-1,14-8 5 1,8-12-6-16,1-6-48 0,-14-4 22 0,-16-1 11 16,-19 9 15-16,-28 12 11 15,-17 20 25-15,-8 12 23 31,-32 14-59-31,-7 26 0 0,0 22 0 0,7 17 0 16,12 7 0 0,14-4 0-16,14-6 0 0,8-10 0 15,33-14 0-15,14-18 0 16,11-18 0-16,2-2 0 16,-3-22 0-16,-7-14 0 0,-12-4 0 31,-9-6 0-31,-14-2 0 15,-7-2 0-15,-5 0 0 16,-2 7 0-16,-2 7 0 16,0 14 0-16,-1 12 0 15,8 10 0-15,3 8 0 0,10 24 0 16,7 9 0-16,1 7 0 16,1 2 0-16,-3 0 0 15,-6-2 0-15,-11-2 0 16,-10-6 0-16,-6-6 0 15,-8-7 0-15,-26-8 0 16,-9-6-38-16,-21-13-122 16,10 0-524-16,12-19-671 0</inkml:trace>
  <inkml:trace contextRef="#ctx0" brushRef="#br0" timeOffset="-131198.78">25919 14995 1465 0,'0'0'671'0,"0"0"-108"16,0 0-23-16,0 0-209 15,0 0-85-15,-120-46-109 16,66 86 6-16,2 10-143 0,4 12 0 15,9 6 0-15,16-1 0 16,15-5 0-16,8-16 0 16,25-12 0-16,18-16 0 15,9-18 0-15,4 0 0 16,-4-28 0-16,-6-10 0 16,-9-6 0-16,-11 2 0 15,-8-2 0 1,-10 9 0-16,-1 11 0 0,-7 16 0 15,0 8 0-15,3 14 0 16,-1 25 0-16,7 9 0 16,11 4 0-16,14-6 0 0,8-12 0 15,9-14 0-15,4-18 0 16,-1-2 0 0,-7-26 0-16,-11-12 0 15,-10-10 0-15,-11-6 0 16,-5-13 0-16,-10-5 0 0,0-8 0 15,0 0 0-15,-14 8 0 16,1 11 0-16,-1 32 0 16,6 29 0-16,-1 36 0 15,5 64 0-15,4 36 0 0,8-1 0 16,19-27 0-16,4-38 0 16,5-28 0-1,10-2 0-15,14-10 0 0,10-16 0 16,-3-14 0-16,-3-26 0 15,-8-24 0-15,-7-14 0 16,-4-28 0 0,-10-37 0-16,-8-29 0 0,-12 7 0 0,-13 33 0 15,-2 48 0 1,0 44 0-16,-15 18 0 0,-3 10 0 16,-7 58 0-16,4 60 0 15,9 45 0-15,12 3 0 16,0-29 0-1,27-43 0-15,2-44 0 0,9-12 0 16,11-8 0-16,51-10-50 0,-11-12-543 31,-2-10-997-31</inkml:trace>
  <inkml:trace contextRef="#ctx0" brushRef="#br0" timeOffset="-130494.6">27536 14570 2376 0,'0'0'744'15,"0"0"-173"-15,0 0-293 16,0 0-151-16,0 0-127 16,-33 173 0-16,53-83 0 15,4 8 0-15,1 0 0 0,-5-20 0 16,7 2 0-16,2-17 0 15,2-19 0-15,0-18-8 16,5-22-85-16,-3-4-4 16,3-36 57-16,-5-18 39 15,0-30-20-15,-2-33 21 16,-7 3 27-16,-4 14 7 16,-9 21 35-16,-6 43 12 15,-1 18-32-15,-2 18-49 16,0 40 0-16,0 68 0 0,0 37 0 15,6-1 0-15,10-31 0 16,-3-39 0-16,3-24 0 16,-1-8 0-16,4-4 0 15,-4-10 0-15,1-20 0 16,-5-8 0-16,5-30 0 16,1-16 0-16,8-12 0 15,4-12 0-15,6 3 0 16,1 12 0-16,-1 12 0 0,-4 23 0 15,-6 20 0-15,-2 6 0 16,-4 33 0-16,1 11 0 16,3 8 0-16,2-6 0 15,6-2 0-15,4-10 0 16,5-16 0-16,-2-12 0 16,0-12 0-16,-2-4 0 0,-7-26 0 15,-5-12 0-15,-6-8 0 16,-7-12 0-16,-4-5 0 15,-7-5 0-15,0 8 0 16,-5 16 0-16,-12 24 0 0,-10 24 0 16,0 24 0-16,4 32 0 15,10 14 0 1,13 2 0-16,2 1 0 16,34-11 0-1,13-12 0-15,7-16 0 0,2-20 0 16,-1-20-188-1,-16-20-304-15,-19-10-433 0</inkml:trace>
  <inkml:trace contextRef="#ctx0" brushRef="#br0" timeOffset="-130351.98">27619 14857 3122 0,'0'0'610'0,"0"0"-340"15,133 8-176-15,-41-8-94 16,24-14 0-16,-37-8 0 16,-15-9-979-16</inkml:trace>
  <inkml:trace contextRef="#ctx0" brushRef="#br0" timeOffset="-129291.95">3193 17495 1991 0,'0'0'372'16,"0"0"132"-16,0 0-164 0,0 0-147 15,0 0-123-15,0 0-58 16,17 22 44-16,21-44-5 16,7-6-15-16,1-8-3 15,-3-4-23-15,-10 4 2 16,-16-4-11-16,-11 2 9 16,-6 2 32-16,-21 8-21 15,-14 10 29-15,-10 18 14 16,1 0-20-16,2 22 17 0,5 18-26 15,13 10-22 1,15 4-13-16,9 4-3 0,14-10 2 16,26-3-1-16,20-21-10 15,15-12-9-15,12-12-67 16,9-18-151-16,34-39-306 16,-26 3-343-16,-17 8-340 0</inkml:trace>
  <inkml:trace contextRef="#ctx0" brushRef="#br0" timeOffset="-128905.03">4222 17235 1622 0,'0'0'702'16,"0"0"-349"-16,0 0 33 15,0 0-101-15,0 0-108 16,0 0-32-16,-123-66-44 16,81 66-28-16,-5 0 10 15,1 26-23 1,-2 14-6-16,13 6 1 0,10 6-55 15,16 6 0-15,9-8 0 0,11-14 0 16,23-9-8-16,9-23-12 16,1-4 1-16,3-31 9 15,-5-19 10-15,-7-8 0 16,-8-12-1-16,-9-2 0 16,-13-4 0-16,-5-9 1 15,-5-1 23-15,-17 6-10 16,-3 6 11-1,6 20-24-15,1 26 0 0,9 24 0 0,7 8 0 16,2 46 0-16,0 16 0 16,13 20 0-16,9 6 0 15,9-1 0 1,7-7-60-16,4-12-162 16,28-18-338-16,-15-24-183 0,-2-12-188 0</inkml:trace>
  <inkml:trace contextRef="#ctx0" brushRef="#br0" timeOffset="-127926.3">4732 17267 1453 0,'0'0'497'0,"0"0"17"0,0 0-182 15,0 0-123-15,102-124-40 16,-91 92-34-16,-9 5-24 16,-2 1 28-16,-17 12 22 15,-21 8-40-15,-9 6-16 16,-2 6-63-16,0 20-19 15,7 15 1 1,13 3-17-16,15-2 11 0,14-2-17 0,0-6 8 31,23-12-9-31,10-12-21 16,3-10 19-16,-1 0 1 16,-1-18 1-16,-5-10 9 0,-5-6-9 15,-5 2 9 1,-2-4-9-16,-5 5-1 0,-2 9 1 15,-3 8 0-15,-3 6 1 16,4 8 12-16,-2 13-13 16,3 27 10-16,5 18-1 15,3 28-9-15,8 38 0 0,-1 27 0 16,-2 5 0 0,-8-26 0-16,-10-39 0 0,-4-35 0 15,0-14 0-15,-18-2 0 16,-4-4 0-16,-7-10 0 15,-2-18 0-15,-2-8 0 16,-6-26 0-16,-3-40 0 16,2-46 0-16,16-41 0 15,24-11 0-15,6 21 0 16,34 45 0-16,7 44 0 16,9 18 0-16,11 0 0 0,10 6 0 15,10-2-9-15,-4 10 7 16,-8 8 2-1,-9 0-1-15,-11 1-10 0,-10 0 12 16,-14-5-1 0,-6-1 14-16,-10-3-6 0,-6-4-8 15,-7-2 0-15,-2 2-8 16,0 0 2-16,-11 4 6 0,-6 8 0 16,-4 10 14-1,-1 4-14 1,-1 26 0-16,6 22 0 0,3 12 0 15,12 11 0-15,2 1 0 0,18-14 0 16,22-10 0-16,9-16 0 16,11-20 0-1,7-12 0-15,0-16 0 0,-5-24 0 16,-6-10 0-16,-10-8 0 31,-11 0 0-31,-12-9 0 16,-11 5 0-16,-10 4 0 0,-2 12 0 15,0 16 0-15,-20 20 0 16,-5 10 0-16,-2 10 0 16,4 26 0-16,7 16 0 15,11 2 0-15,5 8 0 16,23-3 0-16,19-9 0 16,14-2 0-16,2-12 0 15,0-4 0-15,-12-6 0 16,-15-8 0-16,-15 0 0 15,-16-2 0-15,-6 2 0 0,-29 0 0 16,-4 6 0-16,-5-8 0 16,3-2 0-16,5-14-129 15,14 0-520-15,13 0-867 0</inkml:trace>
  <inkml:trace contextRef="#ctx0" brushRef="#br0" timeOffset="-126662.89">7571 16980 1870 0,'0'0'568'15,"0"0"-199"-15,0 0 141 16,0 0-244-16,0 0-105 16,0 0-34-16,0 0-17 15,-27-56-70-15,14 92-13 16,1 12-7-16,3 10-7 15,7-4 2-15,2-5-15 16,7-9 0-16,17-14-14 0,5-12-19 16,3-14 11-16,-1-4 20 15,-6-22 2-15,-12-16 10 16,-9-6-4-16,-4-11 6 16,-15-7-9-16,-16-2-2 15,-6 2-1-15,2-2 1 16,6 10 10-16,11 5 16 15,16 9-27-15,2 12 0 16,25 10 0-16,19 4 0 16,16 18 0-16,9 0 0 15,5 26 0-15,-5 24 0 16,-5 26 0-16,-12 39 0 0,-21 29 0 16,-18 13 0-16,-13-1 0 15,-6-6 0-15,-13-11 0 16,4-13 0-16,8-20 0 15,7-21 0-15,0-31 0 16,0-10 0-16,10-4 0 16,7-8 0-16,5-4 0 15,3-16 0-15,0-12 0 16,-2 0 0-16,2-22 0 16,-2-14 0-16,-3-8 0 0,-5-10 0 15,-6-13-3 1,-9-5-6-16,-2-8-31 0,-32 0 10 15,-12 8 22 1,-14 10-1-16,-5 9 9 0,3 13 20 16,13 12 13-1,15 10 13-15,21 6-46 0,13 2 0 16,24-4 0 0,50-8 0-16,8-4-65 15,48-24-200-15,-19 10-298 16,-35 4-643-16</inkml:trace>
  <inkml:trace contextRef="#ctx0" brushRef="#br0" timeOffset="-126059.54">9680 16347 2395 0,'0'0'688'15,"0"0"-232"1,0 0-126-16,-133 36-103 0,68 18-227 16,-11 36 0-16,1 30 0 15,8 27 0-15,22-13 0 16,28-32 0-16,17-30 0 15,17-27 0-15,30 3 0 0,33-8 0 16,9-8 0-16,12-22 0 16,-3-10 0-16,-23-18 0 15,-8-18-11-15,-26-10-94 16,-35-7-15-16,-12-1-34 16,-46 6 1-16,-19 6 49 15,-16 8 58-15,-2 16 46 16,8 10 85-16,19 8 79 15,22 0 25-15,23 0-39 16,17 0-86-16,17 0-23 0,35 0-41 16,16-2 0-16,11-2 0 15,-4 0 0-15,-6 4 0 16,-13 0 0 0,-16 14 0-16,-16 16 0 0,-12 14 0 15,-12 10 0 1,0 14 0-16,-5 3 0 0,-6 1 0 15,2 0 0-15,3-2 0 16,6-8 0-16,0-7 0 0,0-11 0 16,13-16-48-16,5-12-432 15,-1-10-552-15</inkml:trace>
  <inkml:trace contextRef="#ctx0" brushRef="#br0" timeOffset="-125759.05">10362 17315 1724 0,'0'0'897'0,"0"0"-344"31,0 0-246-31,0 0-97 0,0 0-79 0,0 0-70 16,0 0-14-16,-17 94-13 15,17-72-34-15,6-8 6 16,17-10-6-16,6-4-35 15,4-4 28-15,0-18-28 16,-4-8 31 0,-6-2-5-16,-15 0 18 0,-8-2 0 15,0 6 19 1,-24 2-11-16,-10 4 14 16,-5 16-31-16,-7 6-5 0,2 6 4 0,1 24-89 31,18 16-197-31,11-2-456 15,14-10-477-15</inkml:trace>
  <inkml:trace contextRef="#ctx0" brushRef="#br0" timeOffset="-124231.08">11866 16507 1370 0,'0'0'574'15,"0"0"-205"-15,0 0 183 0,0 0-93 16,0 0-191-16,0 0-132 15,0 0-82-15,51-26 44 16,23 22-58-16,8-4-2 16,16-2-28-16,2-12-8 15,-17 4-2-15,-5-4-46 16,-23 4 11-16,-26 4 26 16,-25 1 9-16,-4 9 31 15,-37 4 5-15,-11 13 3 0,-4 23 30 16,4 34-28-16,15 34-41 15,29 34 0-15,6 9 0 16,43-9 0-16,11-12 0 16,-9-33 0-16,-12-17 0 15,-10-18 0-15,-13-8 0 16,-12 8 0-16,0-5 0 16,-27-3 0-16,-25-16 0 15,-15-24 0-15,-9-10 0 16,3-18-3-16,11-26-7 15,20-19 10-15,28-5 0 0,28-26 0 16,74-26-2-16,61-27-9 16,23-9-94-16,-5 4-216 15,-28 9-17 1,-54 37-25-16,-33 20 38 0,-27 28 185 16,-21 17 140-16,-4 7 42 15,-13 10 247-15,-22 6 8 16,-15 18 15-16,-3 28-48 0,0 43-90 15,12 37-26-15,24 38-56 16,17 7-92-16,17-11 0 16,24-30 0-16,-8-36 0 31,-2-18 0-31,-5-9 0 0,3 1 0 16,-2-2 0-16,-4-8 0 0,-7-16 0 15,-12-16 0-15,-4-8 0 16,0-14 0-16,0-22 0 15,0-16 0 1,0-6 0-16,0-5 0 16,17 5 0-16,8 8 0 0,9 10 0 0,3 22 0 31,4 14 0-31,-1 4 0 16,-3 26 0-16,-3 14 0 15,-5 10 0-15,-5 4 0 16,-3-1 0-16,-4-7 0 15,1-12 0-15,3-10 0 16,-2-12 0-16,4-12-16 16,-1 0 15-16,2-26-9 0,-1-14 9 15,-3-6 1-15,-1-7 0 16,-5 8 12-16,-1 4-4 16,-3 11 0-16,-6 12-8 0,-2 14 0 15,3 4 0 1,-3 22 0-16,4 14 0 0,4 8 0 15,3 1 0-15,5-1 0 16,6-8 0-16,0-14 0 16,6-12 0-16,-4-10-17 15,-1 0 7-15,-3-26 1 0,-4-6 16 16,0-8-7 0,-1-1 29-16,-1-3-29 0,-3 8 0 15,-2 8 0-15,-1 12 0 16,-4 16 0-1,3 0 0-15,3 26 0 0,1 18 0 16,3 6 0-16,-1 9 0 16,1-7 0-16,1-12 0 15,4-12 0 1,1-14 0-16,0-14 0 0,2-6 0 0,5-24 0 16,0-16 0-16,7-6 0 15,4-3 0 1,5 1 0-16,3 6 0 0,6 8 0 15,0 16 0-15,-1 12 0 16,-4 12 0 0,-2 8 0-16,-5 24 0 0,-6 12 0 15,-12 6 0-15,-13 8 0 16,-11-1 0-16,-4-7 0 16,-27-6 0-16,-9-8 0 15,-2-14 0 1,1-12 0-16,6-10-89 0,10-18-209 15,12-8-648-15</inkml:trace>
  <inkml:trace contextRef="#ctx0" brushRef="#br0" timeOffset="-123532.14">16721 16663 1545 0,'0'0'723'16,"0"0"-512"-16,25-120 170 16,-21 66-13-16,-4 6-127 15,0 12-61-15,-24 10-42 16,-12 16-7-16,-18 10-43 0,-19 54 2 16,-16 44-90-16,0 36 0 15,13 15 0-15,33-25 0 16,28-30 0-16,15-42 0 15,7-6 0-15,33-5 0 16,18-1 0-16,18-6 0 16,14-16 0-16,7-18 0 15,-8 0-101-15,-13-18-154 0,-25-12-93 16,-42-28-321 0,-9 9-129-1,-25 3-149-15</inkml:trace>
  <inkml:trace contextRef="#ctx0" brushRef="#br0" timeOffset="-123260.81">16427 16968 508 0,'0'0'1131'16,"0"0"-529"-16,0 0-111 0,0 0-132 16,0 0-100-16,0 0-109 15,0 0 43 1,-7 22-86-16,63-22-40 0,11 0-1 16,11 0-64-16,4-18-2 0,-1 0 9 15,-10 0 0 1,-16 6 6-16,-19 2-14 15,-18 6 23-15,-14 4 79 0,-4 4-103 16,-2 24 0 0,-14 16 0-16,-1 10 0 15,3 12 0-15,5 5 0 16,7 5 0-16,2 0 0 0,2-4 0 16,17-6 0-1,8-7 0-15,25-5-158 16,-7-22-552-16,0-10-765 0</inkml:trace>
  <inkml:trace contextRef="#ctx0" brushRef="#br0" timeOffset="-122796.88">18523 16816 2060 0,'0'0'919'16,"0"0"-395"-16,0 0-200 0,0 0-55 16,0 0-269-16,-127-26 0 15,112 38 0-15,9 6 0 16,4 4 0-16,2-4 0 16,0 0 0-16,2-4 0 15,6-6 0-15,1-2 0 16,1-6 0-16,-2 0 0 0,-1 0 0 15,-1-4 0 1,1-10 0-16,-4-4 0 0,-1 0 0 16,-2 0 0-16,0 4 0 15,0 2 0-15,0 2 0 16,0 6 0-16,0 4 0 16,0 0 0-16,0 0 0 15,0 0 0-15,0 0 0 16,0 0 0-16,0 0 0 15,0 0 0-15,0 0 0 16,0 0 0-16,0 0 0 0,0 0 0 16,0 0-11-16,0 0-28 15,0 0-6-15,0 0-27 16,0-4 0-16,0-18-165 16,-2 3-444-16,-8-4-554 0</inkml:trace>
  <inkml:trace contextRef="#ctx0" brushRef="#br0" timeOffset="-122030.63">18481 16172 1588 0,'0'0'649'16,"0"0"-122"-16,0 0-4 16,0 0-209-16,0 0-102 15,0 0-121-15,0 0 25 16,0 175-40-16,9-67-76 16,0-6 0-16,2-14 0 15,0-20 0-15,1 3 0 16,1 1 0-16,-5-18 0 15,0-14 0-15,-6-14 0 0,-2-16 0 16,0-10 0-16,0 0 0 16,0-28 0-16,0-16 0 15,0-10 0-15,6-4 0 16,11 0 0-16,8 9 0 16,9 13 0-16,9 18 0 15,3 14 0-15,3 4 0 16,3 14 0-16,-8 21 0 15,-8 5 0-15,-12 6 0 16,-15 2 0-16,-9-2-23 16,-11-2-13-16,-26-4-34 0,-15-4 25 15,-6-10 18-15,-2-4 1 16,6-8 25-16,12-6-8 16,17-8 9-16,14 0 53 15,11-12-41-15,16-6 6 16,27-4-11-16,15 4-7 15,10-4 12 1,13 0-12-16,5 0 0 16,3 2-2-16,3 2 7 0,-10 2-5 15,-11-2 0-15,-13 0-1 16,-12 0 0-16,-21 0 1 16,-8-4 0-16,-11-6 26 0,-6-7-17 15,0 3 13-15,-17-4-22 16,-12 6 1-1,-10 12 9-15,-1 18-9 0,-2 8 10 16,2 32 43-16,14 23-54 16,14 5 0-16,12 2 0 15,27-6 0-15,51-6 0 16,45-24 0-16,2-20-21 0,-5-14-122 16,9-36-436-16,-49-4-318 15,-11-4-628 1</inkml:trace>
  <inkml:trace contextRef="#ctx0" brushRef="#br0" timeOffset="-120671.92">20378 16585 1706 0,'0'0'817'16,"0"0"-204"-16,0 0-71 15,0 0-303-15,0 0-60 0,0 0-179 16,0 0 0-1,-81-56 0-15,25 98 0 0,-4 14 0 16,4 16 0-16,16 9 0 16,23-5 0-16,17-8 0 15,38-12 0-15,47-14 0 16,8-24 0-16,14-14 0 0,0-4 0 31,-21-32-9-31,-1-8 9 16,-22-8 9-16,-24-2-9 15,-18-4 0-15,-19 6 0 16,-2 12 0-16,-17 9 0 0,-10 22 0 0,-2 5 0 31,2 19 0-31,4 26 0 16,13 3 0-16,10 6 0 16,0-6 0-16,29-8 0 15,10-8 0-15,9-10 0 16,0-18 0-16,-1-4 0 0,-5 0-12 15,-11-22 11-15,-10-8 0 16,-13-2 1-16,-8-8 1 16,0 0 0-16,-22-4-1 15,-11 4-2-15,-3 8 2 16,3 1 2-16,4 12 10 16,10 2-12-16,11 11 0 15,8 2 0-15,6 4 0 16,29 0 0-16,9 0 0 15,14 0 0-15,6 0 0 16,3 10 0-16,-5 2 0 0,-4 6 0 16,-10 6 0-16,-13 7 0 15,-15 5 0-15,-9 4 0 16,-11 0 0-16,0 0 0 16,-4 0 0-16,-14-10 0 15,0-6 0-15,0-12 0 16,2-12 0-16,5 0 0 15,5-18 0-15,6-16 0 0,0-16 0 16,13-4 0-16,18-12 0 16,12-1 0-16,8 9 0 15,2 12 0-15,3 16 0 16,-5 22 0-16,-8 8 0 16,-8 26 0-16,-10 18 0 15,-12 5 0-15,-11 5 0 16,-2-4 0-16,0-6 0 15,-6-12 0-15,-5-10 0 16,7-10 0-16,4-12 0 16,0 0 0-16,0-18 0 15,17-16 0-15,12-6 0 0,8-6 0 16,6 2 0-16,6-1 0 16,-2 13 0-16,2 14 0 15,-6 10 0-15,-6 8 0 16,-4 18 0-16,-3 14 0 15,-4 8 0-15,-1 5 0 16,-1-9 0-16,5-2 0 0,4-16 0 16,10-12 0-16,1-6 0 15,8-2 0-15,-1-24 0 16,-2-6 0-16,-4-12 0 16,-12-5 0-16,-6-5 0 15,-14 4 0-15,-9 2 0 16,-4 16 0-1,-4 20 0-15,-21 12 0 0,-4 22 0 16,-2 30 0-16,2 16 0 0,10 8 0 16,11 1 0-16,8-11 0 15,23-16 0 1,28-16 0-16,16-24 0 0,16-10 0 16,8-22 0-1,-5-22 0-15,-5-10 0 0,-17-14 0 16,-14-7 0-16,-21-3 0 15,-18-2 0-15,-11 6 0 16,-9 12 0-16,-22 26 0 16,-7 17 0-16,4 19 0 15,6 23 0-15,16 25 0 16,12 10 0-16,20 10 0 0,34 2 0 16,13-7 0-16,6-5 0 31,3-8 0-31,-7-14 0 15,-11-4 0-15,-16-6 0 16,-13-4 0-16,-22 0 0 16,-7 0 0-16,-29 0 0 15,-26-4 0-15,-42 4 0 0,-55-8 0 16,17-6-62-16,8-6-872 16</inkml:trace>
  <inkml:trace contextRef="#ctx0" brushRef="#br0" timeOffset="-119605.5">24631 16619 555 0,'0'0'800'0,"0"0"-619"15,0 0 110-15,0 0 222 16,0 0-149-16,0 0-13 0,0 0-22 15,73-88-50-15,-73 60-93 16,0 2-82-16,-29-2-11 16,-13 6-43-16,-14 10-50 15,-6 12 0-15,-5 8 0 16,5 32 0-16,8 18 0 16,17 8 0-16,14 10 0 15,23-8 0-15,2-5 0 0,36-15 0 16,11-20 0-16,9-16 0 15,-2-12 0 1,-5-4 0-16,-8-30 0 0,-12-8 0 16,-12-6 0-16,-11-7 0 15,-8-3 0-15,0 6 0 16,0 10 0-16,-6 12 0 16,4 20 0-16,2 10 0 15,0 18 0-15,0 28 0 16,2 10 0-16,14 8 0 15,5-1 0-15,0-9 0 16,4-14 0-16,-2-10 0 0,-3-16 0 16,-7-14 0-16,0 0 0 15,-3-14 0-15,0-22 0 16,-1-8 0-16,3-5 0 16,1-5 0-16,3 4 0 15,1 10 0-15,1 14 0 16,0 18 0-16,0 8 0 15,2 22 0-15,2 22 0 16,-2 10 0-16,-2 4 0 0,-3-3 0 16,-4-7 0-16,-3-16 0 15,-6-10 0-15,-2-14 0 16,0-8 0-16,0 0 0 16,0-26 0-16,0-6 0 15,0-12 0-15,0-10 0 16,17 1 0-16,12 3 0 0,12 6 0 31,5 12 0-31,6 14 0 0,1 14 0 0,-6 4 0 16,-5 26 0-16,-11 10 0 15,-11 14 0 1,-9 3 0-16,-11 1 0 16,0-8 0-16,-8-2 0 0,-10-10 0 15,2-6 0-15,5-10 0 16,7-6 0-16,6-12-62 0,22 0-479 15,7-8-593-15</inkml:trace>
  <inkml:trace contextRef="#ctx0" brushRef="#br0" timeOffset="-119399.49">25986 16196 2293 0,'0'0'709'0,"0"0"-173"16,0 0-172-16,0 0-170 15,113-72-194-15,-15 50 0 16,0-2 0-16,9 4 0 16,-4 6 0-16,-30 4 0 15,-11 2-150-15,-49 8-396 16,-13 8-431-16,-21 6-352 0</inkml:trace>
  <inkml:trace contextRef="#ctx0" brushRef="#br0" timeOffset="-119130.75">26137 16102 1579 0,'0'0'736'16,"0"0"-40"-16,0 0-148 16,0 0-301-16,0 0-56 15,0 0-92-15,0 0-99 16,-20 128 0-16,20-56 0 15,0 23 0-15,-2 25 0 16,2-10 0-16,0-6 0 16,0-15 0-16,11-27 0 15,15 6 0-15,14 2 0 0,12-20 0 16,8-14 0-16,11-13 0 16,3-19 0-16,1-4 0 15,-8-22 0-15,-9-15-131 16,-22-37-221-16,-18 14-294 15,-18 2-363-15</inkml:trace>
  <inkml:trace contextRef="#ctx0" brushRef="#br0" timeOffset="-118106.45">26229 16686 732 0,'0'0'1830'0,"0"0"-1109"15,0 0-230-15,0 0-263 0,0 0-134 16,137-59-94-16,-41 33 0 15,7-4 0-15,-1-2 0 16,-8-4-68-16,-21 0-212 16,-17 6-85-16,-25 2 84 15,-17 12 275-15,-14 11 6 16,0 5 228-16,-14 9 64 0,-5 23-63 16,3 12 22-16,3 8-251 15,5 6 0-15,8 4 0 16,0-8 0-16,16-4 0 15,15-9 0-15,7-11 0 16,4-8 0-16,3-16 0 16,-5-6 0-16,-7 0 0 15,-6-14 0-15,-6-12 0 16,-8-10 0-16,0-5 0 16,-4-3 0-16,0 8 0 15,0 8 0-15,0 16 0 0,2 8 0 16,3 4 0-16,5 16 0 15,8 16 0 1,6 4 0-16,8-4 0 0,3-6 0 16,2-7 0-16,4-15 0 15,-5-4-39-15,-5-27-30 16,-9-13 6 0,-8-14 13-16,-11-14 50 15,-5-26 0-15,-7-26 0 0,0-31 18 16,0-11 13-16,0 29 17 15,0 43-15-15,-2 46 17 16,0 30-9-16,-1 14-41 16,3 8 0-16,-2 56 0 15,2 57 0-15,0 39 0 16,2 23 0-16,19-13 0 16,0-46 0-1,4-42 0-15,4-25 0 0,7-21 0 0,11-8 0 16,13-10 0-1,11-14 0-15,2-4 0 0,-1-36 0 16,-9-14 0 0,-7-17 0-16,-17-13 0 0,-7-8 0 15,-14 2 0 1,-12 10 0-16,-6 17 0 0,0 23 0 16,-20 32 0-16,-7 14 0 15,-2 38 0-15,2 21 0 16,10 11 0-16,12 4 0 15,5-8 0-15,22-14 0 0,23-17 0 16,9-22 0-16,8-19 0 16,1-4 0-16,-5-23 0 15,-3-17 0 1,-8-9 0-16,-3-13 0 0,-3 0 0 16,-4-2 0-16,-3 8 0 15,-1 19 0 1,-2 11 0-16,0 25 0 0,3 1 0 15,1 40 0 1,1 14 0-16,0 14 0 0,-10 12 0 0,-8-4 0 16,-9-1 0-16,-9-13 0 15,-4-12 0-15,-23-18 0 16,-9-16 0-16,-3-10 0 16,3-6 0-16,3-18 0 15,10-22 0 1,14-18 0-16,9-10 0 0,20-17 0 15,29 1 0-15,18 4 0 16,45-10 0-16,-19 23-342 0,-13 17-1068 16</inkml:trace>
  <inkml:trace contextRef="#ctx0" brushRef="#br0" timeOffset="-117900.27">29520 15709 179 0,'0'0'2524'0,"0"0"-1635"16,0 0-385-16,0 0-504 15,0 0 0-15,0 0 0 0,-25 106 0 16,42-24 0-16,1 39 0 16,-2-19-114-16,-7-14-1081 0</inkml:trace>
  <inkml:trace contextRef="#ctx0" brushRef="#br0" timeOffset="-117597.55">29733 16629 1813 0,'0'0'784'0,"0"0"-87"16,130-94-220-16,-64 40-263 16,3-8-103-16,-4-6-111 15,-5-7 0-15,-13 3 0 16,-16 0 0-16,-18 10 0 15,-13 18 0-15,-4 22 0 16,-25 22 0-16,-4 4 0 16,-1 36 0-16,10 14 0 15,13 8 0-15,11 4 0 16,8 6 0-16,26-5 0 16,8-3 0-16,1-2 0 0,-6-10 0 15,-10-6 0-15,-16-10 0 16,-11-6 0-16,-15-6 0 15,-30-3 0-15,-20-7 0 16,-10-1 0-16,-37-13 0 16,19 5-335-16,17-5-802 0</inkml:trace>
  <inkml:trace contextRef="#ctx0" brushRef="#br0" timeOffset="-117092.65">31016 15516 2624 0,'0'0'487'16,"0"0"-250"-16,0 0 81 0,0 0-83 15,-116-12-92-15,18 131-91 16,-8 57-52-16,8 25 0 15,28-5 0-15,46-17 0 16,29-37 0 0,41-34 0-16,50-11 0 0,22-35 0 15,-10-26 0-15,-8-18 0 0,-42-18 0 32,-21-18 0-32,-3-22 0 0,-14-31 0 0,-14-1 0 31,-6-18 0-31,-31 2 0 0,-16 16 0 0,-4 10 0 15,4 17 0 1,12 23 0-16,12 18 0 0,17 4 0 16,6 26 0-16,14 14 0 15,19 9 0-15,7 5 0 16,2 4 0-16,-9 4 0 16,-8 10 0-16,-19-1 0 0,-6 1 0 15,-13 0 0 1,-18-2 0-16,-4-6 0 0,3-2 0 31,10 5-132-31,11-17-625 16,9-14-500-16</inkml:trace>
  <inkml:trace contextRef="#ctx0" brushRef="#br0" timeOffset="-115665.31">31085 16405 2316 0,'0'0'576'0,"0"0"-110"16,0 0-126-16,139-103-118 15,-97 103-46-15,-5 14-176 16,0 35 0-16,-8 13 0 16,-10 14 0-16,-7 4 0 15,-8-4 0-15,-4-8 0 16,-2-11 0-16,-14-15 0 0,-4-16 0 15,0-16 0-15,0-10 0 16,3-10 0-16,5-30 0 16,8-14 0-16,4-17 0 15,18-9 0-15,26-2 0 16,16 6 0-16,13 14 0 16,8 13 0-16,0 13 0 15,-10 14 0-15,-16 4 0 16,-13 8 0-16,-15 2 0 15,-14-2 0-15,-5 2 0 16,-8 0 0-16,0 0 0 0,0 2 0 16,-5-2 0-16,-13 8 0 15,-4 0 0-15,-10 18 0 16,-3 22 0 0,2 12 0-16,4 11 0 15,10-3 0-15,17-4 0 16,2-14 0-16,18-12 0 15,14-22 0-15,3-8 0 16,-2-12 0-16,-4-24 0 0,-2-12 0 16,-6-6 0-16,-4 0 0 15,-3 5 0-15,-3 7 0 16,-5 16 0-16,-2 12 0 16,4 14 0-16,-2 0 0 15,7 24 0-15,8 10 0 16,6 3 0-16,4-6 0 15,2-8 0-15,-2-15 0 16,-2-8 0-16,-6-17 0 0,-8-23 0 16,-4-10 0-16,-6-18 0 15,-1-10 0-15,1-22 0 16,-3 3 0-16,-2-3 0 16,0 12 0-16,0 24 0 15,0 16 0-15,0 34 0 16,0 28 0-16,-2 70 0 15,-9 72 0-15,-3 41 0 0,-1 27 0 16,1-1 0-16,5-31 0 16,1-13 0-16,4-23 0 15,2-35 0-15,2-31 0 16,0-34 0-16,0-24 0 16,6-10 0-16,9-8-35 15,5-14-101-15,0-8-98 16,2-32-120-16,-4-18-164 15,-5-36 167 1,-2-41 86-16,5-57 184 0,7-27 81 0,10-3 57 16,0 43 137-16,-6 67 103 15,-5 44 161-15,-2 34-126 16,5 12-15-16,8 12-142 16,17 10-31-16,-4 10-144 15,8 30 0-15,-17 14 0 16,-10 8 0-16,-18 4 0 15,-9 5-23-15,-29-3-44 16,-24 0 31-16,-17-6-6 16,-3-6 34-16,4-14 1 0,13-12 7 15,21-12-6-15,21-18 12 16,14 0-6-16,31-32 22 16,31-20-22-1,34-28 15-15,22-41-14 0,11-41-1 16,-6-34 5-1,-34-13-5-15,-35 8 0 0,-34 53 0 16,-20 42 12 0,0 44-12-16,-22 34 52 0,-7 15 24 0,-7 13-76 15,-15 43 0 1,2 65 0-16,11 52 0 0,16 19 0 16,22-15 0-16,0-41 0 15,15-51 0 1,1-28 0-16,-3-14 0 0,1-8 0 15,-1-8 0-15,0-10 0 32,-3-4 0-32,-4-22 0 0,3-14 0 15,5-12 0 1,-1-6 0-16,13-4 0 0,6 1 0 16,5 17 0-16,-1 20 0 15,-3 20 0-15,-6 10 0 16,-11 38 0-16,-9 12 0 15,-7 15 0-15,0 1 0 16,-13-4 0-16,-8-6 0 16,3-12 0-16,3-14 0 15,6-9 0-15,9-13-72 16,11-18-221-16,18-8-414 0,7-14-938 16</inkml:trace>
  <inkml:trace contextRef="#ctx0" brushRef="#br0" timeOffset="-115538.58">33568 16052 2096 0,'0'0'824'0,"0"0"-538"15,0 0 214-15,0 0-362 16,0 0-138-16,0 0-18 16,0 0-619-16</inkml:trace>
  <inkml:trace contextRef="#ctx0" brushRef="#br0" timeOffset="-115174.16">20531 17445 667 0,'0'0'0'16</inkml:trace>
  <inkml:trace contextRef="#ctx0" brushRef="#br0" timeOffset="-113359.65">13876 17660 1647 0,'0'0'494'16,"0"0"-321"-16,0 0 145 16,0 0-5-16,0 0-160 15,0 0-99-15,0 0 55 0,96 134-24 16,-38-80 29 0,13 3-58-16,31-11-37 15,35-10 4-15,29-28-14 16,9-8 0-16,-13-32 15 15,-35-8-23-15,-40 4 7 0,-20 5-8 16,-12-1 1-16,6-8 16 16,1-4-16-16,3 4-1 15,-10 8 57-15,-8 16-24 16,-4 16 9-16,1 8-13 16,7 36-4-16,12 20 31 0,32 20-38 15,43 15-18-15,45-15 23 16,20-18-22-1,-9-42 4-15,-18-24-4 0,-36-3 1 16,-29-22 17-16,-23-1-19 31,-24 4 0-31,-12-6-1 0,6-8 2 0,4-8-2 16,7-10 1-16,-5-3 0 16,1 3-7-16,2 14 7 15,1 22 0-15,7 18-12 0,6 18 18 31,27 44-14-31,33 23 8 16,48 5 0-16,23-14 6 16,8-40-6-16,-4-32 0 15,-18-10 12-15,-4-28-12 16,-12-10 5-16,-12 2-5 16,-14-6 0-16,-11 3-6 15,-5-1 6-15,-4-2 0 16,-9 12 6-16,-22 14 0 0,-23 14-3 15,-15 8-3-15,0 12 1 16,31 32-2-16,42 20-6 16,52 17-5-16,15-5 12 15,1-20-1-15,-13-32 1 16,-16-24 6-16,4-10-6 16,-8-20 6-16,-1-10-6 15,-7-6 0-15,-8 2-5 16,-3-1 11-16,-7 1-4 15,-7 4-2-15,1 8 0 16,-5 14 0-16,-2 18-3 0,2 8 3 16,1 38 3-16,5 12-3 15,3 9 12-15,7-5-10 16,0-4-2-16,-1-18 0 16,-1-18-8-16,4-18-7 15,2-4 14-15,4-30 2 16,10-10 16-16,2 0-11 15,-1-6-5-15,-3-2 5 16,-3 3-6-16,-4 5-11 16,-9 4 10-16,-14 18 2 15,-28 14-1-15,-25 4 1 0,-21 22 9 16,-5 10-8 0,14 12-2-16,16 14-3 0,30 15 1 15,-9-11 4-15,-2-6 7 16,2-20-8-16,-14-30 0 15,27-6-1-15,15-32-1 16,-13-16-5-16,-16-2 6 16,-14-4 0-16,-22 10 6 0,14-11-6 15,11-3 8-15,-2 10-7 16,0 12-1 0,-1 18-6-16,-9 18 6 0,-5 14 2 15,-5 26 29-15,-3 18-14 16,4 4-5-16,1-3-12 15,4-7-6-15,6-14 4 16,3-16 2-16,3-18 0 16,0-4 0-16,1-26 9 0,-1-14 3 15,-1-6-11-15,-5-3-1 16,-3-1-1-16,-4 2 0 16,-5 12 1-1,-7 8 18-15,-8 16-6 0,-7 12 3 16,2 8-15-1,2 24 0-15,13 16 0 0,14 2 0 16,11-1 0-16,8-13 0 16,4-8 0-16,-6-20 0 15,0-8 0-15,-13-8 0 16,-11-24 0-16,-9-9 0 0,-11-4 0 16,-7-4 0-16,-3 1 0 15,-2 6 0-15,2-2 0 16,3 10 0-1,8 10 0-15,45 2 0 0,-10 10-147 16,-7 2-940-16</inkml:trace>
  <inkml:trace contextRef="#ctx0" brushRef="#br0" timeOffset="-113228.7">32971 17580 1174 0,'0'0'2404'0,"0"0"-2404"16,0 0-308-16,0 0-1026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55:3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 6493 1228 0,'0'0'382'16,"0"0"-19"-16,0 0-26 0,0 0-110 15,0 0-96 1,0 0-9-16,-2 0 33 0,2 0 8 15,0 0-8-15,0 0-34 0,0 0 5 16,0-2-18-16,13-6 12 16,22-8-15-16,46-15-32 15,69-19-4 1,83-22-28 0,46-12-13-16,19-2 14 15,-17 8-42-15,-63 15 0 16,-50 15 0-16,-57 14 0 15,-46 10 0-15,-25 8 0 16,-7 2 0-16,-6 2 0 0,-8 4 0 16,-11 4 0-16,-6 4 0 15,-2 0-3-15,0 0-36 16,2 0-60-16,-2 0-99 16,0 0-61-16,0 0-96 15,-40 4-138-15,-3 4-202 16,-7 2-164-16</inkml:trace>
  <inkml:trace contextRef="#ctx0" brushRef="#br0" timeOffset="498.66">305 6655 476 0,'0'0'831'15,"0"0"-581"-15,0 0 52 0,0 0-13 16,0 0-72-16,0 0-27 16,0 0 28-16,-11 0-51 15,11 0-30-15,0 0 0 16,0 0-32-16,0 0-17 0,0 0-1 15,13-2-14-15,20-8-4 16,38-12 21 0,59-14-27-16,70-22-1 0,50-15-7 15,24-7-16 1,-2 2 2-16,-33 8-5 16,-25 6-21-16,-35 8 0 15,-47 10-15-15,-45 14 6 16,-34 10-6-16,-17 5 0 15,-7 3 3-15,-2 0-3 16,-7 5 6-16,-9 4-5 16,-7 3 0-16,-2 2-1 15,-2 0-13-15,0 0-17 16,0 0-18-16,0 0-2 0,0 0 1 16,0 0-31-16,0-2-25 15,0-18-96-15,0-2-428 16,0-4-469-16</inkml:trace>
  <inkml:trace contextRef="#ctx0" brushRef="#br0" timeOffset="660.02">2934 5843 2206 0,'0'0'653'16,"0"0"-549"-16,0 0-104 15,0 0-79-15,0 0-793 0</inkml:trace>
  <inkml:trace contextRef="#ctx0" brushRef="#br0" timeOffset="61926.5">1922 9230 1156 0,'0'0'384'16,"0"0"-177"-16,0 0-43 15,0 0 8-15,0 0-20 16,0 0 33-16,0 0 61 0,0 0-54 16,0 0-11-16,0 0 15 15,0 0-67-15,0 0-29 16,0 0-43-16,5 0-28 15,2-2-5-15,8 2-24 16,12-4 10-16,12 0 14 16,17-4-10-16,16-4 10 15,33-4 1-15,28-6-7 0,-6 0 17 16,-18 1-11 0,-21 6-5-16,-38 3 5 0,-3 2-23 15,-7-3 17-15,-13 8-12 16,-15 1-5-1,-8 1 9-15,-4 3-10 0,0 0-70 16,-7 0-59-16,-17 0-235 16,-46 3-274-16,6 8-72 15,-3 6-266-15</inkml:trace>
  <inkml:trace contextRef="#ctx0" brushRef="#br0" timeOffset="62300.74">1909 9436 2008 0,'0'0'573'15,"0"0"-291"-15,0 0-65 0,0 0-120 16,0 0-38 0,0 0 26-16,0 0-21 0,9 0-16 15,13 0-4-15,16 0 56 16,13 0-41-16,16 0-34 15,14-10 1-15,23-10 10 16,-4-1-5-16,3-4 2 0,-7-1-7 31,-25 6 5-31,-7 0 4 0,-14 4-34 16,-21 6 7 0,-14 4-1-16,-9 4-7 0,-4 2 0 15,-2 0-5-15,0 0-38 16,0 0-43-16,0 0-137 0,4 0-131 15,2 2-363-15,3 0-442 16</inkml:trace>
  <inkml:trace contextRef="#ctx0" brushRef="#br0" timeOffset="62432.93">3306 9340 2405 0,'0'0'537'0,"0"0"-401"0,0 0-136 16,0 0-4-16,0 0-616 16</inkml:trace>
  <inkml:trace contextRef="#ctx0" brushRef="#br0" timeOffset="112231.13">3502 7347 1030 0,'0'0'378'15,"0"0"-109"-15,0 0-28 16,0 0-30 0,0 0-66-16,0 0 37 15,9-64-24-15,-9 60-36 16,0 0-3-16,0 4-19 15,0 0 15-15,0 0-14 0,0 0-32 16,2 0-29-16,7 0-28 16,2 12 24-16,5 6-3 15,2 2-9-15,4 0-3 16,2 0-8-16,5-2 1 16,2-4 13-16,8-4-12 15,5-4 12-15,2-4 9 16,8-2-6-16,0 0-2 15,-3-14-11-15,-2-2-5 16,-4-2 5-16,-5 0-16 16,-9 4-1-16,-4 6 9 0,-5 4 4 15,-4 4 19-15,-2 0-11 16,-1 16 1-16,5 10-7 16,5 2-15-16,1 4 0 15,5-2 0-15,3 0 1 16,4-8 7-16,4-5 1 15,3-8 2-15,3-9-4 16,2 0-6-16,0-1-1 16,2-16 0-16,-3-3 1 15,-2 0 9-15,-7 0-8 16,-2 6 7-16,-7 4-9 16,-4 6-9-16,-3 4 3 0,3 0 6 15,0 6 0-15,2 8 1 16,2 0 5-16,0 0-5 15,2-4-1-15,1-2-3 16,-1-6 2-16,4-2 0 16,-2 0 1-16,3-3 5 15,-1-12 1-15,1-1 0 16,-7 2-6-16,-2 4-1 16,-6 2 0-16,-3 6-7 0,-3 2 2 15,2 0 6-15,1 0 1 16,2 6 7-16,4 6-8 15,3-2-3 1,0 0 2-16,1-1-6 0,-1-6 5 16,2-1-5-16,0-2-53 15,2 0-24-15,1-9-30 16,3-12-59 0,15-21-162-16,-8 4-392 15,-3 6-425-15</inkml:trace>
  <inkml:trace contextRef="#ctx0" brushRef="#br0" timeOffset="112359.69">6270 7377 1691 0,'0'0'975'15,"0"0"-588"-15,0 0-71 16,0 0-201-16,0 0-115 16,0 0-7-16,0 0-473 0,0 22-1172 0</inkml:trace>
  <inkml:trace contextRef="#ctx0" brushRef="#br0" timeOffset="113664.7">124 10235 1943 0,'0'0'368'16,"0"0"-105"-16,0 0-74 0,0 0-74 15,0 0-43-15,0 0-30 16,0 0 12-16,-2 0 11 16,2 0 6-16,18 0 5 15,13-6-20-15,18-6 32 16,18-5-28-16,13-1-48 15,3 0-12-15,-3-2 0 16,-14 2-40-16,-16 2-11 0,-21 2-49 16,-19 0 73-16,-10 0 12 15,0 0 15-15,-19-2-27 16,-6 2 19 0,-2 2-6-16,5 0 14 0,5 4 1 15,3 0 31-15,7 2 65 16,7 4 6-16,0-2 5 15,0 2-46-15,9 0-37 16,11-2 25-16,9 2-7 16,5 0-5-1,-1 0-17-15,-2 2-14 0,-4 0-5 0,-12 0 10 16,-3 0-11 0,-10 0 14-16,0 4-4 0,-2 8-11 15,0 8 12-15,0 10-12 16,-31 30-54-16,-2-4-237 15,-7-2-557-15</inkml:trace>
  <inkml:trace contextRef="#ctx0" brushRef="#br0" timeOffset="115095.93">450 11955 932 0,'0'0'1063'15,"0"0"-708"-15,0 0 134 16,0 0-229-16,0 0-122 16,0 0-70-16,0 0 6 0,-41-8-51 15,28 8-10 1,-7 0 2-16,-5 0-7 16,-1 4 17-16,-1-2 5 15,-2-2-10-15,0 0-1 0,2 0-2 16,5 0-8-1,5 0 12-15,5 0-9 0,8 0 60 16,4 0 3-16,0 0-27 16,18 0-33-16,19 0-9 15,24 0 9 1,34-10 7-16,34-6-22 16,-6-2 11-16,-9 0-11 0,-21-2-10 0,-26 0 8 15,-2-2-16 1,-3-4 18-1,-19 3 6-15,-19 1-5 16,-10 4 17-16,-14 3-14 16,0 1 2-16,0-1 0 15,-7 1-6-15,-9 3 0 16,-2 0 0-16,-2 1-28 16,0 2-2-16,3 2-14 15,3 0 13-15,1 0 23 0,3 2-20 16,2-2 28-1,-1 2-9-15,3 0 9 0,-4-2 0 16,6 2 7-16,-1 0-6 16,1 0 53-16,4 0-14 15,0 0 1-15,0 2 7 16,0-2-26-16,0 0 5 16,0 0-4-16,0 2-10 15,-2 2 17-15,2 0-22 16,-2 0-7-16,0 0 23 0,2 0-23 15,0 0 7-15,0 0-8 16,0 0-12-16,0 0 12 16,6 0-12-16,9 0 12 15,8 10-3-15,3 0 9 16,1 4-6-16,-2 0 0 16,-8 2 1-16,-3 2-9 15,-7 4 1-15,-7 4 7 16,0 9-3-16,-9 7 9 0,-16 4-3 15,-1 2-3-15,-4-2 1 16,1-4-1-16,3-6 0 16,6-4 0-16,6-10-8 15,10-5-59-15,10-17-163 16,21 0-390-16,9-21-559 0</inkml:trace>
  <inkml:trace contextRef="#ctx0" brushRef="#br0" timeOffset="115222.7">1472 12015 2039 0,'0'0'537'0,"0"0"-524"0,0 0-13 16,0 0-901-16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7:09:18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6535 1279 0,'0'0'313'15,"0"0"-78"-15,0 0 116 16,0 0-69-16,0 0-96 0,0 0-41 16,-31-90-17-16,20 70-48 15,-3-5-21-15,-8-1-26 16,-5-3 0-16,-10-4-12 15,-10-3-20-15,-9-4 0 16,-9-2-1-16,-8-2 0 16,-8 0-1-16,-6 2-3 15,-4 2 4-15,0 5 0 16,-1 5-4-16,1 8 4 0,3 2 0 16,-2 6 0-16,1 6-6 15,0 2-3-15,-5 6-27 16,-1 0 13-16,-1 0 11 15,-3 2 11-15,-1 10 2 16,2 4 6 0,-2 2-7-16,-1 4 1 0,-1 3 7 15,0 2-8-15,-3 8-6 16,2 5 0-16,1 4 6 16,4 6 0-16,7 6 4 15,4 6-4-15,4 4 0 16,8 2 1-16,-1 7-1 15,2 1 0-15,3 4-9 0,-1 6 9 16,-3 21 6-16,-3 21-6 16,-4 23 0-16,8 5-1 15,16-12 2-15,9-15-2 16,14-15-19-16,0-4-1 16,2-2 15-16,2-14-7 0,4-15 11 15,8-17 2-15,3-2-6 16,3 12 0-16,-1 11 5 15,1 9 1-15,6-2 0 16,3-1 1 0,2-3-1-16,2-4 8 0,0-6-7 15,6-6 20-15,17 0-10 16,5-2 5 0,8 1 23-16,9 3-14 0,4 0 11 15,4 6-13-15,5 1-10 16,2 1 4-16,2 0-11 0,1-4 1 15,-5 0 10-15,-2-3 14 16,-7-5 4-16,-3-2-16 16,-1-2-11-16,-3-4 30 15,-2-2-18 1,3-5 4-16,-3-3 7 0,0-2-30 16,0-4 16-16,-2 0-17 31,2-2 1-31,0-2 9 15,1-4-10-15,-2 0 0 0,3-1 6 16,1-3-6-16,4 1 16 16,2 0-5-16,2 1-11 15,2 0 10-15,1 2-10 16,-2 0 1-16,0 0 9 16,0-2-4-16,-3-4-5 15,2 0 0-15,1-2 8 16,-1-3-9-16,2-3-4 15,1-3-4-15,-1-2 7 16,-2-7-41-16,11-10-57 0,-12-4-149 16,-13-23-843-16</inkml:trace>
  <inkml:trace contextRef="#ctx0" brushRef="#br0" timeOffset="1643.91">3255 11139 1079 0,'0'0'209'0,"0"0"-138"15,0 0 32-15,0 0-44 16,142-2-16-16,-90 4 18 16,6 4 6-16,4 0 16 0,5-2 38 15,6-2 8-15,7 0 34 16,5 0-47-16,5-2-63 15,3 0-13-15,7 0-9 16,4 0-4-16,4 0 9 16,1-6 22-16,-6-6 31 15,-5-6 14-15,-7-2 6 0,-6-4-23 16,-8-2-42 0,2 0-13-16,-4-4-12 15,3 2-18-15,-2 0 5 0,2-3 0 31,0 1-6-31,0-2 0 16,-7 0-1-16,-4-2 0 16,-5-2 1-16,-6-4 0 15,-2-4 11-15,2-9-6 16,-1-3-4-16,7-10-2 16,3-6 1-16,4-6 0 15,-2-4 0-15,-3 1-9 0,-6 5 9 16,-8 4 0-16,-8 4 0 15,-9-2 16-15,1-2-3 16,-3-4 7-16,0-7 2 16,0-1-13-16,2-2 9 15,3 0-18-15,-3 7 0 16,2 7 4-16,-7 6-3 0,1 8-1 16,-5 1 5-16,-1 3-4 15,-1 2 4-15,0-6-5 16,1-2 8-16,-1-4 4 0,3-2-12 15,-1-2 6 1,-2-1-6-16,-1 5 1 0,-6 6 5 16,-6 1-6-1,-2 6 0-15,-5 1 15 0,-2-1-14 16,0 3 11 0,0 0-1-16,0-2-10 15,-14-2 15-15,-1-4-7 0,-3-7-8 16,-2-1 14-16,0-2-15 0,-1-2 2 15,4-2 7 1,-3-1-8-16,2 6 5 0,2 0-6 16,1 5 0-1,4 4 29-15,4-2-14 0,3 0 10 16,2-2-14-16,2-2-11 16,0 1 13-16,0 5-13 15,-10 2 0 1,-3 2 8-16,-5 2-8 0,-4 2 9 15,-7 2-3 1,-4-3-6-16,-6 3 6 16,-7-2-6-16,-8 2 0 15,-6 2-1-15,-5 3 2 16,-1 4-1-16,-3 1 0 16,4 5 6-16,1 1-12 15,4 0 6-15,0 2 0 16,2 2 8-16,-1 0-7 15,-1 0-1-15,0 2 0 16,-2 2 1-16,-5 0 2 0,-5 2-3 16,-3 0 0-16,-4 2-2 15,-2 0 8-15,-2-1-4 16,0 4-2-16,-1-2 0 16,-1 3 0-16,-4 4 0 15,-5 5 0-15,-3 2-1 16,-6 3-1-16,-19 0 2 15,-21 13-62-15,-31 6-84 16,-16 2-98-16,43-7-329 16,25-6-348-16</inkml:trace>
  <inkml:trace contextRef="#ctx0" brushRef="#br0" timeOffset="6013.05">8901 6575 846 0,'0'0'221'0,"0"0"-110"0,0 0 43 16,0 0-56-16,0 0-38 15,0 0-14-15,0 0-24 16,89-52-10-16,-87 50 11 16,-2 0 15-16,4 0-38 15,1 0-1 1,1-2-71-16,6 2-5 0,1-4-62 16,1 2 31-16,-3-4 108 15,-3 0 23-15,0 0 80 16,-8-2 68-16,0-2 83 15,0-5 49-15,-8-1-111 0,-7-1-43 16,-10-3-28 0,-4-1-8-16,-8 1-37 0,-11 2-43 15,-2-1-19-15,-10 0 0 16,-7-1-14-16,-5 2 1 16,-5 0 5-16,-4 2 2 15,-2 2 5-15,-1 2-12 16,-3 2 7-16,0 2 0 15,-4 4-8-15,-3 2 0 0,-2 2-1 16,-1 2 1-16,-3 0 0 16,-19 0 0-16,-19 12 1 15,-18 6-1 1,13 0 0 0,30-2 0-16,28-4 0 15,16 0 0-15,-27 6 6 16,-30 8-5-16,-2 0-1 15,15-1 0-15,13-2 0 16,17-1-1-16,-13 6 0 16,-9 8 0-16,3 3 1 0,4 3 1 15,0 4 0-15,2 2-1 16,-2 2 0-16,2 4 0 16,-2 1 0-16,0 0 1 15,5 3 0-15,1 1 5 16,7 3-5-16,6 2 7 15,2 0-8-15,4 3 0 16,3-1-1-16,4-2 1 16,3-4 0-16,5 2 0 0,6-3 0 15,4 1 5 1,4 2-4-16,6 0-1 0,2 4 9 16,7 2-8-16,2 3 0 15,6-2 0-15,-2 4 6 16,3-3 6-16,2 0-13 15,0 0 0-15,3 4 8 16,1 5-7-16,3 3 16 16,1 4-8-16,2 5-8 15,2 0 17-15,1 4-10 0,5-3 11 16,0 0 4-16,0 1-11 16,13 1-2-16,8 0 2 15,1 2-11-15,5 1 8 16,4-1-3-16,3 0-5 15,3 1 5-15,5-3-6 16,6 2 13-16,2 0-12 16,6-2 24-16,4 1 20 15,3-7 6-15,1-6 14 0,1-4 3 16,-2-8 3-16,1 1-8 16,3-5-27-16,2-2-9 15,6-2 12 1,8-2-12-16,4 0 6 15,7-3-23-15,3 3-10 16,3 0 12-16,4 0-12 16,-4-2 2-16,2-2-2 15,-1-6 0-15,-1-7 0 16,0-5 6-16,7-4-6 16,16-4 14-16,17-6-14 0,22-4 12 15,4-6-2-15,-13-6-9 16,-11 0 4-16,-12-2-5 15,2 4 1-15,-1 0 2 16,0-2-3-16,-1-2 0 16,-5-2 4-16,-19-4-3 15,-19 0 4-15,-18 0-5 16,0 0 8-16,9-4 26 16,16-8-8-16,12-2 14 15,0 0-7-15,-2 0-21 16,-1 0 15-16,-3 0-12 0,-4 0-3 15,-3 0 12-15,-6 0-12 16,-5-4 2-16,-3 2 16 16,-1 0-21-16,-5-2 9 15,-2 1-5-15,-1-1-12 16,-3-1 17-16,-1 1-18 16,1-4 0-16,-2 1 2 15,-1-1 5-15,-2-2 2 16,-3-2-9-16,-4-4 0 0,1-4-9 15,0-6 9-15,-1-4-15 16,1-6 15-16,0-2-18 16,2-7 17-16,-4-1-6 15,-2-4 7-15,0-2-6 16,0-6 6-16,-4-5 0 16,8-17 7-16,4-20-6 15,-2-21 4-15,-6-5-4 16,-12 10 0-16,-14 14 2 0,-6 11-3 31,-2 1 0-31,-7 2-5 0,-2-2 6 0,-2-1-1 16,-5-1 0-16,-2 2 1 15,0-5-2-15,0-3 1 16,0-6 0-16,0-4-5 16,0-1 6-16,-4 19-2 15,-3 24 0-15,0 17-17 16,-2 5 17-16,-4-12-18 15,-5-26 7-15,-11-28 11 16,-9-21-12-16,1-5 13 0,-6 11-15 16,5 31 3-16,9 30-6 31,2 18-12-31,0 4 9 0,-6-7 20 16,-7-3-9-16,-7-4 10 0,1 12-1 15,-2 6-14-15,0 8 6 16,-4 4-27-16,-4 4-6 15,-6-3 15-15,-9 1-17 16,-9-4 19-16,-10-4-5 16,-21-14 16-16,-22-12 8 0,-21-12 2 15,14 8-2 1,26 11-2-16,32 21 4 0,14 8 3 16,-11-2 1-16,-31-6-13 15,-36 1-38-15,-37 11-90 16,-25 18-19-16,-22 14 13 15,-17 5-218 1,64 11-401-16,19-2-573 0</inkml:trace>
  <inkml:trace contextRef="#ctx0" brushRef="#br0" timeOffset="10076.78">6216 8039 85 0,'0'0'696'0,"0"0"-477"16,0 0 6-16,0 0-9 15,0 0-68-15,0 0-11 16,0 0-10-16,-27-31-23 16,21 28-11-16,1-1-16 15,-2 0 0-15,-2 0-15 16,1 0-6-16,-1 0 3 16,-5 2-31-16,-1-2 4 15,-5 2 9-15,-3 0-7 16,-2 2-10-16,2 0-8 15,-4 0-10-15,2 0 10 16,0 0-16-16,3 0 0 0,2 0 8 16,2 2-7-16,3 4 0 15,-1 0 13-15,3 2-7 16,-1-2 5-16,1-1-11 16,-1 0 0-16,1 1 14 15,2 1-14-15,0 0 17 16,0-1-7-16,0 2-4 15,-3-2 11-15,3 4 1 16,-3-2 8-16,2 4 0 0,-2 2-2 16,1 0-2-16,0 2-7 15,-1 2-5-15,3 0 5 16,2 2-10-16,0 0 6 16,0 4 9-16,1-2-5 15,-2 4 11-15,3-1-4 16,1-1-5-16,2-2 4 15,1-3-16-15,1-1-4 0,0-1 11 16,2-1-2-16,0 2 3 16,0 0 4-16,0 2-3 15,0 0 14-15,0 0-19 16,4 0 1-16,5 0 2 16,4 2-5-16,1-1 8 15,1-2-5-15,-1 2-2 16,1-6-8-1,1 3 7-15,1-1 2 0,2-2 13 16,-1 2-16-16,-1-1 5 16,1 0-6-16,-2 0 2 0,0-2-7 15,-6 0-1 1,4-2-1-16,-5-4 1 0,0 0 0 16,-1-2 15-1,2-2 9-15,-2 2 11 0,1-4 6 16,1 2-13-16,-2-2-4 15,3 2-7-15,3-2-7 16,-1 0 8-16,3 2-6 16,1-2 0-16,2-2 9 0,0 0 5 15,1 0 1-15,1 0 0 16,-2 0-6-16,2 0 7 16,-3 0-4-16,-1 0 0 15,1 0-1-15,-3 0-22 16,4-4 8-16,-4 0 0 15,3 0-9 1,-1-2 9-16,1-2-7 0,3-2 5 0,-4-2 5 16,1 0-12-1,-3-2 2-15,2 2 7 0,-5-3-8 16,2 2 15-16,-1-3-4 16,1 0-6-16,1-2 3 15,4-1-9 1,-4-3 2-1,1 3 4-15,-1-6-5 16,1 1 10-16,1-4-11 16,1 2 1-16,0-2 3 15,-2 4-3-15,-3-2 0 16,-4 2 5-16,0 0-5 0,0-2 12 16,-5 2-13-16,1-3 1 15,0 4 14-15,-3-1-15 16,-2-1 0-16,0 3 0 15,0 0 5-15,0 2-6 16,0 0 1-16,0 2 0 16,-10-2 1-16,1 0 0 15,-4 0-1-15,0 0 0 16,-5-2 1-16,2 0-3 0,-1-1 2 16,-1 1 0-16,-1 3-6 15,2 1 8-15,1 0-4 16,-1 0 2-16,-4 0-8 15,4 1 7-15,-3 2 1 16,2 1 0-16,-2 1 2 16,2 1-2-16,-1 2-6 15,-2 0 6-15,-1 4-9 16,-1 0 8-16,-3 2-6 16,-1 0 6-16,-2 2 1 0,2 0-1 15,-2 2 1-15,3 0-1 16,-4 0-1-16,4 0-4 15,-3 0 3-15,0 0 3 16,0 8-8-16,0 0 7 16,3 4-1-16,1 0 2 15,0 2-9-15,1-2 8 16,1 2 1-16,1 3-4 0,0-2 2 16,-1 3 4-1,4 3-2-15,-2 1 0 16,3 2-9-16,-1 0 7 15,1 4-4-15,-2 0 6 16,4 0-4-16,1 0 5 16,1 2-2-16,1 0 1 15,1 0 0-15,2 0-1 16,3 0 0-16,1 0-6 16,0 1 6-16,4-1 2 15,2 2 0-15,0-2-1 16,0 2 0-16,0-2-1 0,0-2-5 15,0 2 6-15,2-2 6 16,10 0-6-16,-1 0 0 16,3 1 0-16,1-3 1 15,5 2 3-15,0-2-4 16,4-2 0-16,1-1 5 16,2 0-4-16,2-5 4 15,0 0-5-15,2-2 0 16,-2-2 4-16,0-2-4 15,-3 0 0-15,1-4 4 16,-4 0-3-16,1-2-1 0,-1 0 0 16,-2 0 0-16,4 0 10 15,-2 0-10-15,1-2 0 16,2 0 0-16,1 0 1 16,0-4-1-16,2 2 0 15,-2-2 1 1,0 0 6-16,-3 0-7 0,-2 0 0 15,1 0 1 1,-1-2 0-16,1-6 7 0,-2 0-4 0,4-4-2 16,0-2 7-16,2-2-9 15,-3-4 1-15,0-2 17 16,1-2-4 0,-3-4 10-16,-1 0-5 15,-4-3 1-15,1-1 2 0,-5 0-11 16,1 0-4-16,-3 0 11 15,0-2-12 1,0 0 15-16,-2 0 0 0,0 0-20 16,-3 0 17-16,2 4-17 0,-4 2 0 15,0-1 16-15,0 3-17 16,-4 2 0-16,0 1 0 16,0-2 0-16,0 1 0 15,0 2 0-15,0-2 0 16,-2 2 0-16,-4 2 0 15,-6 2 0-15,3 0 0 16,-3 4-12-16,0 2 12 16,-1 2-27-16,2 0-6 0,-1 2 26 15,6 2-13 1,1 2 10-16,3 2 1 0,0 0 0 16,2 2 3-1,0 0-12-15,0 0-6 0,0 0 16 16,0 0-8-16,0 0 2 15,0 0 4-15,0 0-1 16,0 0 11-16,0 0-24 16,0 0-20-16,0 0 2 15,0 0-16-15,0 0 5 0,0 0-11 16,0 0-8-16,0 0 0 16,0 0-8-16,0 0-8 31,0 0 9-31,0 0-8 0,0 0-21 0,0 0-26 31,0 0-36-31,0 0-12 0,-4 4 23 0,-1 0 39 16,-2 0-64-16,1 0-12 15,-3 0 85-15,-1 0 29 0,2-2-14 32,-3 0-88-32,-1 0-15 15,4 0-74-15</inkml:trace>
  <inkml:trace contextRef="#ctx0" brushRef="#br0" timeOffset="11845.34">5975 7503 629 0,'0'0'1063'0,"0"0"-755"0,0 0-19 0,0 0-90 31,0 0-105-31,0 0-48 0,0 0 36 16,0-22-11-16,0 22 10 0,0 0-8 15,0 0-14-15,0 0-31 16,0 0-11-16,0 0-17 16,0 7-18-1,0 11 18-15,0 5 6 16,0 0-6-16,0-3 4 0,0-4-4 0,0-7 0 15,0-4 5 1,0-5-5-16,2 0 57 16,12 0 82-1,8-10 14-15,11-12-30 16,12-6-66-16,4-7-38 16,2-1 5-16,1 0-16 15,-6 2 8-15,-5 6-10 16,-13 6-5-16,-8 8 2 15,-11 8-3-15,-4 4-8 16,-5 2 7-16,0 0-20 0,0 0 14 16,0 0-8-16,0 0-8 15,0 0-41-15,0 0-43 16,0 0-14-16,0 0-20 16,0 14-38-16,0-2-286 15,0 0-218-15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6:59:11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14010 808 895 0,'0'0'1445'0,"0"0"-980"15,0 0-220-15,0 0-34 16,0 0-91-16,0 0-36 16,-5-10-17-16,5 10 8 15,0 2-16-15,0 12 2 16,0 4 13-16,0 8-28 15,3 4-14-15,-3 6 1 0,0 5-24 16,0-4 3-16,0 2-6 16,0-10-5-16,0-4 3 15,0-14-4-15,10-8 0 16,26-3 22-16,36-25 21 16,53-33 44-16,55-28-87 15,22-8 0-15,-3 10 0 16,-28 17 0-16,-53 30 0 0,-35 9 0 15,-30 11 0 1,-22 7 0-16,-2 0 0 0,-6 4 0 16,-3 0 0-16,-11 2 0 15,-7 4 0-15,-2 0 0 16,0 0 0-16,0 0-46 16,0 0-42-16,0 0-145 15,0 22-235-15,-7-2-126 16,-3 1-512-16</inkml:trace>
  <inkml:trace contextRef="#ctx0" brushRef="#br0" timeOffset="1664.08">24812 1444 1192 0,'0'0'842'15,"0"0"-570"1,0 0 93-16,0 0-84 0,0 0-94 0,0 0-31 16,0 0 26-1,55-81-32 1,-55 79-46-16,0 2-26 0,0 0-30 0,0 0-36 15,-7 15 3-15,-10 8-14 32,-4 12 1-32,1 5 13 15,3 6-15-15,3 2 1 16,5 0-1-16,9 0 1 16,0-6-1-16,0-4 0 15,16-8 0-15,6-6 8 16,7-9-7-16,4-9 4 0,6-6 0 15,3 0-4-15,2-18 7 16,-1-9-7-16,-3-5 0 16,-7-4 16-16,-2-4 4 15,-6-2 10-15,-5 0-16 16,-7-4 8-16,-4-1 11 16,-5 2-13-16,-4 2-21 15,0 3 0-15,-11 6 0 16,-11 6 0-16,-5 10 0 0,-8 8 0 15,-5 10-20-15,-29 22-184 16,9 12-604-16,10 2-1676 0</inkml:trace>
  <inkml:trace contextRef="#ctx0" brushRef="#br0" timeOffset="2259.5">25616 1650 1580 0,'0'0'623'15,"0"0"-141"1,0 0-206-16,0 0-92 0,0 0-31 16,0 0 15-16,0 0-17 15,0-8-34-15,2 8-13 16,11 0-29-16,14 0-21 15,16 0 9-15,14 0-30 16,15 0-33-16,3 0 11 16,1 0-11-16,-5 0 0 0,-15-4 8 15,-12-4-8-15,-17 2 0 16,-11 0 14-16,-9 2-14 16,-7 2 0-16,0 2 0 15,0-2-3-15,-12 2-44 16,-10 0-76-16,-13 0-226 15,4 0-296-15,6 8-333 0</inkml:trace>
  <inkml:trace contextRef="#ctx0" brushRef="#br0" timeOffset="3070.72">26754 1301 1267 0,'0'0'568'0,"0"0"-61"16,0 0-186-16,0 0-53 15,0 0-3 1,0 0-37-16,0 0-68 0,22-50-17 31,-22 48-52-31,0 2-40 16,0 0-24-16,0 4-19 0,0 20 4 15,-4 12 1-15,-5 14-2 16,-2 8 3-16,2 5-13 16,-2-1-1-16,2 0 0 15,0-4 0-15,0-6 5 16,0-8-4-16,3-8 0 16,1-7 6-16,0-10-7 15,1-6 0-15,2-5-1 16,0-2 2-16,0-5-1 0,-1 2 6 15,1-2-6 1,2 2 8-16,-2-3-8 0,2 0-29 16,0 0-79-16,0-17-385 15,0-1-904-15</inkml:trace>
  <inkml:trace contextRef="#ctx0" brushRef="#br0" timeOffset="3469.98">27073 1648 1415 0,'0'0'882'0,"0"0"-518"16,0 0 137-16,0 0-264 16,0 0-47-16,0 0-44 15,0 0-44-15,40 0-23 16,-2 0-10-16,13 0-39 16,9 6-18-16,4 0-12 15,1-4 0-15,-9 0 0 16,-15-2 0-16,-15 0 0 0,-13 0 5 15,-8 0-5-15,-5 0 0 16,0 0-21-16,0 0-20 16,0 0-77-16,-9-4-364 15,-5-4-299-15,6 2-414 0</inkml:trace>
  <inkml:trace contextRef="#ctx0" brushRef="#br0" timeOffset="3928.58">27741 1489 1617 0,'0'0'741'31,"0"0"-264"-31,0 0-183 0,0 0-111 0,0 0-38 16,0 0 20-16,0 0-51 15,109-59-46 1,-82 56-8-16,2 3-44 0,2 0 2 15,0 0-7-15,-6 4-10 16,-7 14 7-16,-7 4-8 16,-9 10 0-16,-2 7 13 0,-6 3-12 15,-19 4-1-15,-8 0 5 16,-5-2-4-16,-5-4 5 31,3-6-6-31,0-4 0 16,7-9 18-16,6-3-18 15,9-8 16-15,9-5-2 16,5 0-14-16,4-5 16 16,0 0-5-16,0 0 8 15,15 0 7-15,14 0-14 0,11 2 0 16,9 0-7-16,9 2-2 16,-2 0-3-16,-3 0 0 15,-8 0 0-15,-11-2 0 16,-14 0 0-16,-7 0 0 15,-9-2 0-15,-4 0 0 16,0 0 0-16,0 2-36 16,2-2-57-16,8 0-110 15,1 0-311-15,2 0-459 0</inkml:trace>
  <inkml:trace contextRef="#ctx0" brushRef="#br0" timeOffset="4126.67">28394 1704 1294 0,'0'0'1246'0,"0"0"-742"15,0 0-127-15,0 0-192 16,0 0-86-16,123-18 0 0,-67 18-42 16,-1 0-33-16,0 0-4 0,-1 0-20 15,-2 0-47 1,1 0-184-16,-11 2-364 0,-13-2-441 0</inkml:trace>
  <inkml:trace contextRef="#ctx0" brushRef="#br0" timeOffset="4524.68">29192 1562 1485 0,'0'0'575'0,"0"0"-240"16,0 0 55-16,0 0-169 16,0 0-89-16,0 0 13 15,0 0-67-15,35-20-56 16,-55 42-1-16,-2 10-21 16,0 8 0-16,1 4 1 0,8 2-1 15,9-2 5-15,4-4-5 16,7-4 0-16,26-5 0 15,9-12 9-15,12-6 26 16,4-9 61-16,0-4 21 16,-7-6-12-16,-4-16-12 15,-5-8-18-15,-4-6-9 16,-4-9-39-16,-5-5-11 16,-6-2-7-16,-7 0-9 15,-9 4 15-15,-7 8-15 0,-15 6-7 16,-26 7-19-16,-14 9-83 15,-30 14-203-15,11 4-496 16,19 0-938-16</inkml:trace>
  <inkml:trace contextRef="#ctx0" brushRef="#br0" timeOffset="4666.14">30074 1774 2697 0,'0'0'370'16,"0"0"-370"-16,0 0-316 16</inkml:trace>
  <inkml:trace contextRef="#ctx0" brushRef="#br0" timeOffset="28555.74">18388 15101 2096 0,'0'0'871'0,"0"0"-594"16,0 0-71-16,0 0-14 16,0 0-61-16,0 0-34 15,118 0-10-15,-78 0-21 16,3 0 7-16,1 0-73 15,3 0 0-15,4 0 0 16,2-6 0-16,21-14-32 16,-14 0-274-16,-7 2-1129 0</inkml:trace>
  <inkml:trace contextRef="#ctx0" brushRef="#br0" timeOffset="29030.66">19958 15133 1149 0,'0'0'735'15,"0"0"-252"1,0 0-191-16,0 0-58 0,0 0-84 16,0 0-76-16,0 0-12 15,-2 0-5-15,2 0 6 16,0 0 43-16,0 0-9 16,0-1 16-16,2-2 16 0,15-1-32 15,12 2-20-15,13-2-35 16,13-2-32-16,12 2-10 15,37-4-48-15,-12-2-470 16,-12 2-1209-16</inkml:trace>
  <inkml:trace contextRef="#ctx0" brushRef="#br0" timeOffset="29491.08">21037 15258 1182 0,'0'0'864'15,"0"0"-391"-15,0 0-92 16,0 0-6-16,0 0-154 0,0 0-62 16,0 0-24-16,58-22-42 15,-33 20-15-15,4-2-27 16,8 0-27-16,10 0-9 16,11-6-15-16,39-2-73 15,-9-2-431-15,-6 4-882 0</inkml:trace>
  <inkml:trace contextRef="#ctx0" brushRef="#br0" timeOffset="29967.54">22294 15252 1822 0,'0'0'588'16,"0"0"-96"-16,0 0-117 15,0 0-94-15,0 0-95 16,0 0-22-16,0 0-34 16,-2-7-72-16,6 7-58 0,21 0 0 15,19 0 0 1,18 0 0 0,65-1 0-16,-13-3-260 0,-5-9-1488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7:04:32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4018 7339 426 0,'0'0'1928'0,"0"0"-1435"15,0 0-266-15,0 0-32 16,0 0-136-16,0 0-9 16,21 24 27-16,-17 10-37 0,0 6 14 15,-4 2 0-15,0 4-25 16,0-3-5-16,0-3-15 31,0-6-8-31,-4-4 0 0,0-8-1 16,0-6-79-16,-1-6-116 15,-1-10-135-15,4-4-263 16,-2-16-260-16</inkml:trace>
  <inkml:trace contextRef="#ctx0" brushRef="#br0" timeOffset="365.72">4012 7333 905 0,'0'0'882'0,"0"0"-491"15,0 0 88 1,0 0-305-16,0 0-80 0,0 0-40 15,-115 10 28-15,84 22-25 16,-6 8 8-16,2 8-19 31,6 4-17-31,4 5-4 16,10-3-10-16,11-2 8 0,4-6-12 16,0-8 3-16,24-8 5 15,12-10-10-15,10-14 30 16,8-6 20-16,6-6-25 15,2-20 20-15,-1-8-7 16,-3-6 16-16,-10-2 3 16,-5-4-14-16,-12-3-10 15,-6-1-4-15,-10 0-20 16,-9-2 10-16,-6 0-8 16,0 0-4-16,-15 4-2 0,-12 4-13 15,-6 10 9-15,-5 9 5 16,0 16-14-16,0 9-2 15,3 4-38-15,1 40-155 16,7-2-367-16,15-4-1012 0</inkml:trace>
  <inkml:trace contextRef="#ctx0" brushRef="#br0" timeOffset="1502.88">5699 8522 818 0,'0'0'1225'0,"0"0"-721"16,0 0-139-1,0 0 13-15,0 0-173 0,0 0-81 16,0 0-37-16,-7-16-3 0,7 16-18 15,0-2-24-15,0-4 24 16,0 0-16-16,5-2-17 16,8-4 4-16,5 2-25 15,4 0-12 1,3 4 0-16,-1 6-6 0,1 0 0 16,-5 6-14-16,-7 20 5 15,-9 8 14-15,-4 6-40 16,-2 6 10-16,-23 2 7 15,-3-4-6-15,-8-3 30 16,5-7-16-16,2-8 16 16,7-8-2-1,10-8 13-15,6-6-8 0,6-4 7 0,0 0-9 16,0 0 35-16,18 0-28 16,6-8-7-16,12-6-1 15,4 0-15-15,2 0-66 31,3 6-244-31,-12 1-420 16,-15 7-284-16</inkml:trace>
  <inkml:trace contextRef="#ctx0" brushRef="#br0" timeOffset="1899.65">5866 8297 1463 0,'0'0'547'16,"0"0"-155"-16,0 0-47 15,0 0-157-15,0 0-84 0,-136-12-30 16,92 49 25-16,-6 9-3 16,1 10-5-16,5 8 5 15,6 6-45-15,9 0-10 16,9-3-17-16,13-4-6 15,7-8 12-15,3-9-20 16,26-10 1-16,10-10 20 16,13-10-20-16,8-10 17 15,9-6-1-15,7-2-10 16,0-18 17-16,-5-4-8 16,-9-4 13-16,-10-4 24 0,-17 2-20 15,-12-4 20-15,-15 0-29 16,-8-2-34-16,0-3 0 15,-15-3 0-15,-16-6 0 16,-8-2 0-16,-5-2 0 16,-5 2-29-1,-4-14-119-15,12 13-468 0,22 7-943 0</inkml:trace>
  <inkml:trace contextRef="#ctx0" brushRef="#br0" timeOffset="2538.4">7778 7612 1540 0,'0'0'774'0,"0"0"-241"16,0 0-66-16,0 0-248 15,0 0-62-15,117-87-23 0,-80 68-64 16,1 2-40-16,-1 3-4 15,-3 4-20 1,-5 6 4-16,-7 4-10 0,-7 0-18 16,-3 4 2-16,-6 12-50 15,-6 5 3-15,0 2-6 16,0 4-17-16,-8-1 7 16,-13-2 33-1,1-4 46-15,-2-4 8 0,6-6-7 16,6-2 6-16,2-4 9 15,8-4 11-15,0 2 9 0,0-2 0 16,14 4-7-16,13 0 5 31,8 2-25-31,3 4-8 0,2 0 0 0,-6 2-1 16,-10 0-1-16,-8 2-15 16,-10 0-1-16,-6 2 10 15,0 0-5-15,-8 2 11 16,-19 0 0-16,-6 0-21 0,-8-2-25 31,1-3-25-15,5-6-70-16,10-7-68 0,8 0-271 15,11-16-331-15</inkml:trace>
  <inkml:trace contextRef="#ctx0" brushRef="#br0" timeOffset="3002.44">8186 7273 1222 0,'0'0'338'16,"0"0"-36"-16,0 0-54 16,-143-4-121-1,91 22-13-15,-1 6 30 0,0 8-30 16,-1 8 5-16,5 4 22 15,4 4-55-15,6 2 14 16,10 3-1-16,6-1-40 0,12 0 20 16,9-4-22-1,2-2-15-15,17-6 21 0,22-4-30 16,9-6-2-16,15-9 8 16,7-10-24-16,7-4 23 15,4-7-10-15,-4 0-5 16,-1-14 17-16,-11-8-5 15,-7-5 8-15,-14-4 11 16,-6-6-15-16,-9-3-6 16,-7-8-28-1,-7-4-4-15,-5-6 11 0,-10-6-12 0,0-3 0 16,-20 1 15-16,-16 8-13 16,-13 10-4-16,-12 14-2 15,-7 16-38-15,-30 18-71 16,15 10-239-16,21 10-693 0</inkml:trace>
  <inkml:trace contextRef="#ctx0" brushRef="#br0" timeOffset="3129.71">9057 7517 2689 0,'0'0'289'16,"0"0"-289"-16,0 0-328 0</inkml:trace>
  <inkml:trace contextRef="#ctx0" brushRef="#br0" timeOffset="9505.27">4298 10471 172 0,'0'0'262'16,"0"0"-117"-16,0 0-59 15,0 0-86-15,0 0-76 0</inkml:trace>
  <inkml:trace contextRef="#ctx0" brushRef="#br0" timeOffset="10503.97">4298 10471 386 0,'0'0'227'16,"0"0"-47"-16,2 0-18 15,-2-2-43-15,2 2-24 16,-2-2 30-16,0 0-37 15,0 2 6-15,0-2 11 16,2 2-6-16,-2 0 9 16,0 0-14-16,0 0-24 15,3 0-4-15,-3 0-13 0,0-2-3 16,2 2 6-16,-2 0 0 16,0 0 9-16,0 0-19 15,0 0-11-15,0 0-21 16,0 0-5-16,0 0-1 15,0 0-7-15,0 0 5 16,0 0 6-16,0 0-6 16,0 0 1-16,0 0-7 0,0 0 0 15,0 0 0-15,0 0 0 16,0 0 7 0,0 0-7-16,0 0 5 0,0 0-4 15,0 0-2-15,0 0-2 16,0 0 3-16,0 0 8 15,0 0-7-15,0 0 12 16,0 0 11-16,0 0 9 16,0 0-1-16,0 0-11 15,2-2 3-15,2-2-2 16,3-2 16-16,0-4 2 0,-3 4-13 16,3-2 0-1,-3-2 20-15,0 2-12 16,1-2 21-16,2 0 1 0,-5 2 9 15,3 0 13-15,-5 2-10 16,0 4 12-16,0 2-10 16,0 0-27-16,0 0-15 15,0 0-29-15,0 2 0 0,0 14-2 16,0 8 2-16,-7 8 13 16,-2 4 5-16,-2 1-18 15,-3-4 6-15,3-2-6 16,3-8 1-1,-1-5 6-15,4-5-7 0,2-8 0 16,3-2 9 0,0-3-7-16,0 0 2 0,0 0-4 15,0 0-6-15,0 0-2 16,0 0-13-16,0-3-15 16,5-4 20-16,7-1-29 15,3 0 39-15,5-1 5 0,3 4-15 16,3 2 8-16,-2 3-10 15,1 0-25-15,-3 0 7 16,-4 0-36-16,-7 4 21 16,-2 0 6-16,-5-1 11 15,-1-3 34-15,-3 0 0 16,0 0 14 0,0 0 40-16,0-12-29 15,0-2 28-15,-5-3 2 0,1 2-8 31,0-2 26-31,1 5-25 0,1 0-6 16,2 6 3-16,0 2-20 16,0 2 16-16,0 2-32 15,0 0-3-15,0 0-12 16,0 12-1-16,0 11 7 16,5 4 26-16,-1 5-26 15,-2 7 14-15,-2-1-14 16,0 0-49-16,0-6-48 0,0-4-123 15,-15-6-287-15,-3-8-146 16,3-8-435-16</inkml:trace>
  <inkml:trace contextRef="#ctx0" brushRef="#br0" timeOffset="11369.84">4531 10265 641 0,'0'0'736'0,"0"0"-454"16,0 0-40-1,0 0-48-15,0 0-25 0,0 0 16 16,0 0 12-16,-2-65-36 15,-4 55-73-15,1 1 17 0,-4-4-20 16,2 3-7-16,-4 2 12 16,3 0-57-16,-4 1-9 15,1 0 10 1,-3 3-33 0,-3 2 13-16,-3 2-6 0,-1 0-7 0,0 0 20 31,-4 2-20-31,2 10 0 15,-1 6 22-15,0 4-22 16,-1 5 12-16,3 3-13 16,-1 4 0-16,2 2 3 15,2 0-3-15,6-2 0 0,0-2 16 16,4-2-15-16,2-2 12 16,3-2-7-16,4 0-6 15,0 2 19-15,0 0-18 16,0 2 5-16,0-2 23 15,7 3-20-15,1-3 18 16,6 0-9-16,-1-2-11 16,2 0 19-16,3-4-26 15,1-4 1-15,-2 0 18 0,3-4-18 16,-2-2 15-16,2-2-10 16,0-2-5-16,2-2 12 15,0-2-13-15,1 1-1 16,0-5 1-16,0 0 0 15,4 0 13-15,-2 0-12 16,-3 0-1-16,3-3 15 16,-3-5-15-16,0 0 0 15,1-4 18-15,-1 0-9 16,2-2 12-16,-1-2-12 0,-3-2-7 16,-1-2 19-16,2 0-21 15,-3-4 0-15,-3 0 21 16,-1 0-4-16,-3-3 32 15,-5 1-5-15,-1-2-4 16,-1 1 11-16,-4-4-33 16,0-1-1-16,0 0 7 15,0-2-8-15,0 2 9 16,-11-2-25-16,-2 0 0 16,-5 2 0-16,0 2 0 15,-2 4 0-15,0 5 0 0,-5 6 0 16,2 5 0-16,-25 10-86 15,8 0-209-15,0 1-693 0</inkml:trace>
  <inkml:trace contextRef="#ctx0" brushRef="#br0" timeOffset="13662.64">6374 10866 1689 0,'0'0'568'15,"0"0"-385"-15,0 0 7 0,0 0-20 16,0 0-45-16,0 0 23 16,0 0 23-1,67-80-47-15,-65 80-5 0,-2 0-32 0,0 0-38 32,0 0-8-32,0 0-16 0,0 0-5 0,0 0 5 15,0 0-14 1,0 0-1-16,0 0 5 0,0 0-3 31,0 0-12-31,0 10 1 0,0 8-1 0,0 2 9 31,0 4-9-31,0-4 1 0,0-4 3 16,0-6-3-16,0-4 5 16,0-4-5-16,0-2-1 15,0 0 0-15,2 0-23 16,0 0 16-16,6 0 1 15,0 0 6-15,7 0 0 16,6 0 1-16,6 0 5 16,-1-4-3-16,4 2-3 15,-4 0-7-15,-2 2 1 16,-1 0 6-16,-5 2 11 16,-7 10-11-16,-5 6 0 0,-4 3 0 15,-2 1-5-15,0 2 5 16,-15 2 6-16,-5-4-6 15,-5-2 20-15,-2-4-20 16,-1-6 0-16,-3-6-20 16,2-4-139-16,-10-20-199 15,10-12-436-15,6-9-442 0</inkml:trace>
  <inkml:trace contextRef="#ctx0" brushRef="#br0" timeOffset="13837.44">6410 10762 963 0,'0'0'997'16,"0"0"-686"-16,0 0-29 15,0 0-81-15,0 0-16 16,0 0-79-16,0 0-49 16,145-108-50-16,-108 80-7 15,5-12-160-15,-11 5-384 0,-10 9-318 16</inkml:trace>
  <inkml:trace contextRef="#ctx0" brushRef="#br0" timeOffset="14537.84">6465 10463 1075 0,'0'0'362'0,"0"0"-90"0,0 0 28 15,0 0-139-15,0 0-51 16,0 0 38-16,0 0-12 16,-107 70 21-16,90-42-32 15,-2 4-44-15,2 7 7 16,3 3 6-16,1 2-4 15,3 0-4-15,2-2-40 0,4 2-1 16,-1-2-12-16,5-4-21 16,0-2 28-16,0-1-28 15,0-8 18-15,5 0 12 16,7-5-19-16,3-2 16 16,1-2-11-16,3-2-11 15,4-2 19-15,4 0-18 16,2-4-6-1,2-2 21-15,4-2-32 0,-1-4 28 0,-1-2-13 16,-2 0-14 0,-4 0 20-16,2 0-13 15,-4-8-8-15,2-4 26 16,-2 0-26-16,2-4 26 16,0-2-6-1,0-2-20-15,0-4 34 16,0 0-34-16,-2-2 0 15,-6 0 41-15,-1-3-27 0,-3 1 22 16,-1-2-11-16,-3 0-14 16,-2-2 7-16,0 2-19 15,-4-4 0-15,-3 2 0 16,-2-4 0-16,0 0 0 16,0-2 0-16,0-3 0 15,-9 1 0-15,-5 3 0 16,3 2 0-16,-5 7 0 15,1 6 0-15,-5 6 0 16,-3 6 0-16,-6 6 0 16,-8 4 0-16,-10 0 0 0,-38 38-168 15,7 0-477-15,9-2-1260 0</inkml:trace>
  <inkml:trace contextRef="#ctx0" brushRef="#br0" timeOffset="16163.42">9393 10826 573 0,'0'0'401'0,"0"0"-161"16,0 0-96-16,0 0-22 16,0 0 42-16,0 0 20 15,0 0 59-15,0 0-35 16,0 0-33-16,0 0 3 15,0 0-8-15,0 0-4 16,0 0-34-16,0 0-57 0,0 0-17 16,0 0-13-1,0 0-36-15,0 0 6 0,0 0-15 16,0 0 0-16,0 0 8 16,0 0-7-16,0 0-1 15,0 0 0-15,0 0 3 16,9 0-3-16,2 0 8 15,2-2 6-15,1-4 15 16,-3 0-22-16,-2 2 16 16,-5 0 4-16,-4 2 19 15,0 2 43-15,0 0-23 16,0 0-29-16,0 0 7 16,0 0-26-16,0 0-2 0,0 0 3 15,0 0-18-15,0 0 5 16,0 0-6-16,0 0-1 15,0 0-7-15,0 0 8 16,0 0 0-16,-4 0 0 16,-5 12 6-16,-5 2-3 15,-1 2-3 1,-1 6 1-16,-1 6-9 16,-2 3 9-16,4 5-1 15,-1 4 11-15,3 0-5 16,5-2 0-16,2 0-6 15,4-6 0-15,2-2-1 16,0-6 1-16,0-4 0 16,12-6 0-16,3-2 4 15,1-4-5-15,1-4 1 16,4-4 0-16,1 0 0 16,0 0 2-16,-2-8-2 0,1-6 21 15,-4-2-21-15,-1-4 16 16,-7 0-1-16,-7-2-6 15,-2 0 23-15,0 0-31 16,-4 2 13-16,-15 6 15 16,-2 4-28-16,-4 6 4 15,0 4-5-15,1 0-45 16,2 0-110-16,4 10-327 0,9-4-732 16</inkml:trace>
  <inkml:trace contextRef="#ctx0" brushRef="#br0" timeOffset="16937.3">9429 10561 1274 0,'0'0'360'16,"0"0"-71"-16,0 0-69 16,0 0-119-16,0 0-11 15,0 0 25-15,0 0 21 0,-40-36 10 16,26 32-24-1,1 2-31-15,0 2 5 0,-5 0-24 16,-5 0 0 0,2 5-23-16,-8 10-11 0,2 7 11 15,-2 7-21-15,4 7-10 16,2 4 20 0,4 4-28-16,3 6 25 15,3 2-8-15,1 2-11 16,4 1 23-16,-1-4-39 15,5 0 9-15,-2-3 12 0,6-4-21 16,0-2 25-16,0-6-8 16,0-2-5-16,14-4 12 15,-1-2-24-15,3-2 0 16,1-1 7-16,4-6-1 16,1 2-12-1,5-5 6-15,-1 0 0 0,3-5 2 16,8 0-2-16,-2-5 0 15,3-5 25-15,2-1-4 16,0 0 21-16,-2 0-22 16,0-9-1-16,-1-7 16 0,-1-2-28 15,3-4 5-15,-2-7 9 16,1 0-15-16,-5-6 24 16,-4-1 2-16,-4-2 1 15,-5-4 22-15,-7-2-29 16,-2-6 10-16,-4-4-8 15,-7-3-28-15,0-1 0 16,-2 4 0-16,-16 2 0 16,-4 8 0-16,-5 8 0 15,-7 10 0-15,-3 7 0 16,-13 12 0-16,-34 7-71 16,8 18-310-16,7 4-963 0</inkml:trace>
  <inkml:trace contextRef="#ctx0" brushRef="#br0" timeOffset="18499.5">6694 12173 1172 0,'0'0'571'15,"0"0"-192"1,0 0-102-16,0 0-28 0,0 0-104 0,0 0-51 31,0 0 33-31,-2-7-37 16,2 7-20-16,2 0-5 15,19 0 7-15,6 0 20 16,8 0-35-16,5 0-25 16,1 0 10-16,-1 0-35 15,-5 0-6-15,-8 0 19 16,-9-4-19-16,-7 2 10 0,-7 0-9 15,-4 2 5-15,0 0 55 16,0 0-26-16,0 0-11 16,0 0 4-16,-4 14-23 15,-7 10 9-15,-1 8-15 16,0 6 1-16,-2 4 4 16,3 0-5-16,0-2 0 15,4-4-8-15,0-5 4 16,3-8-58-16,2-5-68 15,-3-8-110-15,-1-10-91 16,-4 0-370-16,4 0-624 0</inkml:trace>
  <inkml:trace contextRef="#ctx0" brushRef="#br0" timeOffset="19135.78">6987 11949 838 0,'0'0'490'16,"0"0"-195"-16,0 0-30 16,0 0-13-16,0 0-69 15,0 0-61-15,0 0 46 16,-16-70-10-16,7 62-60 15,-2 2-1-15,0 2-19 16,-5 0 4-16,0 2-10 16,-5 2-33-16,-6 0 9 0,-4 0-25 15,0 8-13-15,-5 10 35 16,5 8-39-16,0 4 0 16,2 4 21-16,4 5-3 15,2 2 9-15,5 4-2 16,5-1-7-16,5 0 6 15,3 0-28-15,3-2-2 16,2-2 25-16,0-2-5 16,2-4 13-16,13-2-12 0,8-2-2 15,2-2 13-15,6-3-31 16,2-6 0-16,3-2 16 16,4-3-16-16,-1-6 15 15,2-2-10-15,1-6 3 16,1 0 0-16,-3 0-9 15,2-6-1-15,-5-10 0 16,2-2 1-16,-1-6 18 16,-5-2-9-16,0-5 15 0,-6-3 15 15,-6-2-17-15,-6-2 22 16,-7-2 5-16,-5 0-10 16,-3 0 5-16,0-3-16 15,-20 2-2-15,-7-1-26 16,-6 3 0-16,-3 3 0 15,-9 10 0-15,-28 12-101 16,9 10-209-16,1 4-880 0</inkml:trace>
  <inkml:trace contextRef="#ctx0" brushRef="#br0" timeOffset="21828.05">3397 11867 1099 0,'0'0'518'16,"0"0"-293"-16,0 0 50 15,0 0-43-15,0 0-42 16,0 0-16-16,0 0-5 16,56-40-28-16,-50 25-32 0,-1-3 2 15,0 3 1 1,-5-2-49-16,0-1 3 0,0 4-29 16,0 1-10-16,-14 3 9 15,-3 6-24-15,-6 4 11 16,-1 0-23-16,-3 1-2 15,0 16 1-15,5 2 1 16,4 3-2-16,5-4-5 16,6 0 7-16,4-4-2 0,3-1 2 15,0-3 0-15,10 0 0 16,7-2 17-16,6 0-16 16,2 0 26-16,1-2-27 15,3-2 0-15,-3 4 6 16,-1 0 1-16,0 2-7 15,-5 4 0-15,-7 0-9 16,-2 2 8-16,-6 4-10 16,-5 2 2-16,0 2 8 15,-9 0-23-15,-11 1-1 0,-2-3-16 16,-1-4 8-16,4-8 24 16,3-5-3-16,5-5 12 15,-1 0-7 1,3-14 4-16,5-8-3 15,0-6 5-15,4-2-5 0,0-2 6 16,0 2 0-16,11 0 0 0,7 4 0 16,1 0-21-1,4 4-106 1,-1 4-50-16,3 0-118 0,-1-4-85 0,-4 4-256 16,-7 4-61-16</inkml:trace>
  <inkml:trace contextRef="#ctx0" brushRef="#br0" timeOffset="22501.75">3373 11444 682 0,'0'0'618'15,"0"0"-354"-15,0 0 29 16,0 0-35 0,0 0-85-1,0 0-3-15,0 0-12 16,-72-25-49-16,53 25 10 16,-2 0-47-16,-1 7-30 15,-1 7 1-15,0 4-22 0,-4 4 13 16,2 4-11-16,-2 4-10 15,2 4 28-15,2 4-14 16,5 2 6-16,1 5 22 16,7 2-46-16,3 6 26 15,7-1-11-15,0 2-15 16,0-4 20-16,9-2-14 16,7-2 3-16,1-6 33 0,4-4-33 15,1-4 14-15,0-3-17 16,0-5-9-1,1-4 13-15,1-4-19 0,0-4 0 16,3-6 20-16,2 0-19 16,2-4 13-16,0-2-10 15,1 0-2-15,-1 0 12 16,0-2-14-16,0-8 0 16,0-2 6-16,1-2 2 15,1-4-2-15,-2-5-6 0,0 0 6 16,-2-1 9-16,-2-2-14 15,-2-2 14-15,-5 2 27 16,-5-5-15-16,-1 3 15 16,-5-2-3-16,-5-2-15 15,-2-2 30-15,-2-2-30 16,0-2 0-16,0 0 19 16,-10-4-25-16,-9 2 9 15,-3 1-7-15,-4 5-19 16,-3 6 15-16,-4 2-16 0,-6 6-18 15,-1 2-15-15,-18 2-108 16,12 4-180-16,3 2-694 0</inkml:trace>
  <inkml:trace contextRef="#ctx0" brushRef="#br0" timeOffset="27938.54">15736 5067 876 0,'0'0'487'0,"0"0"-317"15,0 0 73 1,0 0-20-16,0 0-25 0,0 0 4 16,0 0-21-16,0 0-16 15,0-2-7-15,-4-2-44 16,2 0-9-16,-2 0-38 15,-2 0-4-15,2-2-19 16,-2 2-35-16,-3 0 0 16,0 0 1-16,-5 0-9 15,1 0 16-15,-5 2-16 16,0 0 4-16,-1 0-4 0,-2 0-1 31,2 2-1-31,-2-2-1 0,3 0 4 0,-1 0 7 16,0 2-9-16,-1 0 1 15,1 0 1 1,0 0-2-16,2 0-2 0,-1 0 2 16,3 2 0-16,-3 4 3 15,-1 0-2 1,2 2 0-16,1 0-1 0,-1 0 0 16,-2 2-8-16,2-2 7 15,1 4 1-15,3-2 9 0,-1 4-8 16,1-2 0-1,-1 2-1-15,1 2-8 16,0-2 8 0,0 2-1-16,2 0 1 15,-1 2 15-15,1 2-15 16,3 2 1-16,-2 3 2 16,4-1-3-16,1 3 0 15,1 2 1-15,2 1-1 0,-3-2 0 16,3 2 6-16,-3-2-5 15,3 0 13-15,2-2-14 16,0-2 0-16,0 1 20 16,0-6-8-16,0 3 12 15,0-1-15-15,0-2 4 16,0 0 14-16,0-1-16 16,4 0 7-16,1-4 1 15,0 0-4-15,-1 0 20 16,3-2-28-16,-3-2 11 15,2 2 5-15,2 0-23 0,-4 0 12 16,3-2-12-16,1 2 6 16,0 0-4-16,0-2 4 15,-1 0 0-15,-1-2 11 16,4 2-16-16,-4-4 13 16,1 2-2-16,1 0-12 15,0-2 27-15,0 1-19 16,1-2 1-16,2 1 1 0,1 1-1 15,-2-2 2 1,4-1-11-16,-1 0 0 0,0 2 5 16,3-2-5-16,3-2 1 15,-2 2 10-15,1-1-2 16,1-2-8-16,2-1-1 16,1 0 1-16,-2 3-5 15,-2-3 4-15,0 0 0 16,-3 0 7-16,1 0-7 15,-3 0 0-15,0 0 0 16,1 0 6-16,1 0-11 16,1 0 5-16,-3-3 0 15,4-1 4-15,-7 0 5 0,4 0-7 16,-3 1-2-16,-2-4 0 16,2 1 3-16,-2 1-3 15,2-2 0-15,1-1 17 16,-2 0-16-16,3 0 23 15,-1-2-23-15,1 0 0 16,-1 0 17-16,-4 0-17 16,3 0 5-16,-1 0 26 0,-2 0-23 15,1-2 24-15,0 0-18 16,2 0-8-16,-2-4 23 16,2 0-30-16,1 0 0 15,-2-2 20-15,-1 0-14 16,1 0 6-16,-2 0-12 15,1-2 1-15,-2-1 13 16,0 3-14-16,-1-1 0 16,-1-2 0-16,-1-1 0 15,0 2 0-15,2-2 0 16,-4 0 0-16,0-2 0 0,0 2 0 16,-2-2 0-1,0 0 0-15,0 0 0 0,0 0 0 16,0-1 0-1,0 0 0-15,0 0 0 16,-2-1 0-16,-8 2 0 0,2 1 0 16,-3-2 0-1,-3 1 0-15,-1 2 0 0,-3 4 0 16,-2 0 0 0,-18 0-71-16,6 2-197 0,1 2-534 15</inkml:trace>
  <inkml:trace contextRef="#ctx0" brushRef="#br0" timeOffset="29266.01">14328 2352 1016 0,'0'0'787'0,"0"0"-467"15,0 0-77-15,0 0 23 0,6-104-81 16,-6 72-28-16,0-7 2 16,0 3-27-16,-2-4 2 15,-6 4-18-15,-3 0-40 16,-3 4-14-16,1 4-1 15,-1 6-8-15,1 4-1 16,-5 6-25-16,1 4-4 16,-4 8-11-16,-3 0-12 15,-5 5-6-15,-5 22 6 16,1 7 0-16,-1 6 6 16,3 8-6-16,4 4 1 15,8 0 0-15,5 1-1 0,5-2-1 16,5-4 0-16,4-5-14 15,0-6 15-15,0-6 0 16,9-8-11-16,7-4 10 16,5-4-20-16,4-4 21 15,4-2-7-15,2-8 7 16,1 0 12-16,1-2 4 16,-4-18 23-16,2-6 9 0,-2-6-16 15,-4-6-1-15,-3-4 5 16,-7 0-18-16,-4-1 20 15,-3 7-38-15,-8 8 0 16,0 6 0-16,0 8 0 16,0 5 0-16,0 2 0 15,0 5 0-15,0 2 0 16,0 0 0-16,0 0 0 16,0 4 0-16,0 16 0 15,0 12 0-15,2 11 0 0,4 3 0 16,1 2 0-1,-1 2 0-15,4-4 0 16,-1-4-14-16,3-7-82 16,20-10-111-16,-3-9-345 0,2-14-544 0</inkml:trace>
  <inkml:trace contextRef="#ctx0" brushRef="#br0" timeOffset="29529.82">14754 2249 821 0,'0'0'558'0,"0"0"-287"15,0 0 208-15,0 0-141 16,0 0 49 0,0 0-23-16,0 0-2 0,69-18-120 15,-45 7-115-15,5-2-20 16,0 1-67-1,5 2-40-15,1 2 0 0,1 2 0 16,2 4-14-16,-2 2-77 16,-1 0-82-1,-1 0-106-15,5 0-212 16,-7 0-273-16,-6 0-391 0</inkml:trace>
  <inkml:trace contextRef="#ctx0" brushRef="#br0" timeOffset="30103.73">15489 1668 1562 0,'0'0'733'0,"0"0"-207"0,0 0-179 15,0 0-46-15,0 0-123 0,0 0-71 16,0 0-52-1,-6-32-54 1,1 64 7-16,-2 16-2 16,0 16-6-16,1 9 7 0,-1 5-7 15,3-2 0-15,-1-6-9 16,3-8 18-16,2-10-9 16,0-12 0-16,0-11-3 15,0-9-7-15,0-12 8 16,0-4 2-16,0-4 2 15,2 0-1-15,10-18 10 16,5-8-11-16,8-6 1 16,1-4 10-16,3 0-11 15,5 1 0-15,-1 5 15 0,3 6-9 16,-3 4 17-16,0 8 1 16,2 6-9-16,-7 6 24 15,1 0-39 1,-5 14 0-16,-3 8 10 0,-8 6-1 15,-6 4-10-15,-7 4 1 16,0 0 0-16,-16 0 5 16,-11-1-5-16,-6-5 0 15,-5-2 12-15,1-6-11 16,3-6 5-16,3-4-6 16,9-8-29-16,5-4-4 0,11 0-103 15,6-28-333-15,0-5-363 16,18 2-556-16</inkml:trace>
  <inkml:trace contextRef="#ctx0" brushRef="#br0" timeOffset="31137.65">16146 2133 578 0,'0'0'809'16,"0"0"-303"-16,0 0-23 16,0 0-132-16,0 0-53 0,0 0-36 15,0 0 0-15,2 0-69 16,-2 0-68-1,0 0-29-15,4 0-38 16,6 0-44-16,7-2 10 0,12-2-24 16,12 0 1-1,8 0 8-15,4 0-9 0,-3 0-7 16,-10 0 1-16,-11 2 1 16,-16 0 4-16,-7 2-5 0,-6 0 5 15,0 0-11 1,0 0-48-16,0 0-84 0,-6 0-212 15,-5 0-500 1,-1 2-598-16</inkml:trace>
  <inkml:trace contextRef="#ctx0" brushRef="#br0" timeOffset="31470.23">16924 1572 1733 0,'0'0'812'0,"0"0"-345"15,0 0-166-15,0 0-171 16,0 0-102 0,0 0-27-16,0 0-1 15,-103 148 29-15,68-67-28 16,1 9 30-16,8 6-11 0,3-2-8 15,12-2 27 1,11-8-21-16,0-11-3 0,4-9 9 0,17-14-23 16,1-12 10-16,2-10-11 15,1-10-16 1,-3-8-4-16,3-7-128 16,-1-3-51-1,12-29-255-15,-4-5-280 16,-3-4-1098-16</inkml:trace>
  <inkml:trace contextRef="#ctx0" brushRef="#br0" timeOffset="32136.62">17557 2047 1234 0,'0'0'725'0,"0"0"-401"15,0 0 53-15,0 0-149 0,0 0-83 16,0 0-36-16,0 0-7 16,2-76 16-1,-2 66-28-15,0-2 9 0,-2 2-21 16,-5-2-7-16,1 2 11 15,-2 0-41-15,0-1-19 16,-1 4 21-16,-5 3-42 16,-3 2 11-16,-6 2-12 15,-6 4 1-15,-2 18-5 16,-2 8 4-16,4 4 0 0,2 4-12 16,10-2 18-16,7 0-8 15,8-6 2-15,2-4-12 16,0-6 3-16,22-8-6 15,7-3 15-15,5-9 9 16,3 0-3-16,4-11 5 16,-3-14-4-16,-3-8-7 15,-4-11 28-15,-2-10-8 16,-2-12-1-16,-2-12 16 16,-1-4-35-16,-4-3 16 15,-7 9-16-15,-3 16 6 0,-10 15 18 16,0 20-24-16,0 13 2 15,0 12 5-15,-10 0-1 16,-3 24-6-16,-7 16 0 16,3 14 0-1,-2 10 3-15,6 6-3 0,9 4-9 16,4-6 0-16,0-3 18 16,4-9-10-16,14-10 1 15,2-8 0-15,3-10-10 0,1-6-5 16,0-4-50-16,1-7-41 15,12-11-244-15,-3 0-320 16,-5-14-483-16</inkml:trace>
  <inkml:trace contextRef="#ctx0" brushRef="#br0" timeOffset="32327.15">17937 1945 1551 0,'0'0'801'0,"0"0"-299"15,0 0-205-15,0 0-111 16,0 0-47-16,0 0 14 16,130-40-67-1,-90 34-50-15,0 3-10 0,3 0-26 16,1 3-111-16,16-8-197 16,-8 1-507-1,-8 2-529-15</inkml:trace>
  <inkml:trace contextRef="#ctx0" brushRef="#br0" timeOffset="32668.9">18880 1668 1685 0,'0'0'887'31,"0"0"-360"-31,0 0-217 16,0 0-85-16,0 0-123 15,0 0-54-15,0 0-35 16,-120-10 8-16,82 52-9 16,-2 10 23-16,2 9 8 0,9 3-26 15,9-2 2-15,12-6 1 16,8-6-11-16,0-8 12 15,19-10-9-15,14-7-11 16,12-12-1-16,6-8 0 0,7-5-27 16,2-17-80-16,21-41-251 15,-17 4-423-15,-10 0-440 0</inkml:trace>
  <inkml:trace contextRef="#ctx0" brushRef="#br0" timeOffset="32827.81">19125 1805 1624 0,'0'0'781'16,"0"0"-224"-16,0 0-182 16,0 0-159-16,0 0-79 15,0 0-46-15,136-63-35 16,-85 47-22-16,5 0-34 16,-2 0-1-1,13 2-104-15,-19 4-261 0,-5 4-542 0</inkml:trace>
  <inkml:trace contextRef="#ctx0" brushRef="#br0" timeOffset="33336.46">19948 1766 1151 0,'0'0'1067'0,"0"0"-597"15,0 0-90-15,0 0-104 0,0 0-129 16,0 0-41-16,0 0-52 16,77-10-13-16,-52 5-22 15,2-4-10-15,-3 0 15 16,0-2-12-16,-1-1 6 15,-3 0 27-15,-5-4-24 16,-1 0 18-16,-5-4-15 16,-3 0-22-16,-6 0 25 15,0 0-18-15,0 2-8 16,-4 4 2-16,-13 2-2 0,-8 4-1 16,-6 6 0-16,-3 2-1 15,-4 0-8-15,2 18 9 16,1 4 0-1,6 8 1-15,2 4 0 0,8 6-1 16,5 4 0-16,9-2 8 16,5 1-4-16,0-6-4 15,21-5 0-15,14-5 5 16,9-9-4-16,14-6-1 16,7-8 0-16,5-4-22 15,-6 0-47-15,11-30-171 0,-16 3-267 16,-18 2-607-16</inkml:trace>
  <inkml:trace contextRef="#ctx0" brushRef="#br0" timeOffset="34304.35">20576 1598 1181 0,'0'0'990'15,"0"0"-340"-15,0 0-38 16,0 0-293-16,0 0-119 15,0 0-56-15,0 0-144 0,14-42 0 16,25 36 0-16,13 0 0 16,10 1 0-16,7 2 0 15,-4 1-108-15,3-2-224 16,-16 2-375-16,-16 0-387 0</inkml:trace>
  <inkml:trace contextRef="#ctx0" brushRef="#br0" timeOffset="34937.15">21421 1584 814 0,'0'0'1045'0,"0"0"-505"0,0 0 7 16,0 0-286-16,0 0-73 31,0 0-81-31,0 0-25 0,-92-90-41 0,54 90-20 16,-2 5 15-1,-2 22-30-15,1 5 22 16,8 6 29 0,6 4-22-16,10-2-4 0,8-2-13 15,9-3 3-15,0-10-3 16,19-5-18-16,15-7 9 15,6-9 15-15,7-4-14 16,2 0 28-16,2-21-13 16,-4-5-1-16,-5-7 14 0,-1-10-22 15,-8-5 0-15,-2-6-16 16,-7-6 0-16,-1-2 0 16,-9-3 0-16,-10 3 0 15,-4 6 0-15,0 6 0 16,-7 12 0-1,-7 12 0-15,6 8 0 0,1 10 0 16,2 4 0-16,5 4 0 16,0 0 0-16,-2 0 0 15,2 18 0-15,0 6 0 16,0 10 0-16,0 4 0 0,0 6 0 16,7 4 0-16,2 5 0 15,2 2 0-15,1 4 0 16,-2-1 0-16,1 2 0 15,5-4 0-15,-1-6 0 16,4-3 0-16,1-10 0 16,-3-8-17-16,-1-9-88 15,-3-8-189-15,1-10-291 16,-5-2-243-16,-1 0-658 16</inkml:trace>
  <inkml:trace contextRef="#ctx0" brushRef="#br0" timeOffset="37126.6">22093 998 168 0,'0'0'1416'0,"0"0"-933"0,0 0-253 16,0 0-4-16,0 0-95 16,0 0-13-16,2-2 40 15,-2 0-49-15,3 2 5 0,-3 0 36 16,0-2-40-16,2 2 1 15,-2 0-10-15,2 0-37 16,-2 0 7 0,2-2-31-16,1 2-11 0,3 0-5 15,7 0-23 1,5 15 13-16,7 8 3 16,4 9-17-16,4 7 26 0,1 7-26 15,-3 8 6-15,-6 8 10 16,-6 6-16-16,-5 6 9 15,-12 4 9-15,-2 3-16 16,-2-1 8-16,-21-2-9 16,-4-6 0-1,-4-8 12-15,-4-7-5 0,1-11-4 16,-1-8-4-16,2-6 1 0,-1-8 12 16,5-4-13-1,5-4 0-15,1-4 9 16,8-4-3-16,5-2-7 15,4 0 1-15,1-4-33 16,5 1-49-16,0-3-221 0,11 0-382 16,10-13-495-16</inkml:trace>
  <inkml:trace contextRef="#ctx0" brushRef="#br0" timeOffset="37471">22496 1548 515 0,'0'0'1514'15,"0"0"-893"-15,0 0-125 16,0 0-201-16,0 0-106 16,0 0-79-16,0 0-29 15,14-20-23-15,13 16-46 16,8 1 9-16,11 0-21 15,6-1 11-15,4-2-11 16,-8 0 0-16,-3 0 0 16,-9-2 3-16,-9 1 4 15,-7 2 1-15,-7 0-8 16,-2 4 1-16,-4-2 3 16,-4 2-4-16,-3 1-42 0,0 0-39 15,0 0-282-15,0 0-604 0</inkml:trace>
  <inkml:trace contextRef="#ctx0" brushRef="#br0" timeOffset="38035.06">23447 1263 1587 0,'0'0'789'15,"0"0"-307"-15,0 0-173 16,0 0-123-16,0 0-153 16,0 0-26-16,0 0 7 15,2 46-14-15,-6-20 15 16,0-3-15-16,2-8 0 16,2-5 8-16,0-6-6 15,0-4 17-15,0 0 37 16,0 0 43-16,0-6 25 15,0-8-82-15,0-6-30 0,2-2 14 16,-2 0-25-16,0 4 26 16,0 0-4-16,0 6-11 15,-7 2 25-15,-9 4-35 16,-5 6-2 0,-8 0 0-16,-5 4 4 0,-1 16-4 15,-4 4 0-15,2 8 1 16,1 4-2-16,7 7 1 15,4 3-5-15,12 2-5 16,11-2 20-16,2-4-8 0,9-4-2 16,20-6 0-1,11-6 20-15,7-8-20 0,9-8 0 16,6-6 18 0,5-4-9-16,-3 0 17 15,-3-6-13-15,-11-8-11 16,-9-2 14-16,-14 0-15 0,-10 2-1 15,-10 4 24-15,-7 2-12 16,0 0 4-16,0 4-16 16,-26 4-68-1,-5 0-143-15,-6 0-649 0</inkml:trace>
  <inkml:trace contextRef="#ctx0" brushRef="#br0" timeOffset="39895.56">23889 1371 793 0,'0'0'597'0,"0"0"-207"16,0 0 105-16,0 0-197 31,0 0-50-31,0 0-60 0,0 0-28 0,0-16-41 16,0 16-19-16,0 0-22 15,0 0-35-15,0 0 14 0,0 0-36 16,0 0 2 0,0 0 20-16,0 0-29 15,0 0 10-15,0 0-8 16,0 0-10-16,0 0 23 0,0 0-29 16,0 0 0-16,0 0 13 31,0 0-12-31,7-2 40 15,6-2-14-15,9 0-6 16,9 0 1-16,9-2-22 16,7 2 0-16,9-2-3 15,7 0 9-15,3 2 2 0,-3-2-7 16,-12 2 1-16,-13 0 14 16,-13 2-16-16,-17 0 0 15,-6 2 21-15,-2 0-12 16,0 0-7-16,0 0-2 15,-6 0-62-15,-10 0-14 16,-4 0-124-16,-2 4-140 16,1 2-356-16,11 0-215 0</inkml:trace>
  <inkml:trace contextRef="#ctx0" brushRef="#br0" timeOffset="40356.18">25078 1209 1517 0,'0'0'660'15,"0"0"-319"-15,0 0 17 16,0 0-116-16,0 0-119 16,0 0-25-16,0 0-21 0,-87-100-28 15,52 97 5-15,-5 3-25 16,-2 7-16-16,-1 21 1 15,5 12-14-15,5 10 0 16,11 4 5 0,11 0-5-16,11-6 0 0,0-8 6 15,24-11 2-15,8-11 34 16,7-12-2-16,1-6 5 16,3-4 8-16,-3-16-7 0,-5-9 16 15,-1-3-22-15,-7-2-2 16,-5-4 8-1,-5 0-31-15,-5 0 3 0,-3 8 3 16,-7 6-6-16,0 10 6 16,-2 10-21-16,0 4 0 15,0 4 0-15,0 22 0 16,-6 10 0-16,4 4 0 16,2 2 0-16,0-2 0 15,10-8-12-15,15-6-15 16,8-9-29-16,7-10-38 0,30-7-128 15,-10-10-313-15,-5-9-397 0</inkml:trace>
  <inkml:trace contextRef="#ctx0" brushRef="#br0" timeOffset="40537.65">25727 1293 887 0,'0'0'1433'31,"0"0"-846"-31,0 0-70 0,0 0-234 0,0 0-125 16,0 0-94-16,0 0-46 16,-5 2-18-16,5 4-217 15,0-2-695-15</inkml:trace>
  <inkml:trace contextRef="#ctx0" brushRef="#br0" timeOffset="58832.15">21658 1536 1147 0,'0'0'566'16,"0"0"-392"-16,0 0-3 0,0 0-52 15,0 0 1-15,0 0 49 16,16 0 17-1,-9 0-33-15,-1 0-3 16,1 0-17-16,0-2-7 16,2 0-2-16,2-2-60 15,3 2-31-15,3-3-16 16,5 2-17-16,5-3 0 0,2-3-12 16,2 0-78-1,3-4-42-15,-3-2-36 0,4-6-142 16,-10 3-312-16,-8 7-154 0</inkml:trace>
  <inkml:trace contextRef="#ctx0" brushRef="#br0" timeOffset="59740.31">22221 1078 973 0,'0'0'520'0,"0"0"-206"0,0 0-11 16,0 0-99-16,0 0-32 16,0 0-1-16,0 0-42 15,0-23-60-15,0 23-37 16,0 0-9-16,0 0-23 15,0 15 0-15,0 10 5 16,0 7 20-16,0 8 19 16,0 2 10-16,0 0-16 0,0 0-12 15,-6-4-20 1,0-4-5-16,-3-4 12 0,3-4-12 16,-2-3 6-1,2-9-6-15,1-5-1 0,3-2 8 16,0-3-8-16,2-4 0 15,0 0 3-15,0 0-2 16,0 0-1-16,0 0 1 16,0 0 5-16,0 0 14 0,0 0-10 15,0-8-2 1,0-6-1-16,4-3 2 0,7-5 2 16,1 0 7-1,3-4-12-15,1 2 13 16,-1 2-19-16,-1 4 6 0,-3 6 17 15,-2 4-5-15,-2 4 4 16,-3 4-6-16,1 0-16 16,1-2 7-16,3 2-7 15,3 0 0-15,3 0 1 16,3 0-1-16,-3 0 2 16,3 0 7-16,-5 0-9 0,-1 0 0 15,-3 8-9 1,-3 4-2-16,-2 4 10 0,2 2-5 15,-6 4 6 1,0 3 9-16,0 0-8 0,0-3 11 16,0 3-12-1,-10-3 0-15,-1-4 12 0,-3-2-4 16,-1-3 16-16,-5-2 10 0,0-4 8 31,-4 0 5-31,-3-3-26 16,2-4 0-16,-2 0-8 0,6 0-13 15,-14 0-19-15,7 0-203 16,4 0-546-16</inkml:trace>
  <inkml:trace contextRef="#ctx0" brushRef="#br0" timeOffset="61165.99">22552 992 1060 0,'0'0'525'0,"0"0"-282"16,0 0-31-16,0 0-108 16,0 0-45-16,0 0 9 15,0 0-19-15,-9-54-5 0,7 50 25 16,0 0 6-16,0 0-30 16,-3 0 15-16,0 0-14 15,3 0-5-15,-5-2 9 16,3 0 15-16,0 0-17 15,-1 0-9-15,1 2-17 16,2 0-5-16,-1 2 5 16,3 0-4-16,-2 2 5 15,2 0-10-15,-2 0-12 0,-3 6-1 16,-1 18-7-16,-1 8 7 16,-2 11 11-16,2 7-5 15,-1 5 18-15,1 3-18 16,-3 3 1-16,2-3 5 15,-1-6-6 1,-3-2-5-16,0-5 5 0,1-5-5 16,-1-7 7-16,1-4-8 15,3-7 1-15,-2-6 6 16,6-4-6 0,-1-4-1-16,1-2 0 0,2-4 1 15,2-2 6-15,-2 2-6 16,0-2-1-16,-1 2 0 15,1-2-1-15,-3 2-5 16,3-2 4-16,0 0-5 16,-3 0 6-16,1 0-17 15,0 0 1-15,-3-8 16 16,3-2-11-16,-1 0 12 16,2 0-1-16,3 0-14 0,0-2-1 15,0 0-1 1,0-3 17-16,0 0 8 0,3-6-7 15,6-1 11-15,2 1-3 16,0-4-9-16,1 3 12 16,-2 2-2-16,-1 2 17 15,1 2 3-15,-2 2-15 16,3 2-2-16,3 2-4 16,-1 0-8-16,3 2 12 15,-1 0-7-15,-1 0-4 0,-1 0 16 16,-2 2-8-1,0 0 16-15,-2 2 11 16,0 0-7-16,2 2-7 0,0 2-14 16,3 0-8-16,1 0 9 15,1 0-9-15,-1 12-2 16,-2 0 1-16,1 0-14 16,-5 2 13-16,1 2-1 15,-6 4 2-15,-2 2 2 16,-2 4-2-16,0 1 6 15,0-2-6-15,0 0 1 16,-14-3 6-16,-1 0-7 0,-5-2 0 16,-5-2 30-1,-6-2-9-15,-5-2 0 0,-1-2-6 16,-3-2-7-16,1-6 11 16,4-2-5-1,6-2-4-15,5 0 8 0,3 0-16 16,11 0 5-1,-2 0-7-15,5 0 0 0,3 0 0 16,-2 0-30-16,-2 0-43 16,0 0-41-16,-5-6-93 15,-1-2-269-15,3-4-257 0</inkml:trace>
  <inkml:trace contextRef="#ctx0" brushRef="#br0" timeOffset="61699.57">22474 906 1328 0,'0'0'730'0,"0"0"-344"15,0 0-75-15,0 0-115 0,0 0-80 16,0 0-35-1,0 0-66-15,13 10-13 0,-8 22-2 16,-1 12 7-16,-4 10 10 16,0 6-16-16,0 5 1 15,-11-5-2-15,-4-4 17 16,-1-8-17-16,1-7 0 16,3-9 5-16,3-10-5 15,3-11 0-15,4-3 2 0,0-4-2 16,2-4 21-16,0 0-3 31,0 0 46-31,0-14 20 0,0-9-68 0,10-12 4 16,11-5-1-1,8-2-18-15,4 2-1 16,3 6 0-16,1 10-10 0,-3 10 9 16,-3 8-6-1,-6 6 6-15,-3 0-7 0,-5 16-4 16,-5 10 0-16,-5 8-4 0,-7 4 16 15,0 0 0-15,0 0 6 16,-12-6-6-16,-3-1 1 16,-6-7 1-1,-3-4 22-15,-2 0-5 16,-9-6-10 0,-2 0-9-16,-10-2-21 15,-29-2-125-15,9-2-466 16,12-4-639-16</inkml:trace>
  <inkml:trace contextRef="#ctx0" brushRef="#br0" timeOffset="63095.08">24103 8500 618 0,'0'0'1534'16,"0"0"-836"-16,0 0-230 15,0 0-161-15,0 0-108 0,0 0-47 16,-10-14-32-16,10 16-120 16,0 14 0-16,0 10 0 15,0 8 0-15,8 6 0 16,3 1 0-16,0-10 0 16,0-7 0-16,0-9 0 15,9-12 0-15,14-3 0 16,37-15 0-16,58-43 0 0,51-33 0 15,21-13 0-15,-30 10 0 16,-50 23 0-16,-54 31 0 16,-22 12 0-16,-6 6 0 15,-5 2 0-15,-10 6 0 16,-11 6 0-16,-10 8 0 16,-3 0 0-16,-11 6-87 15,-16 12-442 1,-6 2-409-16</inkml:trace>
  <inkml:trace contextRef="#ctx0" brushRef="#br0" timeOffset="63532.5">24350 8282 1495 0,'0'0'645'16,"0"0"-288"-16,0 0-46 16,0 0-157-16,0 0-76 15,0 0-38-15,0 0 26 16,-35 96 6-16,21-40-11 15,1 2-7-15,-1-2-18 16,5-9-9-16,7-16 21 0,2-11 4 16,0-12 29-16,25-8 42 15,21-16 32-15,37-32-23 16,40-32-23 0,37-32-109-16,14-16 0 0,-9 1 0 15,-36 27 0-15,-42 34 0 16,-27 24 0-16,-18 17 0 15,-4 5 0-15,-4 4 0 0,-7 5 0 16,-14 8 0 0,-9 3 0-16,-2 0-3 0,-2 12-144 15,0 20-192-15,-9-4-387 16,-9-3-354-16</inkml:trace>
  <inkml:trace contextRef="#ctx0" brushRef="#br0" timeOffset="63700.38">25901 8045 2378 0,'0'0'887'16,"0"0"-590"-16,0 0-101 16,0 0-196-16,0 0-46 15,0 0-829-15</inkml:trace>
  <inkml:trace contextRef="#ctx0" brushRef="#br0" timeOffset="108796.6">14061 12507 1373 0,'0'0'498'0,"0"0"-222"16,0 0 12-16,0 0-38 15,0 0-89-15,0 0-23 16,-85-68-37-16,54 68-14 15,-6 0-1-15,-11 4-17 16,-8 17-10-16,-6 12 25 16,-3 7-31-1,5 8-17-15,7 4-3 0,11 6-14 0,10 2-1 16,14 4-12 0,12 3-5-16,6 5 2 0,2 4 6 15,20 8-9 1,3 5 1-16,-2 5-1 0,-10 2 0 15,-13 2-34 1,-3-4 0-16,-36-1 28 0,-19-7-3 16,-11-6 9-16,-8-6 0 15,4-14 0-15,6-9 0 32,14-13 1-32,12-14-1 0,15-10 13 0,12-8-5 15,10-6 10-15,4 0-18 16,6-6 27-16,19-10-20 15,13 2-7-15,11 6-1 16,9 8 1-16,3 12-10 16,-1 30 8-16,-5 40-34 15,-8 48-19-15,-22 57-1 16,-23 25-29-16,-9 1 62 16,-38-25 23-16,-15-39 0 15,0-33 9-15,7-28-1 0,12-26 71 16,10-17 25-16,6-1-17 15,10-2 6-15,13-2-3 16,4-6-38 0,38-14-16-16,20 0-16 0,14-14-20 15,8-6-30-15,10 0-99 16,32-36-157-16,-18-8-311 16,-17-2-428-16</inkml:trace>
  <inkml:trace contextRef="#ctx0" brushRef="#br0" timeOffset="108924.03">14114 15597 2221 0,'0'0'548'0,"0"0"-548"0,0 0-384 16</inkml:trace>
  <inkml:trace contextRef="#ctx0" brushRef="#br0" timeOffset="114869.43">12495 17375 2250 0,'0'0'685'16,"0"0"-501"-16,0 0-52 15,0 0-38-15,0 0-65 0,0 0-10 16,33 92 31-16,-13-46-2 16,0 3 9-16,0 1-12 15,-5-6-14-15,4-8 17 16,0-6-12-16,6-16 2 16,8-10 19-16,19-4 4 15,33-48 10-15,52-46-26 16,62-32-23-16,32-17 8 15,6 15-22-15,-19 25-8 16,-46 35 0-16,-45 24-7 0,-41 16 7 16,-39 12 1-16,-24 10-1 15,-8 2 12-15,-3 0 0 16,-8 4 26-16,-4 0-38 16,0 0 0-16,0 12 0 15,-2 12-9-15,-8 10-161 16,4-2-464-16,1-14-985 0</inkml:trace>
  <inkml:trace contextRef="#ctx0" brushRef="#br0" timeOffset="114996.53">14735 17084 2032 0,'0'0'1609'0,"0"0"-1273"16,0 0-217-16,0 0-119 15,0 0 0-15,0 0-550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7:07:38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4810 1001 0,'0'0'773'0,"0"0"-636"16,0 0 7-16,0 0 36 15,0 0-69-15,25 104-69 16,-3-75 44-16,3-3 1 16,1-8 52-16,3-6 46 15,4-6-21-15,10-6 3 0,6 0-43 16,9-10-67-16,6-6-11 15,4-2-38-15,1 2-8 16,-7 6 13-16,-2 4-7 16,-6 6-6-16,-5 0 0 15,-4 3-1-15,-1 18 0 16,0 5 1-16,1 2 0 16,1 2 15-16,6-2-6 15,2-4 33-15,1-2 2 0,4-8-29 16,0-6 13-16,4-8-26 15,2 0-1-15,-1-2 20 16,1-14-15-16,-3-4 0 16,-4 0 2-16,-7 0-7 15,-4 6 24-15,-9 8-15 16,-7 6-10 0,-2 0 18-16,-5 10-12 0,3 16-2 15,0 4-4-15,4 2 1 0,3 1 4 16,1-10-5-1,3-5 0-15,4-8 14 16,5-7-13-16,3-3 10 0,7 0-10 16,3-14 0-1,2-1 20-15,4-1-21 0,-7 7 0 16,-3 2-3-16,-5 7 4 16,-7 0-1-16,-1 14 0 15,-5 12-1-15,2 9 0 0,5 2 1 16,6-1-2-1,7 1-7-15,4-9 18 0,10-6-7 16,5-8-1-16,4-10-1 16,-1-4 27-16,2 0-26 15,-3-8 8-15,-4-10 24 16,-6-2-22-16,1-4 19 16,-4 0-18-16,-1-2-12 15,-3 1 16-15,1 3-16 16,-3 2-15-16,-4 2 15 15,17-4-74-15,-13 3-214 0,-6 0-625 16</inkml:trace>
  <inkml:trace contextRef="#ctx0" brushRef="#br0" timeOffset="135.86">11988 5336 2300 0,'0'0'361'31,"0"0"-361"-31,0 0-520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7:18:12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23441 14967 662 0,'0'0'542'0,"0"0"-213"16,0 0 75-16,0 0-39 15,0 0-16-15,0 0-35 0,87-94-33 16,-78 90-68-16,-7 0-29 15,-2 4-70-15,0 0-27 16,0 12-49-16,4 22-31 16,6 14 35-16,3 8-33 15,11 4-8-15,7-6 9 16,9-7-2-16,10-11-8 16,6-14 0-16,4-12-2 15,6-10-8-15,5 0 10 16,0-22 0-16,6-9 3 0,-4-1-2 15,-3-4-2-15,-4 0-15 16,-8 10-21-16,-9 12 35 16,-8 10-16-16,-6 4 18 15,-4 8-13-15,3 16 25 16,-1 2-13-16,5 2 1 16,4-2 0-16,3-5-7 15,3-7 7-15,6-9 0 16,2-5 4-16,0 0 7 15,2-13-4-15,-2-10-7 16,1 1 1-16,-6 0-5 0,-1 8 4 16,-8 0 0-16,-9 14-9 15,-6 0 16-15,-5 0-14 16,-4 18 7-16,0 6 0 16,-1 6-3-16,8-3 3 15,6-5 0-15,7-4-5 16,9-4 23-16,2-10-18 15,4-4 0-15,1 0 0 16,0-10-2-16,-1-11 2 16,0-2 0-16,1-2-13 15,-3 5 26-15,-7 7-13 0,-6 4 0 16,-7 9 0-16,-8 0-3 16,-1 0 3-16,1 14 0 15,1 4 23-15,11 0-17 16,10-1 5-16,7-2-11 15,5-2 1-15,-3-9-2 16,-5-4 1-16,-11 0-34 16,-11-4-31-16,-17-23-121 0,-7 5-184 15,-3 3-589-15</inkml:trace>
  <inkml:trace contextRef="#ctx0" brushRef="#br0" timeOffset="2058.37">29005 13493 232 0,'0'0'1244'0,"0"0"-887"16,0 0-50-16,0 0-136 15,0 0-67-15,0 0-63 16,0 0 52-16,-2 0 14 16,2 0-4-16,4 0 25 15,9 0-23-15,7 0 13 16,9 0 9-16,9 0-38 0,13 0-1 16,18 0-19-16,36 0-26 15,42-2 17-15,50-4-24 16,17 0-10-16,-8 6 37 15,-25 0-38-15,-54 0 20 16,-34 2-13-16,-35 0-13 16,-18 2 4-16,-6 0-23 15,-6-2 0-15,-7 2-11 16,-15-2 11-16,-4 0-21 16,-2 2-102-16,-6 4-124 0,-11-2-303 15,-6-2-645-15</inkml:trace>
  <inkml:trace contextRef="#ctx0" brushRef="#br0" timeOffset="3323.11">25591 14102 766 0,'0'0'269'16,"0"0"-10"-16,0 0 45 16,0 0 5-16,0 0-30 15,0 0-90-15,0 0 42 16,13-13-26-16,-1 13-78 15,3 0 9-15,3 0-47 16,9 0-26-16,9 0 10 16,15 0-37-16,18 4-18 15,27-2 12-15,33 4-30 16,-7-6 0-16,-12 0-1 0,-22 0-31 16,-28 0-5-16,-4 0-60 15,-6 0-16-15,-23 0 33 16,-21 0-25-16,-6-4-24 15,-33 4-148-15,-10 0-99 16,-4 0-299-16</inkml:trace>
  <inkml:trace contextRef="#ctx0" brushRef="#br0" timeOffset="3624.74">25641 14229 1124 0,'0'0'515'0,"0"0"-230"16,0 0 50-16,0 0-98 16,0 0-90-16,0 0-63 15,0 0 59-15,23 0-47 0,6 0-35 16,14-4 11-16,10-2-60 16,15 0-12-16,9 0 5 15,8 2-5-15,2 0-29 16,-3 0-51-16,-6 2-43 15,-11 0 13 1,-15 2-69-16,-17-2 2 0,-14 2-23 16,-11 0-117-16,-7 0-84 0</inkml:trace>
  <inkml:trace contextRef="#ctx0" brushRef="#br0" timeOffset="3784.3">27054 14317 1967 0,'0'0'719'0,"0"0"-575"15,0 0-11-15,0 0-133 16,0 0-227-16,0 0-836 0</inkml:trace>
  <inkml:trace contextRef="#ctx0" brushRef="#br0" timeOffset="61825.95">14805 505 1397 0,'0'0'1250'0,"0"0"-1004"16,0 0-13-16,0 0-7 15,0 0-127-15,0 0-64 16,-2 86 4-16,-12-18 22 16,-5 11 4-16,-2 5-8 15,-3 2-9-15,-1-4-23 16,3-3-11-16,0-9-5 0,1-8-8 16,9-10-1-16,0-14-49 15,5-14-115-15,7-24-344 16,2 0-340-16,17-16-686 0</inkml:trace>
  <inkml:trace contextRef="#ctx0" brushRef="#br0" timeOffset="62762.46">15250 742 1920 0,'0'0'918'15,"0"0"-464"-15,0 0-174 0,0 0-123 16,0 0-110-16,0 0-47 15,0 0 10-15,-64 40-10 16,12 0 17-16,-10 4-17 16,-11 4 1-16,-2-4 1 15,-2-6 4-15,6-6-6 16,13-9 0-16,16-8-1 16,18-8-8-16,12-7 9 15,12 0-2-15,0-10-1 16,7-8 3-16,10-3 16 0,4 3 4 15,-4 6 11-15,4 4 5 16,-1 8-15-16,1 0-6 16,11 12 0-1,4 14-14-15,8 6 7 0,4 4-1 16,0 3-7 0,1 3 8-16,-2-4-8 0,-4 0 0 15,-8-6-15-15,-6-8-23 16,-9-8-17-16,-7-8-19 15,-6-6-5-15,-1-2 11 16,-1 0-5-16,0-8-37 0,-1-6 4 16,3-2 36-16,-3-2 49 15,3 0 21-15,2-2 31 16,-2 2 68-16,-3 2 48 16,2 0 19-16,-3 2-31 15,1 4-30-15,-4 2-18 16,0 4-27-1,0 4-60 1,0 0 0-16,0 10 0 0,-11 16 0 16,-7 8 0-16,-2 4 0 15,-2 4 0-15,-1-2 0 16,2-5 0-16,3-6 0 16,-1-4 0-16,4-7 0 15,1-7-29-15,6-3 2 16,6-5 6-16,2-3 0 15,0 0 5-15,2-7-4 16,16-8 9-16,1-2 10 0,4 2 1 16,-3 2 0-16,3 5 15 15,-4 2-4-15,-1 4 2 16,2 2-11-16,-2 0-2 16,-3 7 1-16,3 7 0 15,-1 1 0-15,-2 0-1 16,-1-5-19-16,-1-2 4 15,-1-6 1-15,5-2 14 16,-2 0 9-16,5-13-9 16,0-9 15-16,2-3 0 15,-2-4 3-15,-1 3 6 0,-9 4 0 16,-1 8 5 0,-7 6-13-16,-2 8-16 0,0 0 0 15,-2 20 0-15,-13 12 0 0,-5 12 0 16,-5 5 0-1,3 1 0-15,0-2 0 16,1-6 0-16,4-6 0 0,3-6-24 16,8-8-84-16,6-10-167 15,6-12-226-15,17-8-199 16,6-16-444-16</inkml:trace>
  <inkml:trace contextRef="#ctx0" brushRef="#br0" timeOffset="62966.34">16206 968 375 0,'0'0'2334'16,"0"0"-1617"-16,0 0-449 0,0 0-116 16,0 0-121-1,0 0-31-15,0 0-88 16,18-20-211-16,-15 26-722 0</inkml:trace>
  <inkml:trace contextRef="#ctx0" brushRef="#br0" timeOffset="63099.21">16042 1327 2600 0,'0'0'792'0,"0"0"-535"0,0 0-107 15,0 0-150-15,0 0-24 16,0 0-228-16,0 0-460 0</inkml:trace>
  <inkml:trace contextRef="#ctx0" brushRef="#br0" timeOffset="65332.02">17343 1008 783 0,'0'0'742'15,"0"0"-494"-15,0 0-17 16,0 0-47-16,0 0-70 16,0 0 10-16,0 0 67 15,-3-10-7-15,3 0-25 16,0-4-4-16,5-2-11 15,3-4-12-15,6 2-12 0,1-2-42 16,8 2-12 0,6 0-21-16,2 4-24 0,5 4 7 15,-1 2-27 1,4 4 8-16,-4 4-3 0,-1 0 0 16,-1 6-6-16,-6 14 0 15,-8 6 0-15,-5 8 0 16,-7 6-9-16,-7 2 0 15,0 0-2-15,-15 1 2 16,-6-9 9-16,3-4 0 0,3-8-4 16,4-8 4-16,6-6 7 15,3-4-7-15,2-4 1 16,0 0 19-16,0-20 16 16,18-10-36-16,4-8 1 15,4-4 8-15,3 2-9 16,-2 5 2-16,0 9 8 15,-2 8-10-15,-3 6 9 16,-2 6-7-16,2 6 8 16,-1 0-9-16,0 0 0 15,0 8-1-15,-3 12-7 16,-3 4 7-16,-6 8-1 16,-6 3-6-16,-3 3 7 15,0 0 0-15,-3-2-1 16,-4-4 1-16,3-2-9 15,4-8-43-15,0-8-49 16,14-8-83-16,17-6-3 16,9-6-44-16,8-18-242 15,6-8-62-15,2-4 137 0,-2 0-120 16,-8 5 154-16,-11 8 246 16,-8 9 118-16,-9 6 346 15,-11 5 66-15,-3 3-65 16,0 0-67-16,6 7-21 15,-1 7-103-15,6 1-80 16,3 0-27-16,5-5 22 16,3-4-8-16,4-6 10 15,3 0-9-15,-2 0-21 16,0-9-5-16,-7-6 23 0,-6-6 15 16,-7 3 16-16,-6-1-2 15,-3 2 2-15,-2 2 3 16,0 2-34-16,0 3-2 15,-11 2-22-15,-2 4 5 16,-3 4-9-16,-2 0-33 16,-2 2 0-16,-3 18-12 15,2 7 5-15,3 4 6 0,3 6 1 16,7 1 0-16,8 0 3 16,0-2-3-1,14-6-1-15,19-8 0 16,9-6-25-16,8-8 11 0,6-8-39 15,-2 0-37 1,2-14 10-16,-2-10 0 0,-4-4 20 16,-8-6 16-1,-7-2 13-15,-6 0 20 0,-4 2 5 16,-10 3 7-16,-3 9 39 0,-8 8 47 16,-2 6 32-16,-2 4 12 31,0 2-20-31,0 2-37 0,0 0-31 0,0 0-15 31,-4 8 2-31,-8 15-20 0,-3 3 9 0,-1 10-6 16,3 2-6-1,2 4 4-15,9-2-10 0,2-2 1 16,2-4 13-16,22-8-14 16,7-10-1-16,12-8-31 15,3-8-28-15,4-8-69 16,10-44-139-16,-14 2-274 15,-9-4-380-15</inkml:trace>
  <inkml:trace contextRef="#ctx0" brushRef="#br0" timeOffset="65494.04">19217 615 1921 0,'0'0'1056'16,"0"0"-676"-16,0 0-131 15,0 0-151-15,0 0-62 16,0 0-36-16,0 0-182 16,111 2-378-16,-93 18-630 0</inkml:trace>
  <inkml:trace contextRef="#ctx0" brushRef="#br0" timeOffset="66489.78">19660 681 1840 0,'0'0'927'0,"0"0"-460"16,0 0-181-16,0 0-135 16,0 0-115-16,0 0 5 15,0 0 26-15,-24 139-20 16,12-65-14-16,3 2-15 15,3-1-12-15,6-7 4 0,0-12-10 16,9-12-30 0,15-16-47-16,10-14-26 0,8-14-14 15,7-4-50-15,7-28-39 16,2-14-47-16,-3-12 18 16,-6-11 106-16,-7-9 129 15,-11-2 35-15,-10 6 149 16,-12 13 41-16,-9 24 81 15,0 23-21-15,0 14-135 16,-20 29-101-16,-9 30-23 0,-6 15 32 16,-6 10-19-16,3 1-9 15,5-5-19-15,8-12 1 16,12-14-11-16,6-14-1 16,7-14 7-16,0-14 2 15,5-12-8-15,12 0 34 16,10-14-14-16,9-16-21 15,3-8 0-15,4 0 0 16,-3 4 0-16,-6 6 0 16,-10 14 0-16,-8 10 0 15,-7 4 0-15,-3 10-3 0,3 18 3 16,1 6 3-16,-2 6-3 16,1-2 0-16,1-4 0 15,0-6 0-15,3-10 0 16,3-8 0-16,7-8 0 15,3-2 0-15,7-8 0 16,8-14 0-16,-1-10 0 16,2-8 0-16,-2-6-7 15,-6-4 6-15,-10 2-7 16,-11 12 7 0,-6 11 1-16,-7 18-1 0,-2 7-10 15,-20 19-13-15,-7 20 8 16,-2 8 15-16,2 4-25 0,6-5-2 15,13-10-11-15,10-6-11 16,0-12 5-16,8-10 15 16,21-8 24-16,7 0 6 15,8-12 9-15,5-14 6 16,3-2 9-16,-4-2 8 0,-3 4 4 16,-11 6 3-1,-7 8-14-15,-12 12 22 16,-5 0-32-1,-2 18 1-15,-6 16 7 0,-2 8-22 0,0 4 0 16,0 0-1 0,-10-4-34-16,-5-7 5 15,-1-9 1-15,3-11 22 0,5-6 4 16,6-9 4 0,2 0 17-16,0-10 2 15,8-16 5-15,17-11-5 0,10-4-16 0,10-4-5 16,4 3-12-1,0 4-55-15,-13 2-163 0,-15 12-403 16,-15 4-524 0</inkml:trace>
  <inkml:trace contextRef="#ctx0" brushRef="#br0" timeOffset="66665.42">19524 667 1377 0,'0'0'1743'15,"0"0"-1185"-15,0 0-372 16,0 0-102-16,0 0-84 16,191-22-42-16,-101 22-288 0,1 0-865 0</inkml:trace>
  <inkml:trace contextRef="#ctx0" brushRef="#br0" timeOffset="67132.55">21681 878 1367 0,'0'0'1402'0,"0"0"-759"0,0 0-316 16,0 0-140 0,0 0-107-16,0 0-65 15,0 0-14-15,-11 74 26 16,-5-14 5-16,-1 11-17 15,1 3-15-15,3-4 0 16,3-10 0-16,6-14-81 16,-1-18-123-16,5-28-171 15,0 0-237-15,0-28-227 0</inkml:trace>
  <inkml:trace contextRef="#ctx0" brushRef="#br0" timeOffset="67333.47">21674 850 1305 0,'0'0'979'0,"0"0"-347"16,0 0-169-16,0 0-241 0,0 0-57 16,113-40-56-1,-63 34-35-15,3 2-41 0,3 2-33 16,-1 0 0-16,-3 2-42 16,-7 0-99-16,-14 0-100 15,-11 2-95 1,-20 16-212-16,0 0-44 0,-20 0-47 0</inkml:trace>
  <inkml:trace contextRef="#ctx0" brushRef="#br0" timeOffset="67498.35">21679 1059 1122 0,'0'0'1021'0,"0"0"-425"0,0 0-279 15,0 0-124-15,0 0-51 16,131 1-85-16,-75-1-37 15,-2 0-20-15,-4 0-119 16,-7 0-101-16,-14 9-159 16,-25 6-144-16,-4 2 15 15,-6-3-163-15</inkml:trace>
  <inkml:trace contextRef="#ctx0" brushRef="#br0" timeOffset="67658.78">21614 1277 1003 0,'0'0'517'15,"0"0"-176"-15,0 0 37 0,0 0-89 16,0 0-26-16,0 0-58 16,0 0-66-1,107 36-79-15,-47-32-60 0,12 0-27 16,26-4-175-16,-17 0-337 0,-13 0-379 0</inkml:trace>
  <inkml:trace contextRef="#ctx0" brushRef="#br0" timeOffset="68664.7">22278 1203 935 0,'0'0'1046'0,"0"0"-442"0,0 0-128 0,0 0-157 16,0 0-133-16,0 0-61 16,0 0-65-16,-34 2-48 15,15 34-5-15,-4 8 1 0,7 6-8 31,8 2-13-31,8-5-85 0,2-7-16 16,22-8 11 0,10-12 8-16,3-14 36 0,2-6 35 0,-1-8 24 15,-3-18 0 1,-1-10 61-16,-1-5 18 16,-2 1 16-16,-2 0-14 15,-4 6 3 1,-8 8 0-16,-5 10-3 0,-10 8-12 15,-2 8-30-15,0 0-39 16,0 22-12-16,-4 12 12 16,-4 8 1-16,6 4-1 15,2-2-44-15,0-5-36 16,25-9-17-16,6-12 20 16,7-12 14-16,7-6 0 15,3-8 3-15,4-23 26 0,-5-10 8 16,-3-9 25-1,-4-15 1-15,-1-7 0 0,5-26 36 16,-7 6 33-16,-3-3 13 16,-7 13 17-16,-14 32 24 15,-4 8 5-15,-7 22-25 16,-2 20-36-16,0 0-67 16,-13 32-14-16,-11 18 14 15,-5 20 4-15,-3 10-3 16,1 9-1-16,4-1 0 0,9-2 1 15,9-6-2-15,9-9-34 16,0-11-15-16,17-14 8 16,14-14 0-16,9-10 5 15,9-16 7-15,6-6 1 16,3-8 28-16,0-24-6 16,0-12-7-16,-4-13 14 0,-6-3-5 15,-9 0 5 1,-15 12 2-16,-13 12 16 15,-11 18 22-15,-4 16-7 0,-23 2-33 16,-12 24-6-16,0 14-1 16,3 8 6-16,7 1 1 15,16-2-23-15,13-3-10 16,0-7 6-16,31-9 27 16,11-10 0-1,10-8 5-15,4-8-5 0,6-2 0 16,-3-23 0-16,5-6 5 15,-7-6-5-15,-6 4 1 0,-11 7 9 16,-13 9 7-16,-13 11 10 16,-10 6-18-16,-4 9-3 15,0 19-6-15,0 9 0 16,-6 3 0-16,-8 1-9 16,1-9-67-16,-1-8 8 15,3-8 34-15,5-12 17 16,-2-4 17-16,6 0 80 15,0-22-32-15,2-10 36 16,0-8-30-16,20-8-14 0,18-4-23 16,16-3-17-1,12-3-14-15,11 2-65 0,23-6-202 32,-21 13-473-32,-13 18-966 0</inkml:trace>
  <inkml:trace contextRef="#ctx0" brushRef="#br0" timeOffset="68830">24469 932 2136 0,'0'0'949'0,"0"0"-403"16,0 0-306-16,0 0-167 16,0 0-60-16,0 0-13 15,0 0-153-15,28 114-308 16,-17-59-411-16</inkml:trace>
  <inkml:trace contextRef="#ctx0" brushRef="#br0" timeOffset="69195.28">24370 1578 1333 0,'0'0'942'0,"0"0"-594"0,0 0 152 16,151-102-273-16,-90 64-83 15,-1-2-55-15,-4-3-20 16,-10 7-36-16,-10 4-21 16,-12 8-1-16,-10 10-11 15,-10 6-12-15,-4 4-46 16,0 4-47-16,0 0-54 16,-6 10 87-16,-1 10 27 15,2 6 11-15,5 2 11 0,0 4-5 16,5-2 5-1,11 0 7-15,2-2 16 16,-1-2 3-16,-5-1 5 16,-4-5-8-16,-3 0 25 0,-5-2 19 15,0-2 14 1,-15-2-20-16,-14-2 6 16,-10 0-37-16,-5-2-7 15,-32-6-136-15,13-2-458 0,11-2-874 0</inkml:trace>
  <inkml:trace contextRef="#ctx0" brushRef="#br0" timeOffset="69497.92">25522 924 2443 0,'0'0'576'31,"0"0"-315"-31,0 0-64 0,0 0-135 0,-27 102-19 16,-4-15-5 0,-9 33-17-16,-7 38-3 15,-2 11-3-15,5-11-3 16,4-16-11-16,13-43 7 15,2-25-8-15,7-22 0 16,1-16-10-16,-1 2-82 16,-2-3-53-16,-5-9-113 15,5-12-288-15,7-14-226 0</inkml:trace>
  <inkml:trace contextRef="#ctx0" brushRef="#br0" timeOffset="69767.81">25286 1225 2107 0,'0'0'721'0,"0"0"-349"15,0 0-24-15,125-46-183 16,-74 46-104-16,0 0-22 16,-4 12-25-16,-12 14-14 15,-8 8-1-15,-18 4-23 16,-9 4-15-16,0 0-27 15,-29-2 2-15,-7-4-7 16,-10-5 11-16,-1-8-75 0,-2-5-46 16,2-3-60-16,14-12-123 15,12-3-250-15,19 0-292 16</inkml:trace>
  <inkml:trace contextRef="#ctx0" brushRef="#br0" timeOffset="70755.67">26048 1420 1704 0,'0'0'610'15,"0"0"-279"-15,0 0 13 0,0 0-115 16,0 0-83-16,0 0-9 16,9-105-86-16,-38 99-35 15,-9 6-6-15,-7 0-10 16,-1 6 0-16,4 18-1 15,3 2 1-15,12 0-6 16,12-1-2-16,11-7-8 16,4-7 16-16,6-3 13 15,21-8 16-15,6 0 2 0,9 0-20 32,1-8-1-32,-1-7-2 0,-4-7-8 15,-3-5 16-15,-8 4 22 0,-6-2 2 16,-8 9 7-16,-6 6-8 15,-7 8-36-15,0 2-3 16,0 6-59-16,-10 16 59 16,-2 6 8-16,5 0-8 15,5 3 12-15,2-6-12 0,0-4 6 16,13-7 2-16,14-9 2 16,6-2 8-16,7-3-18 15,3-4-1-15,1-17 1 16,1-4-1-16,-3-8 1 15,0-7 2-15,-1-6-1 16,-4-2 12-16,-3 2-12 16,-10 6 10-16,-8 10 39 15,-10 12-4-15,-6 9-4 16,0 9-40-16,-6 0-2 0,-21 27-15 16,-9 13 7-1,-4 14 8-15,5 4-1 0,4 4 0 31,12-1 0-31,13-7-36 0,6-6-8 0,11-8-2 16,27-10 8-16,11-12-4 31,9-12-1-31,4-6 4 16,1-10 32-16,-1-22 8 16,-2-14 0-16,-2-12 6 0,0-13-5 15,11-23-1-15,-9 4 10 16,1-2-9-16,-10 7 16 15,-22 29-11-15,-7 6 70 16,-15 24 26-16,-7 20-49 16,0 6-53-16,-25 28-20 15,-10 24 11-15,-6 17 9 16,1 9 0-16,5 6-5 16,8-2 4-16,7-5-87 15,9-13-8-15,7-14 22 0,4-16 11 16,0-16 38-16,0-12 16 15,0-6 9-15,6-4 55 16,12-18-22-16,4-8 17 16,7-7 7-16,0-1-18 15,0 0 1-15,-4 8 5 16,-5 8-10-16,-7 12 8 0,-7 10-35 0,1 2-8 16,0 26-2-1,2 8-7-15,4 7-4 0,5 1-40 16,5-2-46-16,4-6-15 15,-4-6-52 1,2-10-84-16,-2-8-77 0,-1-12-143 16,-5 0-62-16,-5-16-197 0</inkml:trace>
  <inkml:trace contextRef="#ctx0" brushRef="#br0" timeOffset="70931.59">26266 1088 2266 0,'0'0'736'0,"0"0"-251"16,0 0-275-16,121-5-159 16,-57 3-51-16,19-2-71 15,-18-3-488-15,-17 3-1061 0</inkml:trace>
  <inkml:trace contextRef="#ctx0" brushRef="#br0" timeOffset="71964.12">19531 1389 1257 0,'0'0'658'16,"0"0"-267"-16,0 0 168 0,0 0-233 15,0 0-93-15,0 0-69 32,0 0-46-32,0 2-50 0,-18 12-46 0,-11 11-11 15,-11 11-11 1,-2 8 0-16,4 8 10 0,11 2-10 15,11-6-6-15,16-6 6 16,0-12-33-16,18-14 22 16,11-13 5-16,5-3 6 15,1-22 1-15,1-15 13 16,-3-9-14-16,-6-6 1 0,-3-2 1 16,-7 4 8-16,-7 8-8 15,-5 7 20-15,-3 13 19 16,0 10-1-16,-2 6-1 15,2 6-24-15,0 0-15 16,6 4-5-16,2 20 4 16,6 12 1-16,4 8 0 15,3 7 0-15,-4 3 1 16,-3-2-1-16,-7-4-9 0,-7-4-16 16,-2-9-23-16,0-12 28 15,-7-5-1-15,-1-8-3 31,3-6 18-31,1-4 6 16,4 0 9-16,0-4 8 16,0-15-16-16,0-6 7 15,17-5 11-15,8-2 20 16,8-2-15-16,5 4-10 16,5 4-8-16,-3 8 1 15,-5 4-7-15,-8 6 0 0,-10 6 0 16,-3 2-83-16,-7 10-251 15,-5 12-503-15,0 2-760 0</inkml:trace>
  <inkml:trace contextRef="#ctx0" brushRef="#br0" timeOffset="72665.62">20555 1953 702 0,'0'0'716'16,"0"0"-378"-16,0 0 134 0,0 0-144 15,0 0-28-15,0 0-31 16,0 0 14-16,8-62-70 15,-8 54-51-15,-2 3-48 16,-10 5-51-16,-3 0-33 16,-10 0-29-16,-4 17 8 0,-4 2-9 15,-5 8 0-15,-3 3 5 16,1 0-5-16,3 0-1 16,1-2 0-16,7-2-13 15,4-4 14-15,7-2-8 16,7-2 5-16,5-1 2 15,4 1 1-15,2 0-1 16,4 1 1-16,23 3 0 0,13 1 12 16,14-3-12-16,1 0-1 15,2-2-7-15,-9-2-23 16,-13 2 10 0,-14-2 6-16,-17 4-3 0,-4 2 18 15,-11 4 0-15,-18 4 0 16,-7 0 0-16,-2 0 0 15,5-2 0-15,6-3-18 16,12-5-35-16,15-2-29 16,6-9-59-16,34-2-29 15,49-7-81-15,-10-12-344 0,-4-10-259 0</inkml:trace>
  <inkml:trace contextRef="#ctx0" brushRef="#br0" timeOffset="73064.14">20384 2173 879 0,'0'0'590'16,"0"0"-422"-16,0 0 37 0,0 0 26 15,0 0-17-15,0 0-9 0,0 0 3 16,5 3 1-1,-3-2-19-15,0 2-3 0,2-3-24 16,-2 1-28-16,4 3-36 16,-2 0-48-16,5 1-34 15,-1-1-13-15,6 0-4 16,-3 0-85 0,-2-1-23-16,-5-3-47 0,-4 0-9 15,0 0-160-15,-11-3-665 0</inkml:trace>
  <inkml:trace contextRef="#ctx0" brushRef="#br0" timeOffset="74129.75">20950 2332 1706 0,'0'0'781'0,"0"0"-226"0,0 0-196 16,0 0-135-16,0 0-109 0,0 0-56 0,0 0-29 16,-42 52-15-1,24-12 4 1,2 6-7-16,8 0-12 16,8-3-1-16,0-7-20 15,13-8-21-15,14-9-4 16,6-6-20-16,2-9 7 15,1-4 23-15,-3 0 12 16,1-18 23-16,-1-4 1 16,-2-9 5-16,3-5 7 0,0-2 14 15,-7-2 23-15,-6 8-8 16,-5 12 17-16,-9 10 16 16,-7 10-23-16,0 10-24 15,0 24-12-15,0 12 0 16,0 4-9-16,0-1-6 15,8-5-41-15,21-14-44 16,11-12 1-16,12-18 18 16,8 0 30-16,0-32 21 15,0-15 15-15,-6-11 0 0,-5-12 9 16,-2-22 12-16,-9 4 25 16,-9-5-8-16,-9 6 25 15,-11 24-5-15,-5 11 22 16,-4 24 1-16,0 28-12 15,-13 14-69-15,-18 50 0 16,-12 38 0-16,3 2 0 16,9-5 0-16,13-17 0 0,13-20 0 15,5 2 0-15,0 1 0 16,25-13 0-16,15-12-24 16,11-14-2-16,7-12-11 15,7-14-1-15,-3 0 2 16,-4-16 11-1,-4-14 23-15,-8-10 1 0,-3-6 1 16,-7-2 5-16,-9 3 13 0,-10 11 7 16,-8 10 20-1,-9 14-9-15,0 10 2 0,-18 6-38 16,-15 22-4 0,-10 12 3-16,1 7 1 15,7 0-15-15,14 0-12 0,19-5-30 16,4-10 3-16,36-8 14 15,11-12 10-15,7-12 12 16,2 0 7-16,-5-12 11 16,-2-14 13-16,-9-4 15 0,-3-2 13 15,-8 4 11 1,-9 4-7-16,-6 8 5 16,-10 5-17-16,-3 11-16 0,-3 0-17 15,0 4 0 1,0 21 0-16,-5 3 0 15,1 8 0-15,4-2 0 16,0 0 0-16,2-8-17 0,16-8-79 16,26-18-177-1,-6 0-311-15,1-20-502 0</inkml:trace>
  <inkml:trace contextRef="#ctx0" brushRef="#br0" timeOffset="74287.23">22809 2097 2652 0,'0'0'711'0,"0"0"-407"0,0 0-130 0,0 0-109 15,0 0-40-15,13 159-25 16,-7-97-171 0,-6-4-808-16</inkml:trace>
  <inkml:trace contextRef="#ctx0" brushRef="#br0" timeOffset="74587.92">22732 2785 2147 0,'0'0'816'0,"0"0"-498"16,0 0-2-16,134-76-148 15,-71 48-99-15,4 0-9 0,-3 2-23 16,-6 4-22-16,-9 5-1 15,-8 7-8-15,-10 5 3 16,-5 5 1-16,-4 0-10 16,-1 5 1-16,-2 18-1 15,1 8-8-15,-1 10 7 16,-6 5-33-16,-5 4-2 16,-8-2 24-16,0-8-1 15,-11-8 13-15,-16-9 10 16,-8-10 16-16,-5-7 4 15,-7-6-12-15,-4 0-18 0,-9-12-33 16,11-9-218-16,13-2-622 0</inkml:trace>
  <inkml:trace contextRef="#ctx0" brushRef="#br0" timeOffset="75294.8">24297 2632 1980 0,'0'0'755'31,"0"0"-413"-31,0 0 125 15,0 0-299-15,0 0-116 0,-123 19-25 0,76 25 24 16,1 8-25 0,12 4-16-16,14 0-4 15,20-2-6-15,2-8-37 16,36-9 10-16,13-13 12 16,9-16 9-16,3-8 0 15,-1-3 6-15,-6-19 13 16,-4-7 20-16,-8-4 35 15,-7-3 2-15,-5 2-20 16,-8 4-4-16,-8 10-23 0,-7 10-23 16,-9 10 0-1,0 0 0-15,0 14 0 0,-2 16 0 16,-5 9 0-16,5 1 0 16,2-3 0-16,0-6 0 15,2-9-17-15,13-10 2 16,6-9 14-16,6-3 1 15,4-5 1-15,7-15 5 16,4-5 0-16,7-5 6 16,-1-2-4-16,4 3-8 15,-3 0 0-15,-7 9 0 0,-8 8 0 16,-12 12 0 0,-5 0 0-16,-5 10 0 0,-5 20 0 15,-3 9 0-15,-4 2 0 16,0 0 0-1,0-7 0-15,0-10-11 0,0-10 0 16,0-10 11-16,0-4 9 16,0 0 4-16,6-17-13 15,13-8 0-15,5-13 0 0,10-8-11 16,30-29-103-16,-8 9-255 16,-7 10-572-16</inkml:trace>
  <inkml:trace contextRef="#ctx0" brushRef="#br0" timeOffset="75421.92">25065 2520 620 0,'0'0'1738'0,"0"0"-1169"16,0 0-282-16,0 0-287 0,0 0-48 16,0 0-885-1</inkml:trace>
  <inkml:trace contextRef="#ctx0" brushRef="#br0" timeOffset="76420.48">25701 2763 1928 0,'0'0'662'15,"0"0"-310"-15,0 0-81 16,0 0-172-16,0 0-59 16,-130 34-10-16,86 2 7 15,1 8-20 1,15 0-11-16,14-2-6 16,14-2-14-16,16-5-2 0,26-11 2 15,14-6 5-15,4-12 9 16,0-6 0-16,-7 0 9 15,-4-12 66-15,-9-10 24 16,-3-5 25 0,-6 0-19-16,-5-1-31 15,-4 2-17-15,-6 5-9 0,-9 10-18 0,-5 8-17 16,-2 3-13-16,0 3-25 16,-7 19 4-1,-2 7 19-15,0 2-8 16,7 0-14-16,2-4-39 15,0-9 10-15,16-6 22 16,6-8 31-16,7-4 1 0,6 0-1 0,2-8 2 16,2-8-2-16,-1-4 1 31,-2-5 11-31,-5 4-11 0,-4 0 0 0,-9 8 13 31,-10 7 5-31,-5 6-2 0,-3 0-17 0,0 15-19 31,0 12 19-31,0 3-1 16,0 2-11-16,0-4-57 16,4-6-27-16,14-8 39 0,2-8 27 15,4-6 12 1,5 0 18-16,3-16-9 0,1-4 9 16,0-2 1-16,-2 0-1 15,-4 2 10-15,-4 2 10 16,-8 8 19-16,-8 4 40 15,-4 6-16-15,-3 0-63 16,0 7-15-16,0 15 9 16,0 5 5-16,0 3-50 15,15 0-44-15,9-4-1 16,7-8 8-16,9-10 13 16,5-8-6-16,4 0 30 0,0-20 36 15,-2-12 8-15,0-12 7 16,-5-12 8-16,-1-11-7 15,-4-9 21-15,-3-6 29 16,-5 6 45-16,-11 11 48 16,-7 24 33-16,-7 18-45 15,-4 23-110-15,0 13-22 0,-7 33-21 16,-11 18 21-16,-1 16-7 16,1 8 6-16,5 1 0 15,3-12-24-15,6-12-16 16,-1-21 7-1,1-18 13-15,0-18 21 0,-1-8 18 16,2-10 73-16,3-18-59 16,0-6-4-16,0-8 7 15,19-2-19-15,12 0 7 0,9 2-23 16,11 3-17-16,3 11-31 16,0 12-108-16,-2 12-142 15,-14 4-368 1,-13 0-395-16</inkml:trace>
  <inkml:trace contextRef="#ctx0" brushRef="#br0" timeOffset="76594.5">26682 2392 2508 0,'0'0'605'0,"0"0"-491"16,0 0-114-16,123 10-74 15,-69 2-1121-15</inkml:trace>
  <inkml:trace contextRef="#ctx0" brushRef="#br0" timeOffset="76735.92">27617 3106 2550 0,'0'0'124'0,"0"0"-124"16,0 0-47-16,0 0-657 0</inkml:trace>
  <inkml:trace contextRef="#ctx0" brushRef="#br0" timeOffset="77032.82">25751 3350 2399 0,'0'0'851'16,"0"0"-516"-16,0 0-15 15,0 0-129 1,170 2-191-16,-88 10 0 0,9 2 0 15,5 3 0-15,-5-1-93 16,-4 2-150-16,-18 0-135 16,-17-4-131-16,-27-2-52 0,-34-12 45 15,-30 0 143-15,-11 0-11 0</inkml:trace>
  <inkml:trace contextRef="#ctx0" brushRef="#br0" timeOffset="77200">25647 3527 681 0,'0'0'1468'0,"0"0"-829"16,0 0-135-16,0 0-203 15,0 0-142-15,181 12-91 16,-100-2-29-16,11 4-20 0,1 0-19 16,-1 0 0-1,-10-2-47-15,-13-4-73 0,-15-6-55 16,-10-2-105-16,-17 0-203 15,-9 0-262-15</inkml:trace>
  <inkml:trace contextRef="#ctx0" brushRef="#br0" timeOffset="77426.42">27087 3898 2234 0,'0'0'1225'15,"0"0"-957"-15,0 0-43 0,0 0-184 16,0 0-41-16,0 0-320 16,0 0-1045-16</inkml:trace>
  <inkml:trace contextRef="#ctx0" brushRef="#br0" timeOffset="-182330.45">1178 14837 1899 0,'0'0'527'16,"0"0"-246"-16,0 0 22 0,0 0-113 15,0 0-144-15,0 0-45 16,-40 74 41-16,27 26 19 15,-5 30 22-15,2-3 5 16,5-21-35-16,5-36-31 0,1-16-4 16,3 0-17-16,0-1-1 15,2-3-19-15,0-22-88 16,0-16-143-16,2-34-245 16,13-14-193-16,6-18-585 0</inkml:trace>
  <inkml:trace contextRef="#ctx0" brushRef="#br0" timeOffset="-181976.67">1488 15125 753 0,'0'0'1405'15,"0"0"-947"-15,0 0-139 0,0 0 38 16,0 0-202-16,0 0-42 16,0 0-41-16,-69 38-48 15,27-14-3-15,-8 2-11 16,-1-3-10-1,2-5 0-15,10-6-30 0,9-8 12 16,12-2 10-16,7-2-7 16,9 0-12-16,2 0 6 15,0 0 21-15,0 0 9 0,0 0-8 16,0 0 22-16,0 0-13 16,0 8-10-16,9 14 0 15,11 14 8-15,8 4 2 16,9 10 1-16,5 2-2 15,5 2-8-15,-3-9 0 16,-6-5 8-16,-9-8-9 16,-11-6-19-16,-5-12-56 15,-4-4-93-15,2-8-184 16,0-2-328 0,3 0-212-16</inkml:trace>
  <inkml:trace contextRef="#ctx0" brushRef="#br0" timeOffset="-181630.39">1828 15529 1046 0,'0'0'1056'0,"0"0"-558"16,0 0-45-16,0 0-147 15,0 0-114-15,0 0-42 32,0 0-44-32,-17-9-55 0,3 23-33 15,-1 4-18-15,-3 9-7 16,5-4 7-16,6 4-2 15,7-5-4-15,0 0-6 16,7-10-9-16,15 2-1 16,10-4 14-16,5 0 2 15,3 2 5-15,0-2-17 16,-4 2 8-16,-4 6-11 16,-9 0 7-16,-7 0 8 0,-7 4-7 15,-9 4 4 1,0-2 9-16,-4 6 15 0,-21 2 6 15,-6 0-8-15,-5-1-4 16,-4-5-9-16,-2-8-4 16,-9-18-70-16,10 0-215 15,8-18-600-15</inkml:trace>
  <inkml:trace contextRef="#ctx0" brushRef="#br0" timeOffset="-181469.57">1853 15520 2474 0,'0'0'639'16,"0"0"-459"-16,0 0 94 15,0 0-143-15,160-58-89 16,-95 36-42-16,26-14-122 16,-17 6-450-16,-9 4-999 0</inkml:trace>
  <inkml:trace contextRef="#ctx0" brushRef="#br0" timeOffset="-181136.78">3384 15298 2666 0,'0'0'908'15,"0"0"-671"-15,0 0-61 16,0 0-67-16,0 0-109 15,0 0-48-15,0 0-66 16,0 8-464-16,0 6-770 0</inkml:trace>
  <inkml:trace contextRef="#ctx0" brushRef="#br0" timeOffset="-181010.49">3320 15679 530 0,'0'0'1989'0,"0"0"-1413"15,0 0-213-15,0 0-135 0,0 0-228 16,0 0-126-16,0 0-207 16,-19-28-1057-16</inkml:trace>
  <inkml:trace contextRef="#ctx0" brushRef="#br0" timeOffset="-179972.87">6358 13876 1485 0,'0'0'496'16,"0"0"-193"-16,0 0 56 15,0 0-98-15,0 0-116 16,0 0 22-1,0 0 14-15,-24-28-58 0,17 30-57 32,-4 18-57-32,0 10 0 0,-1 10-8 15,6 2-1 1,6 2 0-16,0-8-5 0,4-7 4 16,17-11-19-16,3-8 1 15,5-8 19-15,0-2 26 16,3-2 2-16,-3-16 7 15,-3-10-1-15,-8-6 14 16,-7-3 12-16,-9-3-12 16,-2-4-7-16,-2 8-10 15,-20 10-31-15,-9 12-7 16,-29 20-68-16,6 22-276 16,4 6-722-16</inkml:trace>
  <inkml:trace contextRef="#ctx0" brushRef="#br0" timeOffset="-179339.8">9411 14169 1803 0,'0'0'654'0,"0"0"-285"15,0 0 11-15,0 0-145 0,0 0-125 16,0 0-55-16,0 0-23 16,-27-10-32-16,20 18-1 15,0 4-1-15,3-2-4 16,4 0 5 0,0-2-20-16,11-2 6 0,16-2 1 15,11-4 14-15,7 0 17 16,-1-12-10-1,1-8-7-15,-8-6 9 0,-12-2-9 16,-10-2 18-16,-9-2 17 16,-6 0 14-1,-12 2-4-15,-19 3-3 0,-11 9-24 0,-12 6-18 16,-40 24-27 0,12 19-168-16,2 9-525 15</inkml:trace>
  <inkml:trace contextRef="#ctx0" brushRef="#br0" timeOffset="-178476.6">6372 16677 1555 0,'0'0'641'0,"0"0"-250"0,0 0-64 15,0 0-152-15,0 0-87 16,0 0 16-16,0 0 15 0,-60 113-33 16,53-77-34-16,7-2-16 15,0-6-9 1,20-2-25-16,16-12 23 16,8-6-19-16,2-8-6 15,2 0 0-15,-6-26-5 0,-9-2 5 16,-13-12 15-1,-11-8-14-15,-9-2 9 0,-6-7 0 16,-26 7 1-16,-12 6-11 16,-7 16-9-16,-22 34-114 15,15 20-237-15,10 18-725 0</inkml:trace>
  <inkml:trace contextRef="#ctx0" brushRef="#br0" timeOffset="-177872.07">9703 16834 1483 0,'0'0'622'16,"0"0"-336"-16,0 0 95 0,0 0-108 15,0 0-80-15,0 0-54 16,0 0-16-16,-44 26-22 15,17-2-16-15,-4 6-13 16,1-2-40-16,6 2-14 16,8 2-3-16,11-6-9 15,5-8 1-15,8 0-1 16,20-14-6-16,11-4-7 16,9 0-14-16,4-14 4 0,-1-16 5 15,-5-2-2-15,-10-8 14 16,-16-8 11-1,-18-2-10-15,-2-2-1 0,-37 6 0 16,-19 1-9-16,-60 13-34 16,11 14-136-1,3 6-576-15</inkml:trace>
  <inkml:trace contextRef="#ctx0" brushRef="#br0" timeOffset="-177231.36">7811 15230 1113 0,'0'0'755'0,"0"0"-366"0,0 0-11 16,0 0-36-1,0 0-104-15,0 0-103 0,0 0-59 16,-36 20-50-16,23 18-4 16,2 6-4-16,9 2-6 15,2-2-4-15,9-8-8 16,20-6 0-16,6-14 0 16,9-8 9-16,4-8 30 15,-4-5 11-15,-3-20 11 16,-8-7 4-16,-14-4-2 15,-7-8 1-15,-12-2-19 16,0 2-24-16,-27 0-9 16,-10 12-12-16,-46 18-81 0,10 11-156 15,-1 3-635-15</inkml:trace>
  <inkml:trace contextRef="#ctx0" brushRef="#br0" timeOffset="-176495.93">6597 13824 1077 0,'0'0'405'16,"0"0"-140"-16,0 0 49 0,0 0-20 16,0 0-74-16,0 0-37 15,0 0 32-15,-20 0-8 16,20-4-11-16,0 4-57 15,11 0-49 1,12 0-33-16,18 0-34 16,47 6-1-16,61 10-10 15,78 6-12-15,43-4 9 16,8 4-9-16,-20-8 0 0,-55-4 3 0,-51-2 3 16,-52-5 4-16,-44-3-10 31,-27 0-1-31,-8 0 1 0,-7 0 0 15,-1 0 0-15,-1 0-15 0,3 0-150 16,16 0 23-16,15 0-63 16,31 7-323-1,-8 4-143-15,-9-2-308 0</inkml:trace>
  <inkml:trace contextRef="#ctx0" brushRef="#br0" timeOffset="-175724.25">9551 14061 1356 0,'0'0'667'15,"0"0"-157"-15,0 0-173 16,0 0-43-16,0 0-120 0,0 0-108 16,0 0-20-16,0 40 19 15,0 28 1-15,-4 38-20 16,-1 41-10-16,3 23 17 15,-2 0-8-15,-3-5-29 16,0-19 1-16,1-1 5 16,-1-7-4-16,3-6-3 15,-1-1-4-15,2-11-2 0,3-22 4 16,-2-17-5-16,2-23 4 16,-2-4-6-16,0 4-5 15,-2 4 0-15,-1 6 21 16,-1-10-1-16,4-5-3 15,-1-13-10-15,3-8-7 16,0-14 11-16,0-4-12 16,0-10-30-16,3-4-15 15,3-10-6-15,3-20-64 16,-5-11-226-16,-2 5-436 16,-2 10-748-16</inkml:trace>
  <inkml:trace contextRef="#ctx0" brushRef="#br0" timeOffset="-174969.93">6594 16553 1187 0,'0'0'361'16,"0"0"-85"-16,0 0 15 0,0 0-114 15,0 0-86-15,0 0-42 16,0 0-3-16,-29-10-18 16,16 10 14-16,0-4 22 15,-3 4-6-15,3 0 24 16,2 0 28-16,2 0-28 16,3 0 8-16,6 0 3 15,0 0 18-15,6 0 13 16,32 0-21-16,45 4 52 15,61 6-11-15,76 2-47 16,48 2-34-16,20-8-30 16,3-2-24-16,-19-4 3 0,5 0-12 15,-13 0-1-15,-19-10-33 16,-27-4-31-16,-33-4-13 16,-48 2-12-16,-44 6 17 15,-32 2 50-15,-22 2 13 16,-5 2 10-16,-5-4 51 15,-7 4 8-15,-11 4-22 16,-4 0-34-16,2 0-3 16,-2 0-51-16,1 0-94 0,-8 0-137 15,0 0-298-15,0 0-338 0</inkml:trace>
  <inkml:trace contextRef="#ctx0" brushRef="#br0" timeOffset="-174164.59">6539 14004 1273 0,'0'0'299'16,"0"0"-137"-16,0 0 201 0,0 147-99 16,7-73-59-16,-5 33 3 0,-2 43-38 15,-9 50-9-15,-20 23-12 16,-7-3-36-16,1-13 4 15,6-35-30 1,6-7-25-16,8-17-17 0,4-11-5 16,4-35-7-16,2-22-9 15,3-22-12-15,2-8 5 16,-2 0-16-16,2 3 0 16,-2-7 6-16,2-12-6 15,0-16-1-15,0-14-27 0,0-4-120 16,4-48-95-16,7-6-388 15,1-13-867 1</inkml:trace>
  <inkml:trace contextRef="#ctx0" brushRef="#br0" timeOffset="-173674.96">7666 15450 1721 0,'0'0'771'15,"0"0"-393"-15,0 0-92 16,0 0-75-16,-120 34-108 15,78 12-46-15,-26 35 12 0,-32 29 21 16,-35 34 15-16,-15 4-19 16,21-23-23-16,31-37-18 15,38-34-29-15,13-14 2 16,-1 5-12-16,2-5 0 16,2 0 3-16,17-12-9 15,9-14-25-15,12-2-50 16,6-12-123-16,0 0-267 15,0-10-378-15,4-6-846 0</inkml:trace>
  <inkml:trace contextRef="#ctx0" brushRef="#br0" timeOffset="-173199.36">7958 15557 1235 0,'0'0'1004'16,"0"0"-494"-16,0 0-242 0,0 0-3 15,0 0-92 1,0 0-86-16,0 0-9 0,118 4 11 16,-62 19-23-16,13 12 1 15,11 1-17-15,10 8-10 16,7 6 8-16,6 8-34 0,4 4-7 16,2 6-1-1,-4 7 3-15,-3 5 0 0,-8 0-9 16,-9 2 1-1,-10-3-2-15,-5-7 3 0,-13-4-2 16,-6-14 11-16,-6-10-10 16,-9-10-2-16,-7-10-1 15,-10-8-11-15,-3-2 7 16,-7-10-11-16,-5 2-2 16,1-2-4-16,-5-4-86 15,-7 0-163-15,-13 0-487 16</inkml:trace>
  <inkml:trace contextRef="#ctx0" brushRef="#br0" timeOffset="-172570.81">9464 14029 1242 0,'0'0'489'15,"0"0"-116"1,0 0-32-16,0 0-12 16,0 0-110-16,0 0-83 15,0 0-2-15,0-13-27 16,-2 13-36-16,0 0-19 16,0 0-32-16,2 0 26 0,0 0-29 15,0 0-11-15,0-1 18 0,0 1-17 16,0-3 2-16,0 3 15 15,0-1-22-15,0 1 7 16,0 0 0-16,0 0-9 16,-13 0 1-16,-14 19 3 15,-21 20-2-15,-35 29 10 16,-50 28-12-16,-49 28 18 16,-23 7-15-16,-7-9 3 15,14-24-12-15,20-17 0 0,13-19-34 16,36-16 28-16,33-12-2 15,34-8 14-15,20-6-1 16,1 2 1-16,10 4-2 16,8-4-46-16,14 0-64 15,9-4-25-15,0 0-66 16,0-8-166-16,3-2-301 16,-3-6-548-1</inkml:trace>
  <inkml:trace contextRef="#ctx0" brushRef="#br0" timeOffset="-171931.64">6405 14119 1292 0,'0'0'589'15,"0"0"-123"-15,0 0-92 16,0 0-3-16,0 0-139 16,0 0-99-16,0 0 5 0,9-10-40 15,11 16-40 1,11 20-26-16,16 18-13 0,31 34 2 16,34 38-11-16,32 39-10 15,14 15-1-15,-6-5-8 16,-16-19 9-16,-36-38 0 15,-25-26-1-15,-23-25 1 16,-16-13-6-16,-3-2-4 16,-6-4 1-16,-5-2 6 15,-11-18 3-15,-3-12 1 16,-6-4 7-16,0-2 5 0,2 0-12 16,3 0-1-16,1 0-13 15,11 0-116-15,-1-8-336 16,-3-6-854-16</inkml:trace>
  <inkml:trace contextRef="#ctx0" brushRef="#br0" timeOffset="-171776.94">8086 15655 2414 0,'0'0'829'0,"0"0"-599"16,0 0-173-16,0 0-57 15,0 0-468-15,166-32-1038 0</inkml:trace>
  <inkml:trace contextRef="#ctx0" brushRef="#br0" timeOffset="-171268.09">10859 15350 59 0,'0'0'1717'16,"0"0"-1201"0,0 0-252-1,-151-22 16-15,120 10-112 16,6 0-65-16,2-2 29 16,6 0-13-16,-1-4 4 0,7-6-7 15,4 2-1-15,7-3-16 16,0 1-18-16,20-3-48 15,16 2-16-15,7 5-11 16,3 8-5-16,1 8-2 16,-3 4 0-16,-6 12-7 15,-7 20-1-15,-11 12 0 16,-11 19 8-16,-9 3-1 16,-9 8 2-16,-22 0 2 15,-9 2-2-15,0-9 0 16,2-9 9-16,5-4 6 0,10-14 6 15,10-8-20-15,9-10 0 16,4-4-1-16,6 0-96 16,15-10-407-16,2 2-593 0</inkml:trace>
  <inkml:trace contextRef="#ctx0" brushRef="#br0" timeOffset="-170965.92">10706 16266 1913 0,'0'0'753'16,"0"0"-384"-16,0 0-20 0,0 0-175 16,0 0-90-16,0 0-53 15,42 109-5 1,-11-109-19-16,2 0-5 0,1 0-2 16,-5-19-13-16,-3-4 4 15,-5-12 9-15,-6-5-7 16,-6-4 7-16,-9-2 7 15,0 2-6-15,-5 12 70 0,-19 10-5 16,-8 14-20-16,-1 8-21 16,4 4-25-16,12 32-53 15,10-4-200-15,7-6-623 0</inkml:trace>
  <inkml:trace contextRef="#ctx0" brushRef="#br0" timeOffset="-170576.81">11670 15444 2121 0,'0'0'494'15,"0"0"-329"-15,0 0 82 16,0 0-159-16,-114-16-66 15,101 10 1-15,2-8-17 16,4-4 9-16,7-6 97 16,0-4 9-16,7-8 19 15,19-3-32-15,10 2-35 16,7 2-16-16,3 7-31 0,1 6-7 16,-5 14 4-16,-6 8-23 15,-9 0 0-15,-7 30-1 16,-11 11-9-16,-7 13 10 15,-2 4 0-15,0 8 0 16,-22-6-1-16,-9 2 2 16,-3-1 11-16,-4-6-10 15,1-2-1-15,3-9 9 0,7-4-10 16,9-4-18-16,9-4-112 16,9-2-191-16,0-4-373 15,12-6-190-15</inkml:trace>
  <inkml:trace contextRef="#ctx0" brushRef="#br0" timeOffset="-170308.09">11481 16352 1724 0,'0'0'818'16,"0"0"-312"-16,0 0-175 16,-45 111-158-16,45-89-83 0,25-4-35 15,10-4-28-15,1-10-19 16,4-4-8-16,-4 0 0 15,-5-22-2-15,-6-4 2 16,-6-14 7-16,-5 0-6 16,-7-2 11-16,-7 7 0 15,0 7 42-15,-16 10 9 16,-8 6-30-16,-7 12-23 16,-1 0-10-16,8 22-127 0,10 0-447 15,14-4-951 1</inkml:trace>
  <inkml:trace contextRef="#ctx0" brushRef="#br0" timeOffset="-170166.78">12314 16280 2640 0,'0'0'471'0,"0"0"-379"0,0 0-92 16,0 0-1391-16</inkml:trace>
  <inkml:trace contextRef="#ctx0" brushRef="#br0" timeOffset="-147943.5">7976 13253 1664 0,'0'0'507'15,"0"0"-176"-15,0 0 57 16,0 0-141-16,0 0-118 16,0 0-84-16,-38-37-10 15,45 42 3-15,15 25 19 16,22 40 51-16,35 64 12 16,41 84-30-16,32 59-11 15,25 38-37-15,22 14-7 0,11-14-17 16,25-2-17-1,24-9-1-15,12-15 0 16,-5-28 0-16,-25-35-7 16,-43-43 7-16,-62-49-11 0,-52-54-8 15,-39-34-7-15,-28-19 7 16,-3-9 7 0,-9-10 12-16,-3-4 7 0,-2-4-5 15,-11-18-2-15,-27-48-158 16,2 3-222-1,-2-7-507-15</inkml:trace>
  <inkml:trace contextRef="#ctx0" brushRef="#br0" timeOffset="-147533.79">10382 13814 1609 0,'0'0'396'15,"0"0"-97"-15,0 0 160 16,0 0-199-16,0 0-79 16,-118 24-136-16,7 135 0 15,-74 103 40-15,-41 73 8 16,-23 42-6-16,0 12-9 15,22-22-24-15,15-6 6 0,18-22-25 16,31-44-23-16,30-49 1 16,26-41-11-16,24-39 17 15,17-19-5-15,18-31-14 16,15-36 11-16,8-22 1 16,10-18-2-16,-3-4 10 15,7-5-7-15,0-12-11 16,8-15-2-16,3-4-53 15,0 0-76-15,0-40-193 16,0 4-493-16,8-8-385 0</inkml:trace>
  <inkml:trace contextRef="#ctx0" brushRef="#br0" timeOffset="-146307.46">15213 15003 955 0,'0'0'485'15,"0"0"-287"-15,0 0 93 16,0 0 53-16,0 0-18 16,0 0-56-16,0 0 8 15,49-98-23-15,-49 92-54 16,-5 4-51-16,-12 2-80 16,-6 0-41-16,-2 8-21 15,-1 14-7-15,2 4-2 0,8 10-9 16,14-4-7-16,2-4-13 15,20-4-19-15,22-10 16 16,12-10-6-16,6-4-6 16,-2-16-2-16,-8-16 7 15,-11-8 31-15,-19-8 9 16,-18 2 0-16,-2-2 49 16,-22 7 29-1,-17 14-34-15,-2 14-44 0,-13 44-30 16,14 15-294-16,11 14-502 0</inkml:trace>
  <inkml:trace contextRef="#ctx0" brushRef="#br0" timeOffset="-145913.02">17719 14829 1674 0,'0'0'673'16,"0"0"-111"-16,0 0-224 15,0 0-104-15,0 0-134 16,0 0-62-16,0 0 4 15,-73 156-24-15,57-88-11 16,11 2-7-16,5-11-1 16,39-15-17-16,16-20 3 0,19-16 15 15,4-8 4-15,-4-32 2 16,-10-17 23 0,-18-9 13-16,-19-8 19 0,-18-2 10 15,-9 2-20-15,-19 12-17 16,-24 14-34-16,-51 40-3 15,8 14-193-15,1 28-707 0</inkml:trace>
  <inkml:trace contextRef="#ctx0" brushRef="#br0" timeOffset="-145371.53">15350 17074 1371 0,'0'0'672'15,"0"0"-364"-15,0 0-29 16,0 0-29-16,0 0-96 15,0 0-26-15,0 0-12 16,-6 46-28-16,6-29-36 16,10-3-35-16,11 0 1 15,6-6-17-15,2-4 7 0,4-4-4 16,-1 0-4-16,-3-16-1 16,-3-8-9-16,-5-7 8 15,-8-9-4-15,-7-4 7 16,-6-2-1-16,0 2 17 15,-11 12-17-15,-9 16 16 16,1 16-16-16,-4 8-27 16,3 54-181-16,7-4-391 15,11 0-669-15</inkml:trace>
  <inkml:trace contextRef="#ctx0" brushRef="#br0" timeOffset="-144974.83">17818 16914 1562 0,'0'0'848'0,"0"0"-218"15,0 0-157-15,0 0-272 16,0 0-69-16,0 0-79 16,0 0-29-1,-121 40 10-15,105 4-25 0,12-2 5 16,4 2-14-16,18-4 1 16,24-8 6-1,14-9-7-15,11-11-15 0,6-12 15 16,1-4-9-16,-9-22 9 0,-17-11 5 15,-17-7-4 1,-19-2 4-16,-12-8-5 0,-18 2 0 16,-22 6-1-16,-12 12-5 15,-50 6-141-15,13 10-493 32,0 6-1442-32</inkml:trace>
  <inkml:trace contextRef="#ctx0" brushRef="#br0" timeOffset="-144236.43">16705 13102 1132 0,'0'0'374'0,"0"0"-27"16,0 0-9-16,0 0-15 15,62-122-61-15,-52 100-54 16,-6 10 0-16,-4 6-32 15,0 6-44-15,0 0-81 16,-2 6-25-16,-16 20-5 0,-4 12-21 16,0 8 14-1,4 6-14-15,7-2-1 0,11-5 1 16,0-8-15-16,13-8 11 16,16-14 4-16,8-10 0 15,11-5 15-15,5-18-5 16,0-19-1-16,-3-8 20 15,-13-8-23-15,-14-5 1 16,-19 0 37-16,-4 4-19 16,-25 14 4-16,-23 22-29 15,-16 18-35-15,-48 62-235 0,16 12-547 16,11 4-789-16</inkml:trace>
  <inkml:trace contextRef="#ctx0" brushRef="#br0" timeOffset="-143679.6">16636 13248 990 0,'0'0'516'0,"0"0"-148"16,0 0 27-1,0 0-80-15,0 0-53 0,0 0-27 16,0 0-64-16,14-59-62 16,-19 59-15-16,-19 19-65 15,-19 21-5-15,-28 31-8 16,-31 33-15-16,-28 38 8 16,-10 19-8-16,7-3 0 15,10-9 4-15,18-19-5 16,7-8 0-16,18-21 4 0,17-21-4 15,19-20-9-15,6-6 2 16,-5 4-2-16,2 2 9 16,-5 0-9-16,7-11-46 15,3-13-22-15,3-10-24 16,-1-14-16-16,1-4-105 16,2-4-66-16,-5-4-2 0,10 0-220 15,7-4-731-15</inkml:trace>
  <inkml:trace contextRef="#ctx0" brushRef="#br0" timeOffset="-143233.25">16715 13732 162 0,'0'0'1083'15,"0"0"-560"-15,0 0-151 0,6-103 127 16,-4 83-192-1,1 7-69-15,-3 3-30 0,2 6-40 16,-2 1-58-16,0 3-70 16,0 0-20-16,0 0-20 15,6 3-8-15,10 19-4 16,18 20-7-16,28 38 19 16,44 42 1-16,48 46 7 15,29 21-7-15,4 1 5 16,-11-15-4-16,-33-25 17 0,-20-11-18 15,-41-31 0-15,-29-32-2 16,-30-30 7-16,-19-16-6 16,-4-2 0-16,0-2 0 15,0 1-6-15,2-14-67 16,10-4-263-16,5-9-447 0</inkml:trace>
  <inkml:trace contextRef="#ctx0" brushRef="#br0" timeOffset="-142606.65">15342 15091 365 0,'0'0'965'15,"0"0"-556"-15,0 0 67 16,0 0-147-16,0 0-73 16,0 0-69-16,0 0-36 0,0 0-31 15,0 36-5-15,0 37-27 16,0 43-26-16,0 58-22 16,12 31-1-16,3 9 0 15,3-13-31-15,-7-21-7 16,-3-11-1-16,-1-17-1 15,-7-37 1-15,0-29 0 16,0-28 1-16,0-14 3 16,0 0-4-16,0-4-77 15,0-4-77-15,9-30-177 16,2-6-497-16,3-2-189 0</inkml:trace>
  <inkml:trace contextRef="#ctx0" brushRef="#br0" timeOffset="-142065.1">15379 17289 1007 0,'0'0'393'15,"0"0"-156"-15,0 0-86 0,0 0-72 0,0 0-47 16,0 0-15-1,0 0-8-15,37 80-9 0,-33-80-15 16,1 0-13-16,1 0 11 16,3 0 17-16,2 0 0 15,2 0 9-15,3 0-9 16,2 0 0-16,-2 0-18 16,-3 0-17-16,1 0 35 15,-6 0 31-15,3 4 105 0,-1-2 138 16,0 2 55-16,8-4 11 15,6 0-48-15,15 0-39 16,12 0-62-16,15 0-31 16,37 0-43-16,44 0-21 15,56 0-40-15,31-4-56 16,11-2 0-16,-5 2 0 16,-18 4 0-16,-14 0 0 0,-17 0 0 31,-43 4 0-31,-41 6 0 15,-40-2 0-15,-29-8 0 16,-9 4 0-16,-9-4 0 16,-7 0 0-16,-9 0 0 15,-4 0 0-15,0 0 0 16,0 2 0-16,0-2 0 16,3 0 0-16,-3 0 0 15,0 0-32-15,0-2-169 16,-9-14-475-16,-4-2-554 0</inkml:trace>
  <inkml:trace contextRef="#ctx0" brushRef="#br0" timeOffset="-141541.56">18398 15151 1262 0,'0'0'486'0,"0"0"-188"16,0 0-96-16,0 0-45 0,0 0 11 15,0 0 39-15,0 0-7 16,25-80-65-16,-25 74-60 16,0 2-38-16,0-2 16 15,0 6 11-15,0 0-40 16,0 12-24-16,-4 22-13 16,-9 15 13-16,-1 35 23 15,-1 38-13-15,5 42 23 16,4 25 26-1,4-1-23-15,2-1 21 0,-2-13 16 16,-3-1-31-16,-3-11-4 16,-6-11-25-16,1-21 1 15,-1-32 17-15,3-22-31 16,2-22 9-16,2-9 3 0,3-5-10 16,-1 0 4-16,3-4-6 15,0-14-1-15,2-14-43 16,-4-12-142-16,-1-18-148 15,-1-18-919-15</inkml:trace>
  <inkml:trace contextRef="#ctx0" brushRef="#br0" timeOffset="-140501.25">16777 13459 1061 0,'0'0'398'0,"0"0"-61"16,0 0-24-1,0 0-73-15,0 0-53 0,0 0-56 16,0 0-21-16,0-6-29 16,0 6 40-16,0 0-30 15,0 0-33-15,0 0-7 0,0 0-51 16,-2 10-7 0,-6 18-7-16,-2 14 14 15,-3 14 8-15,-1 13-7 16,1 5-1-16,1 6 13 15,3 4-12-15,3 17 9 16,4 21 16-16,2 16-17 16,0 9 19-16,0-7-5 15,2-16-14-15,2-26 43 16,-4-21-33-16,0-15-2 16,0-8 22-16,0 12 0 15,0 4 16-15,0 11-20 0,-2-5-7 16,-2 0 13-16,2-2-29 15,2 0 1-15,0-3 8 16,0-3-21-16,0-6 15 16,4-8-8-16,-2-4-6 15,0-2 1-15,-2-4-2 16,0-4-3-16,0-3 2 16,0-7 2-16,0-6-2 0,0-12-1 15,0-6 2-15,0-6 1 16,0 0 10-16,0 0-12 15,2-14 1-15,3-13-57 16,-1 0-66-16,1-4-97 16,-2 3-139-16,-3 2-147 15,0 12-46-15,0 0-488 0</inkml:trace>
  <inkml:trace contextRef="#ctx0" brushRef="#br0" timeOffset="-139276.91">16893 13922 626 0,'0'0'247'0,"0"0"-90"15,0 0 63-15,0 0-53 16,0 0-58-16,0 0 25 16,0 0 39-16,-27-56 44 15,27 54-43-15,0-2-44 16,0-2-11-16,0-2 15 0,0-4-85 16,0 2-9-16,0-4 0 15,0 2 18-15,-2 2-2 16,-3-2-6-1,1 2 9-15,-3-4 10 0,1 2-20 16,-1-1-10-16,2 6-8 16,3-1 7-16,0 5 1 0,-1 2-6 15,3 1 19-15,0 0-13 16,-2 0-18-16,2 0-2 16,0 0-13-16,-2 0-5 15,2 0-1-15,0 0 0 16,0 0 2-1,0 0-1-15,0 0 6 16,0 0 7-16,0 0-14 0,0 0 14 0,0-3 14 16,0-6-2-16,9-7 46 15,2-10-24 1,2-5-33-16,-1-1-1 0,-3 5-13 31,-5 4 10-31,-4 9 19 16,0 6 19-16,0 4 14 15,0 4-34-15,0 0-23 16,0 0-6-16,-4 0-17 16,-7 10-7-16,-7 12 24 15,-5 14 0-15,-4 13 1 16,-2 10-1-16,0 16 0 0,-4 23-1 16,-3 28 6-16,-3 25-5 15,-6 5 0-15,3-9 0 16,2-13-2-16,2-16 2 15,-3 6 0-15,2-3-1 16,-3-1 1-16,5-22 0 16,6-17 0-16,9-17 1 0,2-2 8 15,-5 12-9-15,1 11 1 16,-6 10 18-16,7-2-18 16,-4 1 14-16,0-6-15 15,0-2 4-15,0-1-11 16,-2-1 7-16,0-8 0 15,2 0 8-15,2-3-8 16,0-7 1-16,0 0-1 16,3-8 1-16,0 0 12 15,-3-4-7-15,3-8-4 0,-1-1 28 16,2-5-17-16,2-6 5 16,-1-2-10-16,5-4-7 15,-3-2 6-15,3 0-7 16,-2 0 0-16,2 2 0 15,-1-6 2-15,5 0-2 16,1 0 1-16,0-3-1 16,4 3 0-16,-1-4 0 15,3 4 0-15,2 0-1 0,0-2 2 16,2 2-1 0,-4-6 0-16,4-2 1 0,0 0-1 15,0-10 0 1,0 4-9-16,0-8-2 0,0 0-95 15,4-38-89-15,6-8-256 16,1-12-691-16</inkml:trace>
  <inkml:trace contextRef="#ctx0" brushRef="#br0" timeOffset="-138269.16">16195 14057 400 0,'0'0'60'16,"0"0"-52"-16,0 0-8 15,0 0 46-15,0 0 1 16,0 0 21-16,0 0 10 15,27-107 46-15,-22 99 5 16,8-4-118-16,3 4-11 16,-1-4-669-16</inkml:trace>
  <inkml:trace contextRef="#ctx0" brushRef="#br0" timeOffset="-136833.35">16839 13369 582 0,'0'0'189'16,"0"0"1"-16,0 0-15 0,0 0 41 15,0 0-17 1,0 0 14-16,0 0 42 0,0 0-17 15,0 0-25-15,0 0 79 16,0 0-59-16,0 0-56 16,0 0-65-16,0 0-73 15,0 0-17-15,0 0-13 16,0 0-9-16,0 0 15 16,0 0-14-16,0 0 9 15,0 0 16-15,0 0-10 16,0 0 20-16,0 0 3 15,0 0 5-15,0 0 35 16,0 0-20-16,0 0-19 0,0 0-10 16,0 0-29-16,0-4 11 15,0 0-12-15,0-4 1 16,-2 0-4 0,-2-3 3-16,-1 2 0 0,0 0 10 15,1 2-9-15,0 1 7 16,2 1-8-16,2 4 1 15,0 1 6-15,0 0-7 0,0 0 2 16,0 0-2 0,0 0 0-16,0 19-20 0,0 14 4 15,0 13 16-15,4 10 6 16,9 6-6-16,7 2 0 16,9 5 10-16,5 3-9 15,5 0 4-15,4 4-5 16,-1 0 0-16,1-2 12 15,-3-1-11-15,-4-3 13 16,-5-10 11 0,-4 0-23-16,-1-2 20 0,-3-4-10 15,1 0-10-15,-2 1 16 16,1 1-18-16,-4 2 6 16,4 0 20-16,2 0-25 0,-3 2 26 15,2 2-21-15,1 1-5 16,-1 1 17-1,1 0-18-15,0-6 0 0,-2 0-1 16,2-4 2-16,0 1 4 16,0 1-5-16,-3-2 1 15,-3 0 5-15,0 0-4 16,-4 0-2-16,1 3 27 0,-1-3-26 16,1-4 29-1,-1 2-19-15,1-4-10 0,-3 2 17 16,1 0-18-16,-3-1 0 15,2-1 26-15,1 2-26 16,1-6 0-16,1-2 0 31,-1-2 0-31,3 0 0 16,-2-2 0-16,-1 0 0 0,-2 1 0 16,1-3 0-16,-1-4 0 15,-1-2 0-15,1 2 0 16,1-6 0-16,-1-2 0 15,-2 2 0-15,3-8 0 16,-6 4 0-16,1-8 0 16,0 2 0-16,-2-2 0 15,-1 0 0-15,1-2 0 16,0 6 0-16,0-4 0 16,1 4 0-16,-1 5 0 15,2-5 0-15,-2 0 0 0,-1 4 0 16,-1-4 0-1,1-4 0-15,2 4 0 0,-2-2 0 16,1 2 0 0,1 0 0-16,2 0 0 0,-2-4 0 15,1 4 0-15,0-4 0 16,-2 2 0-16,2-6 0 16,-5 2 0-16,0-6 0 15,1-2 0-15,-3-4 0 16,-2 4 0-16,3-4 0 15,-1 4 0-15,0-2 0 0,3 6 0 16,1 0 0 0,1-2 0-16,-1 2 0 0,-1 0 0 15,0-2 0-15,-3-6 0 16,-2 0 0 0,2 0-35-16,-2 0-133 15,0-10-465-15,-4-12-1514 0</inkml:trace>
  <inkml:trace contextRef="#ctx0" brushRef="#br0" timeOffset="-135706.86">18334 14807 871 0,'0'0'561'15,"0"0"-261"-15,0 0 73 16,0 0-54-16,0 0-75 0,0 0-69 16,0 0-89-1,-36-93-26-15,28 81-3 0,-3 0 1 16,-5 2 26-16,1 4 14 15,-6 4-13 1,-3 2-39-16,-5 0-19 16,0 18-21-16,2 14 9 0,5 8-7 15,4 9-7-15,7 5 5 16,9 0-6-16,2-2 0 16,0-6 0-16,17-6 0 0,12-10 4 15,7-8-3-15,9-6 7 16,3-5-2-1,6-10-5-15,2-1 7 0,-8 0-2 16,-2 0-5-16,-13-8 40 16,-11-2 8-16,-6-4 23 15,-8-8 11-15,-3 0-26 0,-2-8-26 32,-3-4 2-32,0-8-31 15,0-2 17-15,-10 2-17 16,-7-2 7-16,-4 3 15 15,-1 9-2-15,-4 10-2 16,-1 4 1-16,-4 6-20 16,-2 10 0-16,-6 2-1 15,-3 2 0-15,2 20 0 16,2 10-10-16,4 25-38 0,13-11-255 16,11-6-709-16</inkml:trace>
  <inkml:trace contextRef="#ctx0" brushRef="#br0" timeOffset="-134698.31">15512 14865 383 0,'0'0'303'0,"0"0"-6"0,0 0-104 16,0 0 18-1,0 0 4-15,0 0-18 0,0 0 19 32,-77 4 62-32,75-4 11 0,2 0 5 15,0 0-62-15,0 0-51 16,0 0-21-16,0 0-65 0,0 0-41 16,9 0-5-1,9 0-34-15,15 0 50 0,21 0 17 16,38 0-52-1,52 0 12-15,59 0-24 16,27 0-3-16,10 4-2 16,-6 6-12-16,-29 2 21 0,-9 2 8 15,-15 0-9-15,-23-2 0 16,-15-2-14-16,-28-6-5 16,-28-4 3-16,-20 2-4 0,-7-2 5 15,10 0-5 1,7 0-1-1,10 0 9-15,-4 0-9 16,-4 0-5-16,-2 0 5 16,-4 0 0-16,-4 0 9 15,-7 0-9-15,-4 0 0 0,-11 0 3 16,-11 0-3-16,-7 0-6 16,-12 0 6-16,-3 0 0 15,-3 0 0-15,-3 0 0 0,4 0 0 16,1 0-1-16,3 0-1 15,-3 0-3-15,1 0 5 16,-3 0 1-16,-5 0 1 16,1 0-2-16,-5 0 0 15,-2 0 5-15,3 0-5 16,-3 0 0-16,2 0-1 16,-2 0-8-16,0 0-42 15,-14 0-252-15,-10 0-736 0</inkml:trace>
  <inkml:trace contextRef="#ctx0" brushRef="#br0" timeOffset="-134234.72">15491 15009 402 0,'0'0'52'16,"0"0"-52"-1,0 0-127-15</inkml:trace>
  <inkml:trace contextRef="#ctx0" brushRef="#br0" timeOffset="-133875.75">15491 15009 323 0,'94'-100'339'0,"-94"100"-31"15,0 0-26-15,0 0-47 16,0 0-108-16,0 0-69 0,0 0 2 16,0 0 16-16,0 0-5 15,0 0-24-15,0-4 18 16,0 4 52-16,0 0 8 16,0 0-18-16,0 0-12 15,0 0-18-15,0-4-24 16,0 4-30-16,4 0-22 15,3-2 10-15,2 0-11 16,2 2-101-16,0 0-18 0,-2 0 8 16,-2 0 52-1,-3 0 34-15,-4 0 13 0,0 0 12 16,0 0 13-16,0 0 11 16,0 0 5-16,0 0-2 15,0 0 10-15,0 0-12 16,0 0-15-16,0 0 0 15,0 0-10-15,0 0-37 16,0 0-27-16,2 0-33 16,0 0-101-16,1 0-133 15,-3-6-870-15</inkml:trace>
  <inkml:trace contextRef="#ctx0" brushRef="#br0" timeOffset="-132709.28">15518 14955 447 0,'0'0'242'16,"0"0"57"-16,0 0 18 16,0 0-63-16,0 0-18 0,0 0-25 15,0 0-18-15,-2 0-35 16,2 0-21-16,0 0 11 16,0 0-18-16,0 0-9 15,0 0-22-15,0 2-38 0,13 10 8 16,12 8 43-1,8 6-37-15,12 6 16 0,8 4-8 16,11 4-25-16,6 2 2 16,3 5-46-16,0-1 10 15,4 4 7-15,-4 2-8 16,1-2 11-16,-1 4 4 16,0-2 1-16,1 2 15 15,-3-5-29 1,-2-3-2-16,-4-2 5 0,0 0-26 0,-2 0 22 15,-1-2-11-15,0-2-12 16,1 0 18-16,-3-4-18 16,-5-1 8-16,1-3 8 15,-5-2-17-15,-1-2 19 16,-4-2-8 0,-2 0-4-16,1-4 8 0,1 0-15 31,0 2 0-31,2-2-4 15,-1 0 11-15,-3 0-5 0,-3 0-2 16,-3 1 0-16,-5-4 4 16,1 3-4-16,-5-4 0 15,-3 3 7-15,1-3 1 16,-2 0-8-16,-1 0 0 16,0 0 0-16,-1 0 0 15,0 4 0-15,-2-4 0 16,2 0 0-16,-3 0 0 15,-1 0 0-15,0 0 0 0,-1 0 0 16,-1-4 0-16,1 2 0 16,0-2 0-16,-2-4 0 15,-1 2 0-15,1-2 0 16,-3 2 0-16,-1-2 0 16,-2-1 0-16,-1-1 0 15,3 2 0-15,-4-2 0 16,1 2 0-16,-2-2 0 15,2-2 0-15,0 2 0 16,-3-4 0-16,4 6 0 16,-4-6 0-16,1 4 0 15,-1-6 0-15,-1 2 0 0,2 0 0 16,0 0 0-16,-1 0 0 0,0 2 0 16,1-2 0-16,0 0 0 31,-2 0 0-31,-1 0 0 0,-2-2 0 15,-2-2 0-15,0 4 0 16,0-4 0-16,0 0 0 0,0 0 0 16,0 0-33-16,0 0-114 0,-4 0-458 15,-17 0-284-15,2 0-15 16,1 0-210-16</inkml:trace>
  <inkml:trace contextRef="#ctx0" brushRef="#br0" timeOffset="-132598.28">18219 16882 538 0,'0'0'618'0,"0"0"-276"15,0 0-44-15,0 0 53 16,0 0-23-16,0 0-52 16,0 0-7-16,-5 0-90 15,5-4-113-15,0-8-66 0,0-2-578 0</inkml:trace>
  <inkml:trace contextRef="#ctx0" brushRef="#br0" timeOffset="-130766.59">18359 15145 849 0,'0'0'533'0,"0"0"-281"16,0 0-65 0,0 0-36-16,0 0 6 0,0 0-2 15,0 0 23-15,0-20 3 16,0 18-21-16,0 2-48 16,0 0-15-16,0 0 5 15,2 0-32-15,-2 0-10 16,0 0-10-16,0 0-13 15,0 0 15-15,0 0-20 16,0 0-13-16,0 0 31 0,0 0-1 16,0 0 23-16,-4 0-21 15,-9 0-37-15,-6 0-11 16,-5 0-3-16,-8 2-6 16,-3 14-5-16,-5 6 17 15,-3 1-6-15,3 4 0 16,-2 4 1-16,2 1 4 15,0 2-5-15,0 0 0 16,2 4-4-16,0-6 16 16,-2 2-12-16,2-2 0 15,-5 0 1-15,4-1 4 0,-3-4-5 16,-1 1 0-16,3 1 16 16,-2-1-14-16,-3-2 16 15,1 2-12 1,-2-2-6-16,-2 2 12 0,1 2-12 15,-2-4 0-15,0 2-1 16,1 0 2-16,2 2-1 16,2-8 0-16,-1 5 6 15,1-4-11-15,-1 4 5 16,-1-5 0-16,-2 4-6 16,2-2 15-16,-1 2-9 0,3 0 0 15,1-4 1-15,3 2-2 16,0 2 1-16,3-4 0 15,0 4 0-15,2-2 6 16,-1 2-4-16,3-4 4 16,2 5-6-16,2-5 14 15,4 0-14-15,2-2 0 16,2 2 5-16,0 0-3 16,-1 0 2-16,0 0-4 0,-3 4 0 15,1-2 0-15,-1 6 0 16,-2-8 0-1,3 4-5-15,0-2 11 0,-3-2-4 16,0-4-2 0,0 4 1-16,0-4 1 0,4 5-2 15,-2-5 0-15,2 0-7 16,1-4 14-16,4 2-7 16,0-2 0-16,1 4 0 15,1-4 1-15,1 2-1 0,-1-2-1 16,3 0 1-16,-3 0 0 15,3-2-1-15,-3 2 2 16,1-6-1-16,1 6 1 16,1-6-1-16,1 2-4 15,1 0 2 1,3-2 4-16,1 0-2 16,2-2 0-16,0-2-2 15,3 0-7-15,2 0-57 16,0-4-46-16,0 0-103 15,0 0-81-15,0 0-191 0,0 0-188 16</inkml:trace>
  <inkml:trace contextRef="#ctx0" brushRef="#br0" timeOffset="-130632.28">15836 17048 127 0,'0'0'1349'15,"0"0"-794"-15,0 0-219 16,0 0-50-16,0 0-173 15,0 0-91-15,0 0-22 16,79-14-303-16,-62-4-869 0</inkml:trace>
  <inkml:trace contextRef="#ctx0" brushRef="#br0" timeOffset="-130005.9">18101 13022 1505 0,'0'0'696'0,"0"0"-163"0,0 0-169 0,0 0-45 15,0 0-94-15,0 0-78 16,0 0-100-16,21-86-47 0,-23 124-20 31,-11 20 20-31,-7 16 8 16,-2 9-8-16,-3 4 0 15,3-2 0-15,1-7-10 16,6-14 9-16,7-14-84 16,0-16-120-16,8-14-105 15,6-20-230-15,15-6 14 16,6-18-48-16</inkml:trace>
  <inkml:trace contextRef="#ctx0" brushRef="#br0" timeOffset="-129671.7">18267 13086 1053 0,'0'0'695'0,"0"0"-153"16,0 0-20-16,0 0-242 0,0 0-144 16,0 0-107-16,0 0-29 15,-11 8 0-15,-11 22 22 16,-7 2-22-16,-9 1 0 16,-2-1-1-16,0-6-4 15,2-2-5-15,9-8 8 16,12-6 2-16,7-4 5 15,8-4-5-15,2 0 14 0,0 0-13 16,0 1 6-16,9 6 28 16,9 7 15-16,7 4-2 15,4 6-9-15,4 4-38 16,2-2 14-16,-1 0-15 16,-5-4-8-16,-5-6-37 15,-6-2-113-15,4-6-107 16,-6-1-342-16,-1-6-318 15</inkml:trace>
  <inkml:trace contextRef="#ctx0" brushRef="#br0" timeOffset="-129331.31">18568 13493 1446 0,'0'0'740'0,"0"0"-140"15,0 0-136-15,0 0-192 16,0 0-95-16,0 0-33 15,0 0-68-15,9-44-76 0,-16 50-18 16,-1 12-5 0,0 4 17-16,4 0-1 0,4 0-32 15,0-2 19-15,4 0 1 16,19-2 8-16,2 0 5 16,2 0-6-16,-1 0 6 15,1 3 0-15,-5-2-3 16,-2 2 8-16,-5 1-16 15,-5-2-25-15,-6 0 21 16,-4-6-11-16,0 0 13 0,-6-4 17 16,-21 2-5-16,-6-6-1 15,-13-2-41-15,0-4-165 16,-10-2-150-16,14-14-350 16,11-6-191-16</inkml:trace>
  <inkml:trace contextRef="#ctx0" brushRef="#br0" timeOffset="-129178.14">18622 13451 1622 0,'0'0'904'0,"0"0"-363"15,0 0-231-15,0 0-122 16,120-98-107 0,-78 79-51-16,0 1-30 0,-1 5-27 15,3-1-189-15,-8 4-386 16,-12 2-381-16</inkml:trace>
  <inkml:trace contextRef="#ctx0" brushRef="#br0" timeOffset="-128799.5">18034 12511 1936 0,'0'0'877'0,"0"0"-381"16,0 0-194-16,0 0-182 15,0 0-120-15,0 0 2 16,202-17-2-16,-75 17-67 16,-9 3-26-16,-10 1-18 15,-27-1 9-15,-35-3 14 0,-11 3-14 16,-10-2 35-16,-25-1 59 16,0 4 2-16,-37 3-169 0,-40 4-193 31,6 3-267-31,-1-1-138 0</inkml:trace>
  <inkml:trace contextRef="#ctx0" brushRef="#br0" timeOffset="-128630.77">18118 12607 884 0,'0'0'541'16,"0"0"-154"-16,0 0 142 15,0 0-144-15,0 0-57 16,0 0-45-16,0 0-127 16,-92 0-75-16,124 0-27 0,15 0-15 15,17-2-30-15,15 2-9 16,9 0-139-16,35 0-189 31,-22 0-385-31,-22 0-232 0</inkml:trace>
  <inkml:trace contextRef="#ctx0" brushRef="#br0" timeOffset="-128503.72">18903 12681 103 0,'0'0'1632'0,"0"0"-884"16,0 0-377-16,0 0-160 16,0 0-211-16,0 0-265 15,0 0-951-15</inkml:trace>
  <inkml:trace contextRef="#ctx0" brushRef="#br0" timeOffset="134194.03">1406 14097 772 0,'0'0'648'16,"0"0"-559"-16,0 0 10 15,0 0 82 1,0 0-70-16,0 0-38 15,-103-40 24-15,90 34-5 0,-3 2-10 16,-4 0 11-16,-2 0-16 16,-7 2-9-16,-5-1 20 0,-1 3-36 15,-8 0-3-15,-1 0-15 32,-8 0-22-32,2 9 12 0,0 3-12 0,1-1 0 15,5 3 36-15,2 3-12 16,3 1 5-16,6 2-5 15,4 4-13-15,0 2 13 16,3 6-18-16,-1 4 0 16,0 2 25-1,2 3-12-15,3 0 23 0,2-5-6 0,2 3-18 16,7-3 21-16,2 0-25 31,2-2-14-31,5 4 17 16,0-6-11-16,2 4 8 15,0-2-5-15,0-2-8 16,0-1 5-16,4 1-18 16,8-2 1-16,3 2 23 15,3 4-15-15,0-4 3 16,2 0-7-16,0 2-4 16,0-4 10-16,-2 2-11 0,-1-8 1 15,1 0-2-15,1 0 7 16,0-6-6-16,4 4 0 15,1-5 0-15,0 1 14 16,3-3-14-16,0 2-1 16,-2-3 0-16,1-4-6 15,1 2 6-15,0-2 1 16,4 2-7-16,3-4 1 0,1 2 4 16,3-2-4-16,-1-2 5 15,2-2-16-15,-3 0 17 16,-1-4 5-16,1 0-4 15,3 0-2-15,4 0-2 16,4 0-2-16,0 0 4 16,-1-8-36-16,1 2 10 15,-2-2-3-15,0-2 21 16,-6 2 8-16,1-4 1 16,1 2-4-16,-1-2 2 15,0-2 4-15,3 0 11 0,-1-3-13 16,0-2 0-16,-4-2 0 15,-2 1 0-15,-5-2 0 16,-4-4-1-16,-4-2 2 16,2-4 4-16,-2-2-4 15,-1-6 0-15,0 0 3 16,-2-4-4-16,1 2 0 16,-6 3 11-16,-1 2-10 15,-6 2 8-15,-3-1 0 16,-3 4 18-16,-2-2 12 0,0 2-20 15,0-2 2-15,0 0-6 16,-2-4-3-16,-9 0 9 16,-1-1-9-16,-3-1 5 15,-5 0 2-15,-3 2-7 16,-1 0-6-16,-3 4 14 16,-4 2-10-16,0 4 19 15,-4-2-14-15,-4 3 1 16,-1 4 1-16,-4-1-17 15,-3-1-1-15,-3 2 1 0,0 0 0 16,-4 3 6-16,0 0-5 16,-4 4-1-1,-4 4 0-15,-5 4-24 0,-2 4-18 16,-2 4-21 0,-3 0-86-16,-21 20-116 0,17 6-423 15,16 0-1200-15</inkml:trace>
  <inkml:trace contextRef="#ctx0" brushRef="#br0" timeOffset="155095.79">19214 2957 750 0,'0'0'852'0,"0"0"-655"15,0 0-140-15,0 0-35 16,0 0 44-16,0 0-6 15,-10 95-6-15,20-73 81 16,11-6 0-16,7-8 47 0,13-4 55 16,9-4-70-16,18 0-42 15,9-8-49-15,8-10-37 16,7-2-23-16,-1 0 4 16,-2 1-20-16,-5 5 6 15,-7 7-6-15,-13 7 1 16,-6 0 0-16,-12 14-1 15,-5 15 12-15,-5 8 3 16,-1 7-14-16,1 2 10 16,7 0-3-16,7-4-7 15,15-9 6 1,11-11 32-16,11-15 22 16,11-7 15-16,4-11-32 0,3-25 1 0,-5-9-3 31,-6-5-21-31,-9 4 1 0,-14 8-10 0,-13 12-10 15,-12 12 8-15,-5 14-8 16,-6 0-2-16,1 22 1 16,2 12 0-16,5 8 16 15,3 4-17-15,3-2 0 16,4-6 5-16,3-8-4 0,0-9 5 16,0-10-5-16,4-7-1 15,4-4 9-15,3 0-8 16,4-15 0-16,3-6 1 15,-1-1-2-15,-2 0 0 32,-8 6 0-32,-7 4 0 15,-7 8 3-15,-9 4-3 16,-5 0 0-16,1 12 1 16,2 8 0-16,4 5-1 0,6-3 2 15,2-3-2-15,6-2 9 16,4-10-8-16,3-4 0 15,1-3 32-15,3 0-13 16,3-14 7-16,-1-4-5 16,-3-5-8-16,-1 5 1 15,-7 2-14-15,-9 8-1 16,-9 6 6-16,-9 2-6 16,-4 2 0-16,-5 18 0 0,0 4 1 15,3 6 4-15,6 2-5 16,5-1 0-16,5-7 1 15,9-6 0-15,4-8 4 16,6-8-4-16,4-2-1 16,5-6 14-16,0-14-13 15,5-3 0-15,-1 0 19 16,-2 1-19-16,-1 1 8 16,-10 10-9-16,-11 7 1 0,-8 4-2 15,-12 1-2-15,-8 21-5 16,-3 5 7-16,-3 4-3 15,4 1 4-15,1-1 1 16,4-5-1-16,7-6 6 16,6-6-6-16,4-6 0 15,6-6 13-15,4-2-12 16,3 0 8-16,0 0-1 16,1-4-7-16,-4-4-2 15,1 0 1-15,-4 4-10 0,-3 0-43 16,-5 0-73-16,12-2-87 15,-10 0-155-15,-5 0-642 0</inkml:trace>
  <inkml:trace contextRef="#ctx0" brushRef="#br0" timeOffset="155229.77">25932 3631 2070 0,'0'0'822'0,"0"0"-631"16,0 0-78-16,0 0-113 16,0 0-704-16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2:37:5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24163 3072 1182 0,'0'0'255'15,"0"116"-96"-15,2-6 77 16,20 45-9-16,1 19-81 16,1 6-10-16,-6-7 17 15,-7-18-8-15,-2-5 36 16,-3-5-47-16,-1-5-59 16,-2-4-20-16,-3-8-19 15,0-26-22-15,0-23-1 16,0-21-12-16,-5-12 3 15,-4 2-4-15,-2 2-12 16,-1 3-55-16,4-19-242 16,-1-22-408-16</inkml:trace>
  <inkml:trace contextRef="#ctx0" brushRef="#br0" timeOffset="966.99">24319 3010 963 0,'0'0'550'0,"0"0"-210"16,0 0 130-16,0 0-168 0,0 0 2 15,0 0-67 1,0 0 20-16,-43-47-45 0,43 46-91 16,0 1-31-16,0-3-40 15,0 3-10-15,0-2-22 16,14 2-17-16,20-4 7 15,39-1-8-15,63-2 0 16,78-4 1-16,57-2-1 16,34 5 10-16,9 0-4 15,-19 2 2-15,-17 2-8 16,-35 0 0-16,-64 0-11 16,-63 2 11-16,-57 0 0 15,-32 0 6-15,-9 0-6 16,-7 2 9-16,-4 0 15 15,-4 0-2-15,-1 0-16 0,6 0-6 16,11 0-66-16,4 0-15 16,9 8-82-16,1 0-38 15,-2 0-27-15,-6-4-146 16,-5-2-143-16,-7-2 191 16,-3 0 113-16,-6 0 126 15,0 0 78-15,-1 0 9 16,-3-2 181-16,0 0 171 15,0 0 147-15,0 2-164 16,0 0-62-16,0 0-45 16,0 0-107-16,0 0-71 15,0 18-50-15,0 21-10 0,8 17 10 16,13 38 10-16,8 42-2 16,2 45 5-1,2 21-1-15,-4 5 6 0,-4-16 3 16,-1-25-19-16,-2-10 11 15,1-12-12-15,-3-5 1 16,-5-27 10-16,-2-24-5 16,-3-25-6-16,-4-11-1 15,1 0-5-15,-3-2 4 16,3-2-7-16,-4-16 8 16,-3-14 5-16,2-8-5 0,-2-8-8 15,0-6-145 1,0-20-180-16,0-6-913 0</inkml:trace>
  <inkml:trace contextRef="#ctx0" brushRef="#br0" timeOffset="1671.01">24031 5289 1352 0,'0'0'335'0,"0"0"-118"16,0 0 54-16,0 0-70 15,0 0-21-15,0 0-4 16,0 0 49-16,39-14-24 15,-6 9-39-15,20-4-5 16,43 0-21-16,63-1-32 16,72-5-10-16,47 4-31 15,25-3-18-15,1 3-6 16,-19 4-22-16,-3 0 1 16,-25 3 3-16,-30 0-14 0,-40-2 5 15,-53 2-11-15,-47-2 0 16,-34 0 11-16,-19 0 37 15,-7 0-49-15,-3-2 0 16,-2 2 0-16,-6 2 0 16,-5 0 0-16,-2 2 0 15,0 0 0-15,-5 2 0 16,-4 0 0-16,0-4-125 16,0 2-372-16,0-4-375 0</inkml:trace>
  <inkml:trace contextRef="#ctx0" brushRef="#br0" timeOffset="2667.24">27204 3210 804 0,'0'0'262'0,"0"0"51"16,0 0-2-16,0 0-93 15,0 0-19-15,0 0 14 16,0 0-49-16,-24-78 12 16,17 74-42-16,0 0-55 0,3 0 14 15,0 2 5-15,-1-2-47 16,3-2-9-16,-3 0-7 16,1 0-11-16,-1 0 31 15,1 2 12-15,2-2 13 16,0 0 32-16,2 0 5 15,0-2-36-15,-3 0-19 16,3 2-23-16,0-2-6 16,-2 4-15-16,2 2-3 15,-2 2 13-15,0 0-16 16,0 0-1-16,-1 0-11 16,-2 0-13-16,3 0 13 15,-4 6-27-15,-3 6 18 0,-9 10 9 16,-5 4 1-16,-8 10 13 15,-7 6-14-15,-8 10 8 16,-5 7 0-16,-7 6-7 16,-3 10-2-16,-1 7 1 15,-3 6 0-15,-10 21 1 16,-16 21-1-16,4-12 0 16,10-12 0-16,9-13 0 15,7-21 0-15,-5 8-1 16,-11 13 2-16,4-10 0 15,4-4-1-15,5-9 2 16,8-10 4-16,7-8-6 0,9-12 0 16,9-10 0-16,6-10 0 15,10-6 4-15,3-5-3 16,6-5-1-16,-1-4 3 16,-1 1-2-16,-6-1-2 15,-2 3 1-15,-4-2 0 16,0 3-1-16,0 1 0 15,4 0 1-15,3-1-6 16,7-1-42-16,4-2-81 16,-4 2-75-16,2 0 17 15,-2 1 91-15,-5 3 27 16,-10-7-19-16,3 0-208 16,1 0-543-16</inkml:trace>
  <inkml:trace contextRef="#ctx0" brushRef="#br0" timeOffset="3601.57">24716 3212 409 0,'0'0'830'0,"0"0"-543"16,0 0-34-16,0 0-51 15,0 0-40-15,0 0-6 0,0 0-2 16,-31-48-73-16,21 44-50 15,-1 2-4-15,-3-2-15 16,-1 2-12-16,-5 0 8 16,-2-2-7-16,-2 2 21 15,-1-4 46-15,-2 2-2 16,5 0 46-16,2-2 14 16,6 4 67-16,8-2 3 15,1 2-37-15,3 2-35 16,2-2-20-16,0 2-38 15,0 0-5-15,0 0-7 16,0 0-27-16,0 0 3 16,0 0-16-16,0 0-1 15,11 0-13-15,14 2-4 16,17 20 4-16,40 20 8 0,45 24-7 16,45 30 8-16,20 15-8 15,-5 3 1-15,-15-1 4 16,-30-7-6-16,-6 0 0 15,-25-16 0-15,-24-16-9 16,-18-17 7-16,-5-9-2 16,15 6 4-16,8 4 6 15,13 6 5-15,-2-8 12 16,-7-1-23-16,-8-10 0 16,-8-3 0-16,-12-7 0 15,-7-3 0-15,-9-6 0 0,-7-2 0 16,-3-2 0-1,-3 0 0-15,-3-2 0 0,-4 0 0 16,-3-4 0-16,-3 0 0 16,-6-6 0-16,-3-2 0 15,-6-3 0-15,-2-4 0 16,-4 1 0-16,0-2 0 16,0 0 0-16,0 0 0 15,0 0 0-15,-39-2 0 16,-2-6-176-16,-3-2-1073 0</inkml:trace>
  <inkml:trace contextRef="#ctx0" brushRef="#br0" timeOffset="4200.5">26373 3836 796 0,'0'0'544'0,"0"0"-232"16,0 0-98-16,0 0-99 15,0 0-115-15,0 0-79 16,0 0-496-16</inkml:trace>
  <inkml:trace contextRef="#ctx0" brushRef="#br0" timeOffset="4833.51">26373 3836 1175 0,'-11'58'393'16,"9"-54"-114"-16,2 2-52 16,-2 0-133-16,2 2 2 15,-5 2 57-15,1 2-11 16,-6 2 16-16,2 4-20 15,-5 4-17-15,-3 2-24 16,-2 4-16-16,-4 3-18 16,-1 1-11-16,-1 1-10 15,-1 2-21-15,-1-3-6 16,-3 2 1-16,-2-2-2 16,0 2 19-16,-4-2-8 15,0 0 2-15,2-2 5 0,1-3-8 16,1-1-8-16,-2-1-5 15,2 0 2-15,-5-1 5 16,1 0 5-16,-5 2 16 16,-1-2-5-16,1-2-22 15,-2 2-6-15,2-2-6 16,0-2 0-16,0 2 5 16,1-4-4-16,4 2-1 15,-1-2 1-15,3 0-1 16,2-1 0-16,0-2-1 15,2 1 1-15,0 0 0 16,-3-1 1-16,1 0 0 0,2-1 2 16,-2 0-2-16,0-1-1 15,2 0 0-15,0 1 0 16,2-1 0-16,3-1 2 16,4 0 4-16,-1 0-6 15,6 0-10-15,-1 0 10 16,1 2-1-16,1 0-5 15,3-2 5-15,-1 0 2 16,0 0 0-16,3-2-1 16,-3 0 1-16,2 2-2 15,-3-2 1-15,-1 2 0 16,-1-2 0-16,-4 2 0 16,6-4 0-16,-1-2-34 15,6-4-118-15,6-2-146 16,2-10-321-16,0-10-428 0</inkml:trace>
  <inkml:trace contextRef="#ctx0" brushRef="#br0" timeOffset="4967.03">24812 5117 2072 0,'0'0'715'16,"0"0"-261"-16,0 0-102 15,0 0-171-15,0 0-110 16,0 0-71-16,0 0-117 15,-3-14-636-15</inkml:trace>
  <inkml:trace contextRef="#ctx0" brushRef="#br0" timeOffset="5930.41">23898 2302 1234 0,'0'0'481'15,"0"0"0"-15,0 0-126 0,0 0-65 16,0 0-40-16,0 0-72 15,0 0-55-15,66-46-71 16,-61 52-31-16,-1 26 35 16,-2 18-11-16,-2 34-33 15,0 0 16-15,-2 9-28 16,-15-1 16-16,-1-24-16 16,0 0 6-16,2-18-10 15,8-16 4-15,3-13 0 16,3-14 13-16,2-4-4 15,0-3 55-15,0 0 31 16,0-18 7-16,0-17 15 16,0-29-92-16,4-44-19 0,7-34-1 15,1 7 1-15,-3 31-7 16,-1 44 1-16,-6 42 0 16,3 11-6-16,2 7 6 15,6 5-42-15,8 35 30 16,5 16-1-16,10 14 13 15,2 10 0-15,-1 3 1 16,-3-3-9-16,-8-4-68 16,-7-10-37-16,-11-12-8 15,-3-20-40-15,-5-16-48 16,-5-20-122-16,-15-21 14 16,-4-12-760-16</inkml:trace>
  <inkml:trace contextRef="#ctx0" brushRef="#br0" timeOffset="6064.34">23898 2614 2263 0,'0'0'614'16,"0"0"-282"-16,0 0-55 15,141-44-45-15,-55 15-98 16,13-8-89-16,34-11-45 16,-27 8-537-16,-12 6-1762 0</inkml:trace>
  <inkml:trace contextRef="#ctx0" brushRef="#br0" timeOffset="6764.07">27391 2099 2311 0,'0'0'791'16,"0"0"-310"-16,0 0-243 16,0 0-193-16,0 0-45 0,0 0-4 15,-31 121 4 1,31-45 7-16,0 6-6 0,0-2-1 15,2-12-10-15,8-13-94 16,-2-17-46-16,-1-16 14 16,-5-14 55-16,-2-8 66 15,0 0 15-15,0-26 19 16,0-10-18-16,-7-13-1 16,-6-13 39-16,-1-10 37 15,-1-8 49-15,1 0-7 16,4 9 13-16,5 15-26 15,5 18-30-15,0 12-42 16,0 12-33-16,3 10 0 16,3 4 0-16,5 0 0 15,3 10-8-15,-1 14-77 0,-2 4-79 16,-2 5 20 0,-7-1 27-16,-2-6-4 0,0-5 79 15,-6-4 42-15,-3-8 6 16,4-5 20-16,5-1 31 15,0-3 40-15,0 0-16 16,22 2-45-16,7 2-35 16,11 5 19-16,5 10-13 15,2 5-7-15,-2 8-3 16,-12 6-6-16,-8 2 0 16,-10 4-7-16,-13-4 15 15,-2-4-4-15,-9-7 5 16,-18-7 26-16,-8-4-26 15,-5-7 20-15,-5-2 2 16,3-5-11-16,7-4 11 0,1 1-22 16,14-1-232-16,9 3-1021 15</inkml:trace>
  <inkml:trace contextRef="#ctx0" brushRef="#br0" timeOffset="7533.92">24319 5502 629 0,'0'0'1766'0,"0"0"-1171"16,0 0-122-16,0 0-167 15,-24-104-122-15,-3 90-41 0,-7 6-143 16,-13 8 0-16,-13 4 0 16,-13 30 0-16,-8 18 0 15,6 12 0-15,12 10 0 16,26-1 0-16,29-7 0 16,16-8 0-16,45-10 0 15,25-10 0-15,16-14 0 16,6-12 0-16,-7-12 0 15,-8 0 0-15,-21-7 0 16,-21-6 0-16,-17 3 0 0,-7-2 0 16,-11 4-204-1,2 2-910-15</inkml:trace>
  <inkml:trace contextRef="#ctx0" brushRef="#br0" timeOffset="7965.26">27609 5398 2533 0,'0'0'808'0,"0"0"-297"15,0 0-267-15,0 0-244 16,0 0 0-16,0 0 0 16,0 0 0-16,-6 38 0 15,6 12 0-15,9 8 0 0,-2 4 0 16,-1-1 0-16,-4-10 0 16,-2-10-35-16,0-11-94 15,0-12-105-15,0-18-123 16,-4 0-372-16,0-20-278 0</inkml:trace>
  <inkml:trace contextRef="#ctx0" brushRef="#br0" timeOffset="8266.16">27527 5271 2134 0,'0'0'789'16,"0"0"-315"-16,0 0-237 15,0 0-165-15,0 0-36 0,0 0 24 16,0 0-22-1,136 75-19-15,-89-49-9 0,4 2-9 16,-4 4-2-16,-5 0 1 16,-9 2-27-1,-8 2-8-15,-11 3-1 0,-12 1 2 16,-2 1 33-16,-20 2-5 16,-18-5 6-16,-7 0 10 15,-6-6-9-15,-2-6 0 16,3-4 17-16,6-6 7 15,9-4-8-15,12-8-17 16,23-4-41-16,0 0-420 16,25-12-1038-16</inkml:trace>
  <inkml:trace contextRef="#ctx0" brushRef="#br0" timeOffset="8396.93">28367 5807 2469 0,'0'0'856'16,"0"0"-405"-16,0 0-451 16,0 0-164-16,0 0-2052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2:44:30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21233 401 887 0,'0'0'558'0,"0"0"-365"15,0 0 142-15,0 0-98 16,0 0-72-16,0 0-21 0,0-30 39 16,0 26 10-16,0 2-49 15,0 0 16-15,0-1 4 16,0 2-29-16,0-2-25 15,0 2-47-15,0-3-30 16,0-2-5-16,-5-1-17 16,-1 2-2-16,-5-1 12 15,-1 2-9-15,-3 0 16 16,-3 0-8-16,-2 2-1 16,0 2 11-16,-5 0-22 0,1 0-1 15,0 0-5 1,-1 0 4-16,3 11-12 15,-1 3 4-15,2 7-7 0,-4 3 9 16,2 6-14-16,-1 6 5 16,0 6 9-16,-1 6 0 15,0 6-1-15,1 2 1 16,1 3 0-16,4-1 0 16,3-4-5-16,5-4-4 15,2 0 9-15,4-2 0 16,3 0 1-16,2 2-1 15,0 1 9-15,0 3 9 16,0 2-6-16,0 4-10 0,0 4 20 16,0 1-10-16,0-1 6 15,0 0-6-15,2 2-4 16,3-2 1-16,-3 4-9 16,1 0-6-16,-3 5 6 15,0-3 0-15,2 0 17 0,0-4-5 16,0-2-2-16,5-1 5 15,1-3-14-15,2-2 0 16,1 0 8-16,2 0-8 16,-2 0 14-16,2-3-14 0,1-1 0 15,-1-4 9-15,1-2-10 16,-1-4 0-16,3-4 0 16,-1-4 1-16,3-4 4 15,2-4-4-15,0 0-1 16,1-2 6-16,-2 2-6 15,1-2 0-15,1 1 0 16,-4-3 0 0,3 0 4-16,0-2-4 0,0 0 0 15,1-4-1-15,0 0-1 16,2-2 1-16,4 0-11 0,-3-2 12 16,3-2-1-1,0 0 1-15,-1 0 0 0,1-4-8 16,2 0 8-1,0-4 0-15,0-2 0 0,2-2 1 16,-2 0 4-16,2-4-5 31,0-10 0-31,3-4 12 0,-1-4-11 0,3-2-1 16,2-2 0-16,-2-2 0 16,-1 0 1-16,1 0-1 31,-3 0 0-31,-2 2 1 0,0 2 5 15,-4-2-6-15,0-1 0 16,-2 0 1-16,0-4-4 16,-2-3 4-16,2-2-1 15,-2-2 9-15,-1-2 0 16,-2-4-9-16,-2-3 0 16,-3-3 0-16,-1-1 0 15,-1-4 0-15,-4-3 0 16,0-2 0-16,-3-2 0 15,-1-2 0-15,-1-2 0 0,0-5 0 16,-4 1 0-16,0-2 0 16,0 0 0-16,0 1 0 15,0 2 0-15,-6 2 0 16,-3 1 0-16,1 6 0 16,-2 0 0-16,1 6 0 15,-1-1 0-15,-2 5 0 16,1 2 0-16,-2 0 0 15,1 4 0-15,-1 0 0 16,2 2 0-16,0 2 0 16,2 4 0-16,-3 1 0 0,2 3 0 15,-1 0 0-15,-5 0 0 16,-1 2 0-16,-4-2 0 16,1 2 0-16,0 2 0 15,-2 2 0-15,1 0 0 16,-3 2 0-16,2-1 0 15,0 3 0-15,-3 3 0 16,0 1 0-16,1 0 0 16,0 1 0-16,1 5 0 15,-2 0 0-15,2 4 0 16,-4 0-15-16,0-2 14 16,2 2-7-16,-2-2 8 15,1 2 0-15,1-2 6 16,3 4-6-16,0-2 0 0,-3 2 0 15,2 0-6-15,-2 0 5 16,0 2-2-16,0 2-3 16,0 0 3-16,6 2-3 15,-4 0 6-15,5 0-12 16,-1 0-2-16,-4 0-41 16,3 0-53-16,-5 10-102 15,-6 16-142-15,3-4-334 16,3 2-404-16</inkml:trace>
  <inkml:trace contextRef="#ctx0" brushRef="#br0" timeOffset="2026.57">24762 320 1144 0,'0'0'612'16,"0"0"-357"-16,0 0 35 15,0 0-61 1,0 0-80-16,0 0-26 0,0 0 9 15,-71-80-11-15,53 78-22 16,-1 1 9-16,-6 1-56 0,-4 0-15 16,-4 0-19-16,-3 10-18 15,-5 5 11-15,1 3-10 16,1 7-1 0,0 5 0-1,1 2-1-15,7 8-1 0,0 4 2 16,6 4-7-16,2 6 7 15,2 4 2-15,1 4-1 16,2 7 12-16,0 1-12 16,3 4 6-16,1 0 5 15,1 3 0-15,1 1 26 0,4 0 1 16,-1 0 7-16,7-2 13 16,0 3-26-16,2 1 4 15,0 0-13-15,2 0-22 16,9 5 37-16,2-3-21 15,1 2-9-15,-1 0 6 16,3 0 3-16,-1-3-3 16,1-1-5-16,1-4-1 15,1 0 14-15,1-4-23 16,-2 0 9-16,1-4 8 16,-1 1-16-16,4-5 25 15,-1 0-5-15,0-2-11 16,2-1 11-16,-1-6-7 0,-2-1-8 15,1-1 11-15,-5-5-16 16,4-6 5-16,-1-2 0 16,-1-6-6-16,6-2 13 15,1-4-12 1,6 1 11-16,3-5 17 0,4-2-23 16,3-2 6-16,1-2-9 15,1-6 9 1,0-4-12-16,3-4 0 0,4-4 0 15,2 0 0-15,1 0 0 16,0-8 0-16,0-6 0 0,-3-4 0 16,-2 1 0-16,-4 3 0 15,-4-1 0-15,-3 3 0 16,2-2 0 0,-3 0 0-16,6-3 0 0,-3-1 0 15,1-4 0-15,2-4 0 16,-5-6 0-16,-1-4 0 15,-1-4 0-15,-3-4 0 16,-2-6 0-16,-2-4 0 16,-5-7 0-16,0-5 0 0,-2-6 0 31,-5-6 0-31,1-24 0 0,-5-23 0 0,-1-29 0 16,-6-3 0-16,-2 15 0 15,-2 14 0-15,0 38 0 16,0 15 0-16,-2 15 0 15,-8 6 0-15,0-10 0 16,-6-11 0 0,-2-7 0-16,-2 2 0 0,0 4 0 15,0 4 0-15,0 7 0 16,0 7 0-16,2 8 0 16,-1 6 0-16,-2 4 0 15,1 4 0-15,0 2 0 0,0 2 0 16,-3 0 0-16,1 0 0 15,-2 0 0-15,-3 0 0 16,-4-3 0-16,-2 3 0 16,-1 2 0-16,3 2 0 15,2 2 0-15,7 6 0 16,1 0 0-16,6 2 0 16,-1 4 0-16,1-2 0 15,-1 4 0 1,-1 2 0-16,-4 0 0 0,-1 4 0 15,-3-2 0-15,-1 1 0 16,-5 2 0-16,0-1 0 0,0-1 0 16,-4 0 0-16,2-1 0 15,0 1 0-15,-3-2 0 16,1 0 0 0,-1 2 0-16,1 3-3 0,-1 1-30 31,-3 3-9-31,2 7-92 15,-34 39-55-15,11 0-150 16,-3 0-662-16</inkml:trace>
  <inkml:trace contextRef="#ctx0" brushRef="#br0" timeOffset="4872.2">19290 377 1440 0,'0'0'622'0,"0"0"-238"16,0 0-68-16,0 0-62 15,0 0-73-15,0 0 31 16,0 0-35-16,0-36-61 16,0 36-31-16,0 0-37 15,0 0-48-15,5 8 0 0,21 14-25 16,15 10 25-16,9 10 1 15,8 10 0-15,0 2 2 16,0 4-3-16,-4-1 0 16,-8-6 0-16,-5-2-12 15,-7-9-16-15,-9-10-5 16,-6-6 22-16,-8-8 10 16,-4-8-27-16,-3-4-121 15,-2-4-86-15,-2-2-97 16,0-16-168-16,-8-6-822 0</inkml:trace>
  <inkml:trace contextRef="#ctx0" brushRef="#br0" timeOffset="5292.29">19622 292 705 0,'0'0'816'16,"0"0"-555"-16,0 0 51 0,0 0-39 15,0 0-136-15,0 0 45 16,0 0 59-16,-15-30-60 16,11 30-80-16,0 0-23 15,2 3-8 1,-2 10-36-16,-3 10-13 0,-3 11-18 16,-2 9-2-16,-3 10-1 15,-3 5 0-15,-2 4 1 31,0 2 7-31,-3 1-8 0,1-5 0 0,2-4-1 16,4-6 3-16,3-6-1 16,5-12-1-16,0-6 0 0,4-8 8 15,2-8-2-15,2-3 12 32,-2-4-3-32,2-3-14 15,0 0 14-15,0 0-6 16,0 0-9-16,0 0 0 15,0 0-13-15,0 0-201 16,-5 0-569-16,1-6-1201 0</inkml:trace>
  <inkml:trace contextRef="#ctx0" brushRef="#br0" timeOffset="6331.76">25917 212 757 0,'0'0'1439'0,"0"0"-788"0,0 0-344 16,0 0-63-16,0 0-85 16,0 0-78-1,0 0-30-15,-18-64-14 0,18 64-37 16,0 0-13 0,0 10 3-16,8 12 7 0,15 6 2 15,10 8 1-15,7 7 0 16,5 1-1-16,3-1-5 15,0-2 1-15,-6-5 4 16,-5-6-1-16,-8-10-4 0,-6-6-55 16,-9-6-47-16,-3-8-68 15,-3 0-282-15,-3-10-301 0</inkml:trace>
  <inkml:trace contextRef="#ctx0" brushRef="#br0" timeOffset="6803.72">26380 70 1659 0,'0'0'726'0,"0"0"-167"16,0 0-297-16,0 0-105 16,0 0-91-1,0 0 29-15,0 0 1 0,0-34-48 16,0 34-26-16,0 0-22 15,0 0-1-15,0 0 0 16,0 0-5-16,0 8-3 16,0 12-4-16,0 14 1 15,0 14 12-15,0 14 1 16,-3 13 5-16,-3 5 5 16,-1 6-10-16,1 2-1 15,1-2 9-15,1-1-9 0,-1-9-6 16,3-8 6-16,2-12 0 15,0-12 0-15,0-13 1 16,0-12 1-16,0-9 10 16,0-6-12-1,0-1 1-15,0-3 26 0,0 0 11 16,0 0 20-16,0 0-2 16,0 0-4-16,0 0-4 15,0 0-25-15,0 0-8 16,0 0-9-16,0 0-6 15,0-17-123-15,0 1-397 16,0 0-1291-16</inkml:trace>
  <inkml:trace contextRef="#ctx0" brushRef="#br0" timeOffset="12860.54">14076 1311 940 0,'0'0'863'16,"0"0"-489"-16,0 0-18 16,0 0-13-16,-10-112-104 15,10 94-53-15,0 4-11 16,0 6-42-16,0 4 10 0,0 4-29 16,0 0-41-16,0 0-19 15,0 6-54-15,-5 18-30 16,2 20 16-16,-1 18 14 15,-1 14 13-15,1 15-12 16,0 1 0-16,2-2 14 16,0-4-15-16,2-11-1 15,0-13 0-15,0-16-20 16,0-14 3-16,0-12-89 16,0-10-89-16,2-10-179 0,4-2-432 15,1-18-208-15</inkml:trace>
  <inkml:trace contextRef="#ctx0" brushRef="#br0" timeOffset="13368.81">14346 1285 1612 0,'0'0'545'15,"0"0"-319"-15,0 0-21 16,0 0-93-16,0 0-14 0,0 0-9 15,0 0-9-15,9-42-23 16,-9 42-36-16,0 0-6 16,0 0-14-16,-7 2 29 15,-7 12-6-15,-5 8-24 16,-8 10 1-16,-8 10 4 16,-6 8-4-16,-1 4 6 0,0 3-7 15,1-3 1-15,8-8 2 16,6-8-3-16,10-10 0 15,6-12 6-15,8-8-6 16,3-8 61-16,0 0 52 16,0 0-3-16,3 0 0 15,8-6-59-15,4-2-24 16,7 4-6-16,3 2-21 16,6 2 11-16,3 0-11 15,3 16 0-15,4 10-6 0,-1 6 6 16,2 6-11-1,1 5-26-15,-1-1-29 0,-5 0 25 16,-3-4-11 0,-10-8 11-16,-3-8 25 0,-10-10-5 15,-5-4 10-15,-2-6 11 16,0-2 0-16,-2 0 0 16,-2-12-126-16,2-8-429 15,-2 2-137-15</inkml:trace>
  <inkml:trace contextRef="#ctx0" brushRef="#br0" timeOffset="14092.78">14667 1985 1056 0,'0'0'615'0,"0"0"-289"16,0 0 66-16,0 0-103 16,0 0-51-16,0 0-39 15,0 0-52-15,31-78-24 16,-19 67-26-16,1 6-29 0,-1 5-17 16,5 0-26-1,3 2-23-15,-1 18 7 0,4 8-9 16,-5 6-5-16,-3 6 4 15,-6 2-29-15,-4 0 15 16,-5-6 4-16,0-5 11 16,0-8-6-16,0-9 2 15,0-8 4-15,0-3 9 16,2-3 4-16,0 0 25 16,1-10 4-16,-1-15-20 15,0-3-13-15,2-6-9 16,3-2-9-16,7 0 8 15,1 2-11-15,5 2 12 0,3 4 0 16,0 4 0-16,0 6-1 16,0 7 0-16,-1 10 1 15,-5 1 0-15,2 6-5 16,-2 20 5-16,-3 8 0 16,-1 6-1-16,-5 0 1 15,2 0-46-15,-6-6 16 16,-2-8 18-16,1-8-1 15,-1-8 13-15,2-6 0 16,0-4 6-16,6 0 16 16,1-22 11-16,5-10-10 0,1-8-4 15,6-8-19-15,1-2 1 16,0 1 0-16,-1 10 0 16,-3 9-1-16,-5 9-7 15,-1 10 7-15,-5 8-1 16,-1 3-20-16,4 9 21 15,-3 18-11-15,-1 10 1 16,2 9-23-16,-6 2-32 16,1 0-14-16,-5 0 8 15,2-6-68-15,4 5-97 16,1-11-111-16,2-13-318 0</inkml:trace>
  <inkml:trace contextRef="#ctx0" brushRef="#br0" timeOffset="14297.66">15755 2144 1431 0,'0'0'873'0,"0"0"-695"16,0 0-7-16,0 0-58 0,0 0-41 15,-27 138-17 1,9-92-19-16,2-2-24 0,2-4-12 15,14-8-103-15,0-12-262 16,0-16-648-16</inkml:trace>
  <inkml:trace contextRef="#ctx0" brushRef="#br0" timeOffset="14832.73">15930 1989 1868 0,'0'0'642'0,"0"0"-278"16,0 0-111-16,0 0-165 15,0 0 33-15,0 0 22 16,0 0-35-16,60-106 0 16,-37 90-20-16,1 2-40 15,1 3-3-15,1 7-24 16,1 4-19-16,-5 0-2 15,1 25-6-15,-8 7 4 16,-1 10-4-16,-8 4-24 16,-3 2 12-16,-3 0-7 0,0-6 16 15,0-8 9-15,0-9-5 16,0-10 4 0,-3-11 1-16,3-4 0 0,-2 0 9 15,2-11 18-15,0-18-21 16,0-4 4-16,0-10-10 15,0-1 0-15,7-4-1 16,11 0-7-16,4 4 8 16,2 4 0-16,3 5 0 15,2 7-1 1,-2 6-9-16,2 4 3 0,-4 8 6 0,-2 4-8 16,-2 6 3-1,-6 0-1-15,-1 12 2 0,-3 16 5 16,-2 12 0-16,-2 9 2 15,-3 7 8-15,-2 4-10 16,0 2 3-16,-2-6-3 16,5-8 0-16,3-10-1 15,0-11-221-15,-2-22-610 0</inkml:trace>
  <inkml:trace contextRef="#ctx0" brushRef="#br0" timeOffset="20392.47">21024 778 1192 0,'0'0'396'16,"0"0"-164"-16,0 0 2 15,0 0-73-15,0 0-22 16,0 0 38-16,4-25-2 16,-2 20-19-16,1 1-4 15,-1-2-23-15,4-1-53 16,1 2-46-16,2-1-3 16,4-1-18-16,5 4-8 15,0 1-1-15,4 2-13 16,1 0-1-16,-2 0 7 0,0 16-5 15,-5 4-30 1,-3 6 3-16,-5 4 33 0,-2 4 0 16,-6 2-14-16,0-2-13 15,0-4 12-15,-12-4 6 16,-3-6 15-16,1-4 9 16,3-6-1-16,5-4 8 15,0-3-7-15,6-3-1 16,0 0 22-16,0 0 66 15,0 0-5-15,3-9-51 16,8-5 1-16,0-4-24 0,5-4-17 16,4-2-6-1,0-4 6-15,0 0-1 0,0-2 1 16,-4 2 8-16,-3 0-7 16,-4 4 0-16,-4 4 0 15,-1 6-1-15,-4-1 7 16,0 8-5-16,0-1 7 15,0 4-8-15,0 1 1 16,0 3 26-16,0 0-13 16,0 0-10-16,-2 0-5 15,-2 0-27-15,-4 11-5 16,2 4 13-16,-1 10 14 0,3 3 4 16,0 2-4-16,4 2 5 15,0-4-1-15,0-2-8 16,8-4 8-16,8-4 1 15,1-2 0-15,6-2 0 16,0-4-21-16,2-4 7 16,0-2 7-16,2-4-21 15,-4 0-1-15,-4 0 11 16,-1-2 18-16,-5-10 6 16,-3 0-6-16,-6 0 12 15,-2-2 22-15,-2 2 8 0,0 2 18 16,0 0-14-16,0 2-1 15,0 4 15-15,0 2-27 16,0 0 14-16,0 2-14 16,0 0-15-16,0 0 6 15,-2 0-24-15,2 0-29 16,0 10 4-16,0 8 1 16,0 6 16-16,0 4 8 15,0 4 0-15,4 0-1 16,5 0-47-16,3 0-105 15,-1 5-118-15,-1-7-326 0,-4-6-218 16</inkml:trace>
  <inkml:trace contextRef="#ctx0" brushRef="#br0" timeOffset="21297.26">21291 1427 10 0,'0'0'1047'0,"0"0"-837"15,0 0 123-15,0 0-68 16,0 0-52-16,0 0 27 16,0 0 18-1,-29 0-21-15,29 0-16 0,0-1-79 16,0-4-53-16,0-3-49 16,5 0 12-16,6 1-42 15,2-2-9-15,3 1-2 16,-1 3-5-16,1 0 6 15,-1 5-6-15,-1 0-11 16,-1 9-33-16,-1 12-30 0,-4 9 11 16,-3 6 0-16,-5 5-16 15,0 1 54-15,-5-2 7 16,-11-6 9-16,-1-4 15 16,3-10-1-16,3-6 1 15,5-6 21 1,1-6-11-16,5-2 31 15,0 0 44-15,0 0 41 16,0-10-3-16,7-8-100 16,6-6-21-16,5-2 7 15,5-4-8-15,0 2-1 0,2-2 0 16,-2 0 1-16,-3-1 6 16,-5 5-7-16,-2 7 0 15,-6 1 9-15,-2 5-8 16,-5 5 8-16,0 2-8 15,0 5 0-15,0 1 16 16,0 0-17-16,0 0-7 16,0 0-2-16,-2 3-24 15,-3 12 22-15,3 3 5 16,2 1 6-16,0 4-1 0,0-3 0 16,0 1 1-16,7-4-10 15,3-1 10-15,7-4-71 16,2-4-113-16,3-2-100 15,14-6-200-15,-5 0-40 16,-6 0-815-16</inkml:trace>
  <inkml:trace contextRef="#ctx0" brushRef="#br0" timeOffset="21595.4">21696 1538 1315 0,'0'0'557'0,"0"0"-194"15,0 0-43-15,0 0-89 0,0 0 0 16,0 0-115-16,0 0-30 15,20-53-47-15,-6 52-32 16,-1 1-7-16,0 0-16 16,-3 12 7-16,-4 10-33 15,-4 6 10-15,-2 4 8 16,0 2-27-16,-4 0 24 16,-10-6 26-16,6-6-8 15,1-6 9-15,5-10 0 16,2-4 1-16,0-2 41 15,0 0 18-15,9 0 35 0,11-14 0 16,5-4-69 0,4 0-23-16,2 0-3 0,-2 6-120 15,-8 12-158-15,-7 0-277 16,-11 0-244-16</inkml:trace>
  <inkml:trace contextRef="#ctx0" brushRef="#br0" timeOffset="21862.17">21473 1961 1181 0,'0'0'695'0,"0"0"-188"16,0 0-39-16,0 0-204 16,0 0-141-1,0 0-73-15,0 0-50 0,-6-18-15 16,6 24-38-16,0 18-79 16,0-2-208-16,2-2-381 0</inkml:trace>
  <inkml:trace contextRef="#ctx0" brushRef="#br0" timeOffset="22004.86">21438 2195 1551 0,'0'0'348'16,"0"0"-94"-16,0 0-52 16,0 0-104-16,0 0-70 15,0 0-28-15,0 0-212 16,58 79-415-16</inkml:trace>
  <inkml:trace contextRef="#ctx0" brushRef="#br0" timeOffset="22762.03">21295 2755 1386 0,'0'0'513'0,"0"0"-222"15,0 0-54-15,0 0-63 16,0 0 3-16,0 0 17 16,0 0-13-1,-19-36-56-15,19 28-51 0,0 2 0 16,0 2-29-16,0-2-26 0,0 2-13 16,10 0-6-16,4 2-1 15,1-1-8-15,1 3-6 31,2 0-37-31,-4 9-74 0,-4 9-13 0,-3 4-38 16,-7 6 85-16,0 4 48 16,-2 0 35-16,-16-2 5 15,-2-2 4-15,4-4 7 16,1-4-7-16,6-7 7 16,2-7-6-1,5-2 11-15,2-4-2 0,0 0 20 0,0 0 54 31,0-14-10-31,14-13-38 16,5-7-36-16,6-10-5 16,6-6-1-16,0 0-18 15,-2 0-10-15,-4 10 27 16,-5 7 7-16,-9 9 1 16,-7 8 89-16,-2 9 28 15,-2 0-16-15,0 7-12 16,0 0-23-16,0 0-28 15,-2 4-39-15,-6 17-39 0,-4 8 39 16,3 6-6-16,3 3 6 16,4 0 1-16,2-8-1 15,0-6 0-15,2-6-7 16,13-6 7-16,1-6 0 16,4-2-19-16,2-4-76 15,11 0-185-15,-6 0-420 16,-4-2-223-16</inkml:trace>
  <inkml:trace contextRef="#ctx0" brushRef="#br0" timeOffset="23463.95">21623 2785 1446 0,'0'0'576'0,"0"0"-248"16,0 0-19-16,0 0-12 15,0 0-54-15,0 0-70 16,0 0-53-16,0-24-34 15,0 22-16-15,2 2-35 16,2-2-16-16,4 2-19 16,0 0-9-16,1 0 9 15,-3 0-18-15,2 12-36 16,-4 2 3-16,-2 2-8 0,-2 2 38 16,0-2 2-16,0-2-14 15,0-6 19-15,0-2 2 0,0-4 4 31,0-2 7-31,0 0 2 0,0 0-1 0,0 0 18 16,0-10-18-16,3-6-1 16,1-4-14-16,2-2 15 15,3 2-1-15,1 2 2 16,-2 2-1-16,1 2 0 16,3 4 0-16,-2 0 5 15,1 4-5-15,1 2-10 0,1 2 10 16,-1 2-9-16,-2 0 8 15,-1 2-11-15,1 10 0 16,-6 4 10-16,0 2-13 16,-2 0 2-16,-2 2 13 15,0-2-13-15,0-2 12 16,0-4 1 0,0-4-2-16,0-4-4 0,0-2 5 15,0-2 1-15,0 0 20 16,0 0-1-16,0-4 8 15,0-10-25-15,0-4-1 16,7-4-2-16,2 0-4 0,2 0-5 31,7 2 10-31,0 0-12 16,2 3 6-16,0 4 0 0,-2 5 6 0,-1 0 0 16,-1 4 0-16,-3 1 0 15,-1 3 18-15,-3 0-11 16,-1 3 16-16,0 12 13 15,0 10-17-15,-1 3-14 16,-3 4-5 0,-2 2-12-1,-2 2-17-15,0 8-74 0,-8-8-258 16,-3-12-499-16</inkml:trace>
  <inkml:trace contextRef="#ctx0" brushRef="#br0" timeOffset="25400.07">24511 694 1061 0,'0'0'404'15,"0"0"-107"-15,0 0-51 16,0 0-15-16,0 0 11 16,0 0-43-16,0 0-3 15,-14-59-13-15,12 51-52 16,2 2-16-16,-3 0-15 0,3 0 29 15,-2 0-60 1,0 2-28-16,2 0 7 0,-2 2-23 16,2 0 11-16,-2 2 8 15,0 0-20-15,-1 0-24 32,-1 0-5-32,4 6-40 0,0 14 14 0,0 8 14 15,0 4-34-15,4-1 0 16,9-1 20-16,3-8 8 15,0-6-22-15,0-6 14 16,-1-4 16-16,1-6-9 16,3 0 24-1,2 0 11-15,-1-8-11 0,3-10 17 0,-6-4-17 16,-1-5 6-16,-7 1 17 16,-5 1-14-16,-4 3 42 15,0 4 4-15,0 7 26 16,0 5 3-16,0 6-52 15,0 0-31-15,-2 0-1 16,0 0-25-16,2 0-2 16,0 14-6-16,0 7 16 31,0 6 11-31,0 10 6 0,0 4 0 0,10 8-4 16,4 3 4-1,-1 2 0-15,1-2 0 0,-5 0-1 16,-3-5 1-1,-1-10-30-15,-3-8 14 0,-2-7 16 16,0-8-7-16,0-7 6 16,0 0-7-16,0-7-18 15,-11 0 14-15,-7 0-33 16,-4-8 20-16,2-9 17 16,1-1 4-16,9 3 4 15,5-2 1-15,5 2 0 0,0-3 34 16,13-3-35-1,10 2-1-15,6-3 0 0,2-1-7 16,5 1 8-16,-3 2-9 16,0 2-100-16,-8 4-15 15,-5 2-46-15,-11 2 58 16,-5 2 94 0,-4 0 18-16,0 0 51 0,0 0 72 15,-8 0-15-15,1 0-4 16,5 2 12-16,0 2 1 15,-1 2 7-15,3 0-43 16,0 2-21-16,0 0-30 16,0 0-21-16,0 0-9 15,0 0 0-15,0 0-18 16,0 0 2-16,0 10-28 0,0 8 43 16,7 6-1-16,6 8 2 15,1 4-6-15,-3 7-10 16,0 25-203-16,-2-13-153 15,-4-4-568-15</inkml:trace>
  <inkml:trace contextRef="#ctx0" brushRef="#br0" timeOffset="26135.3">24321 1485 1367 0,'0'0'783'0,"0"0"-253"15,0 0-148-15,0 0-175 16,0 0-102-16,0 0-72 16,0 0-33-16,0-1-18 15,9 23 18-15,2 6-2 16,5 0 2 0,1-2 0-16,4-6-28 0,-1-8 1 15,-1-6 24-15,2-6 3 16,1 0 7-16,-2-16 7 15,2-8-8-15,-1-4 4 16,-4-4-1-16,-3 0-9 16,-3 1 27-16,-5 6-9 15,-1 7 3-15,-2 7 42 0,-3 7-20 16,0 4-16-16,0 0-27 16,2 0-9-16,2 15-22 15,2 9 30-15,5 8 2 16,1 6-1-16,1 6 1 15,1 4 0-15,-3 6-2 16,2 2-2-16,-2 1-3 16,-2-3-40-16,0-8-2 15,-2-8 12-15,-3-10 13 16,-1-10-10-16,-3-6 10 0,0-4-3 16,0-4 13-16,0-4 5 15,0 0 8-15,-5 0 11 16,-7 0-10-1,-3-8 17-15,-1-10-1 0,1-5-3 16,3-4 6-16,6-7-4 16,4-3 10-16,2 1-11 15,0 4-3-15,6 2 3 16,15 4-12-16,6 2-3 16,4 2-6-16,4 0-35 31,12-4-111-31,-7 6-227 0,-9 4-337 0</inkml:trace>
  <inkml:trace contextRef="#ctx0" brushRef="#br0" timeOffset="26466.1">24927 1570 838 0,'0'0'972'16,"0"0"-655"-16,0 0-2 15,0 0-115-15,0 0-30 16,0 0-47-16,0 0-75 16,80-42-24-16,-71 50-23 15,-7 12 3-15,-2 10-4 0,0 6-1 16,-6 4-12-16,-7-2-43 16,-3-2 5-16,3-10 31 15,6-8 20-15,4-11 6 16,3-6 53-16,0-1 131 15,0 0 36-15,16-14-62 16,9-4-80-16,4-4-63 16,6 2-20-16,5 4-2 0,0 12-129 15,-9 4-229 1,-10 0-536-16</inkml:trace>
  <inkml:trace contextRef="#ctx0" brushRef="#br0" timeOffset="26733.89">24864 2207 804 0,'0'0'1486'16,"0"0"-883"-16,0 0-284 16,0 0-165-16,0 0-98 15,0 0-23-15,0 0-33 16,-4 0-22-16,4 23 14 16,0 4-117-16,0 14-241 15,0-9-253-15,0-8-372 0</inkml:trace>
  <inkml:trace contextRef="#ctx0" brushRef="#br0" timeOffset="26907.71">24920 2502 1839 0,'0'0'510'0,"0"0"-212"16,0 0 14-16,0 0-161 15,0 0-100-15,0 0-36 16,0 0-15-16,31 115-344 15,-24-91-601-15</inkml:trace>
  <inkml:trace contextRef="#ctx0" brushRef="#br0" timeOffset="27529.24">24878 2999 13 0,'0'0'1716'16,"0"0"-1403"-1,0 0-3-15,0 0-157 0,0 0-101 16,-2 125-31-16,15-105-3 15,7-10-11-15,10-8 5 16,5-2 13-16,7-26-25 16,3-14 0-16,-3-6-8 15,-6-6 8-15,-5 1 6 16,-11 8 63-16,-7 4 76 16,-5 7 79-16,-8 10-13 15,0 10 15-15,0 6-59 16,0 4-26-16,0 2-65 0,0 0-55 15,0 2-21-15,0 14-36 16,0 8 36-16,0 6 1 16,2 7-1-16,4 4 7 15,1 8-5-15,-1 5 7 16,2 4-9-16,0 6 0 16,1 2-6-16,2 4 6 15,-2-2 0-15,0-5-34 16,-3-7-8-16,-1-12 6 15,-3-10 12-15,-2-12-3 16,0-8 13-16,0-8 7 0,-9-4-12 16,-8-2 18-16,-8 0 0 15,-2 0-20-15,-2-16-15 16,0-8-15-16,5-6 17 16,6-6 29-16,9-2 5 15,9-6 17-15,0-2 1 16,20-2 4-16,16-6-22 15,11-1-48-15,6 3-124 16,16-2-306-16,-13 14-290 16,-14 11-603-16</inkml:trace>
  <inkml:trace contextRef="#ctx0" brushRef="#br0" timeOffset="28063.27">25456 3090 846 0,'0'0'1103'0,"0"0"-444"15,0 0-162-15,0 0-284 16,0 0-76-16,0 0-26 16,0 0-36-16,66-34-27 15,-44 34-28-15,0 8-10 0,1 12-2 16,-6 8-8-1,-3 6 0-15,-5 4-2 0,-5 0-38 16,-4 0-4-16,0-6 10 16,0-5-5-16,0-9 16 15,0-9-8-15,0-5 5 16,0-4 26-16,0 0 0 16,0-12 33-16,0-12-32 15,0-8-1-15,2-4 8 16,10-2-8-16,3 0 7 15,3 2 22-15,5 6-20 16,-2 4-2-16,2 5-5 16,-3 8 19-16,-2 5 7 0,-2 4-5 15,-3 4-4-15,1 0-2 16,-1 18-10-16,-3 8 8 16,0 6-9-16,-1 4 0 15,-7 0 6-15,0 0-12 16,0-2 0-16,-2-8-10 15,0-6-24-15,2-6-59 16,10-14-137-16,-3 0-406 16,4-8-429-16</inkml:trace>
  <inkml:trace contextRef="#ctx0" brushRef="#br0" timeOffset="28204.33">26195 3150 2493 0,'0'0'651'0,"0"0"-477"15,0 0-174-15,0 0-470 0</inkml:trace>
  <inkml:trace contextRef="#ctx0" brushRef="#br0" timeOffset="150835.29">29921 7452 393 0,'0'0'1298'0,"0"0"-940"16,0 0 122-16,0 0-189 16,0 0-133-16,0 0-58 15,0-55 17-15,0 51-19 16,0 0 20-16,0 2 5 16,0 2-26-16,0 0-20 15,0 0-29-15,0 0-18 16,0 0-19-16,-6 0-11 15,2 14-12-15,-5 12 2 16,-1 14 10-16,-4 10 2 0,1 12-2 16,-1 9 0-16,1 1 1 15,1 6 5-15,4 0 9 16,-1 2-14-16,5 1 11 16,-1-1-6-16,3-2-6 15,-1 0 0-15,3 1 1 16,0 1-1-16,0 0 8 15,0 1-8-15,0-1 1 16,0-2-1-16,0-4 0 16,0-6 0-16,3-4 0 15,4-8 0-15,3-3-1 0,6-6 3 16,2-2 2-16,4-1-4 16,3-4-1-16,2-2 0 15,-1-2-11-15,1-4-9 16,-1-4 15-16,3-3-9 15,1-7-3-15,3-4-9 16,0-6-17-16,5-7-5 16,3-1-5-16,1 0-5 15,3-8 34-15,-1-7 7 16,-2-7 18-16,-1-3 0 16,-4-5 0-16,1-2 1 15,-3-2 23-15,2-4 3 0,-4-2-1 16,3-2-10-1,-5-2 5-15,-2-1 12 0,-2 0-4 16,-4-4 5-16,-4 1-11 16,-1-4-10-16,-5 0 7 15,0-4-8-15,-4-3-3 16,0 0 1-16,-2-4-10 16,-3 1 1-16,-4 2-1 15,0 0 1-15,0-1 6 0,0 0-7 16,0 0 1-1,0 1 0-15,0-2 8 0,0-2-8 16,0 0-1-16,0 0 0 16,0-1 8-16,0 3-8 15,0 2 1-15,-7 6 8 16,-3 3-9-16,-4 4 0 16,-4 4 2-16,-2 1-2 15,-3 6 2-15,2 2-1 16,-6 2 8-16,0 6 0 15,-4 4-8-15,2 0 11 16,-2 4-12-16,2 2 0 16,0-3 0-16,0 4 0 15,0-1-1-15,2 2 0 0,-2 1 1 16,3 2 2-16,-1 0-2 16,2 4-6-16,-2 0 4 15,1 3 2-15,-3 4 0 16,2 0-1-16,-2 0 0 15,5 3 1-15,-3 12-10 16,2 7-5-16,-1 5 13 16,-1-1-56-16,-5 0-2 0,1-2-5 15,-20 8-71-15,7-6-134 16,2-2-532-16</inkml:trace>
  <inkml:trace contextRef="#ctx0" brushRef="#br0" timeOffset="152324.31">32105 7102 1377 0,'0'0'374'16,"0"0"125"-16,0 0-158 15,0 0-65-15,0 0-110 16,0 0-33-16,0 0 23 16,-2-18 9-16,2 18-24 15,-2 0-54-15,-4 0-29 16,-1 2-29-16,-7 16-16 0,-3 13 1 15,-6 9 13-15,-1 7 22 16,-2 10 7-16,1 5-14 16,5 4 1-16,-1 8 7 15,6 5-50-15,5 5 0 16,0 2 0-16,6 4 0 16,1 0 0-16,3 3 0 15,0 1 0-15,0-2 0 0,0 2 0 16,0 1 0-1,7 1 0-15,-1 0 0 0,6-2 0 16,1-3 0 0,3-7 0-16,4-8 0 15,0-6 0-15,3-9 0 0,-1-6 0 16,0-5 0-16,2-5 0 16,3-5 0-16,2-6 0 15,0-6 0-15,5-2 0 16,-1-4 0-16,7-4 0 15,3-4 0-15,1-4 0 16,5-4 0-16,4-1 0 16,1-5 0-16,2 0 0 0,-5 0 0 15,-2 0 0-15,-4 0 0 16,-5 0 0-16,4-9 0 16,-6 0 0-16,2-4 0 15,0-3 0-15,1-2 0 16,1-4 0-1,0-2 0-15,-2-6 0 0,-2-2 0 16,0-2 0-16,-3-2 0 16,1-5 0-16,-3 0 0 15,-2-4 0-15,-4-5 0 16,-2-4 0-16,-7-8 0 16,-7-8 0-16,-5-8 0 15,-6-9 0-15,0-5 0 0,0-2 0 16,0 2 0-16,-2 2 0 15,-4 5 0-15,-3 7 0 16,-3 2 0-16,-1 4 0 16,-5 1 0-16,1-1 0 15,-6 0 0-15,3 0 0 16,-4-2 0-16,2 3 0 16,-1 7 0-16,4 6 0 15,-6 8 0-15,0 8 0 16,3 6 0-16,-5 4 0 15,-4 1 0-15,-3 5 0 0,-3 1 0 16,-5 3 0-16,-12 0 0 16,0 5 0-1,-2 3 0-15,-4 2 0 0,0 5 0 16,-2 0 0-16,1 3 0 16,4-2 0-1,1 2 0-15,5-2 0 0,1-2 0 16,4 0 0-16,2-4 0 31,1 0 0-31,1-2 0 16,-1 0 0-16,3 4 0 0,-2 2 0 15,-3 6 0-15,-1 2 0 16,-39 34-128-16,12 8-166 16,-3 0-598-16</inkml:trace>
  <inkml:trace contextRef="#ctx0" brushRef="#br0" timeOffset="155670.72">30154 7511 1445 0,'0'0'390'16,"0"0"126"-16,0 0-243 16,0 0-105-16,0 0-3 15,0 0-2-15,0 0-40 32,-4-34 2-32,4 27 13 15,8-4-58-15,4-1-29 16,3 2-26-16,3 0-13 15,2 0 0-15,0 6-12 16,-1 2-1-16,-2 2 1 16,-1 0-9-16,-5 14 8 15,-3 13-7-15,-6 6 7 16,-2 6 1-16,0 2-19 0,-10 2-8 16,-11-3 9-16,2-6 5 15,1-8 13-15,3-6 0 16,3-6 1-16,5-8 0 15,5-4-1-15,2-2 1 16,0 0 23-16,0 0 0 16,0-10 0-16,16-6-22 15,1-4-2-15,8-4 0 0,4 0-5 16,0-2 4 0,0-2 0-16,-4 1 1 0,-3-1 1 15,-6 2 5-15,-6 2-5 16,-5 4 8-16,-3 4-3 15,-2 7 3-15,0 0 11 16,0 7-5-16,0 0 7 16,0 2-4-16,0 0-4 15,-2 0-14-15,-5 18-9 16,1 8 3-16,-3 8 6 16,2 5 0-16,5-2 0 15,2 0 0-15,0-5 0 16,2-8 0-16,14-6-12 0,1-6 5 15,3-8 5-15,3-4-6 16,2 0 8-16,-2-12 2 16,0-6 4-16,-5-2-1 15,-7 2-4-15,-2 4 0 16,-7 4 12-16,-2 6 35 16,0 2 21-16,0 2-19 15,0 0-37-15,0 20-13 16,0 10-9-16,-2 12-10 15,-3 6-100-15,-3 22-157 16,1-14-330-16,0-5-582 0</inkml:trace>
  <inkml:trace contextRef="#ctx0" brushRef="#br0" timeOffset="156368.97">30206 8131 1431 0,'0'0'601'0,"0"0"-261"15,0 0-56-15,0 0-74 0,0 0-42 16,0 0-34-16,0 0-15 15,68-86-33-15,-51 76-3 16,-2 4-34-16,-2 3-22 16,3 3-12-16,-3 0-15 15,1 21-6-15,-4 9 6 16,0 8 0-16,-8 4-2 16,-2 4-28-16,0-4-21 15,-7-4 30-15,-6-7 14 0,2-9 6 16,3-8 1-1,4-8 0-15,4-6 7 0,0 0 20 16,0-10 21-16,0-14-25 16,12-9-23-16,3-5 1 15,3-2-1-15,2 2 0 16,-2 4 0-16,-3 6 0 16,-1 8 0-16,-5 6 2 15,-5 4-1-15,-2 4 8 16,-2 4 26-16,0 2 19 15,0 0-3-15,-2 0-5 16,-11 14-31-16,-3 10-6 16,1 6-9-16,6 4-2 0,6 0-5 15,3 0 7-15,5-3-11 16,21-8 10-16,8-5-67 16,15-9-125-16,-6-5-268 15,-12-3-396-15</inkml:trace>
  <inkml:trace contextRef="#ctx0" brushRef="#br0" timeOffset="157037.57">30168 8767 1597 0,'0'0'565'0,"0"0"-90"16,0 0-114-16,0 0-151 16,0 0 1-16,0 0-39 0,0 0-64 15,26-91-48-15,-17 82-4 16,2 2-28-1,-2 4-16-15,3 3-1 0,-2 0-11 16,-1 3-1-16,1 18 0 16,-4 5-9-16,-4 7 10 15,-2 3 0-15,0 3-8 16,-2-3 2-16,-12-2-2 16,1-6 1-16,0-8 7 15,4-6-8-15,4-4 8 0,3-8 0 16,2-2 0-1,0 0 5-15,0 0-4 0,0-2 0 32,5-12-1-32,9-6-1 0,3-2-10 0,1-4 11 15,-1-2 1-15,1-2 0 16,-2-4 0-16,-2 2 0 16,-8-1 7-16,-2 4-8 15,-2 4 0-15,-2 7 11 16,0 7 4-16,0 4 7 15,0 3-1-15,0 4-7 16,0 0-3-16,0 0-11 16,0 2-1-16,0 18-1 0,0 9-4 15,0 7 6 1,0 4 0-16,0 2 1 0,0-4-2 31,0-2-6-31,8-8-30 16,-4-4-38-16,5-8-65 0,2-6-109 15,7-10-132-15,-3 0-316 0,-1-8-562 16</inkml:trace>
  <inkml:trace contextRef="#ctx0" brushRef="#br0" timeOffset="157399.5">30482 8815 880 0,'0'0'1212'0,"0"0"-678"16,0 0-177-16,0 0-170 15,0 0-49-15,0 0-30 16,0 0-17-16,71-60-44 16,-55 54-26-16,-5 6-20 0,0 0-1 15,-4 0 0-15,-3 4-10 16,-4 12-7-16,0 2-11 16,0 2-10-16,-2-2 17 15,-5-4 13-15,0-4 7 16,7-4 1-16,0-2 0 15,0-2 0-15,0 0 0 16,14-2 11 0,6 2 16-16,2-2-13 0,3 2-1 15,0 2-11-15,-4 4-1 0,-5 2 4 16,-7 4-5 0,-9 4-1-16,0 4 1 0,-11 0 17 15,-20 5 8-15,-10-2-18 16,-7 0-7-16,-21-10-191 15,9-7-487-15,12-8-1046 0</inkml:trace>
  <inkml:trace contextRef="#ctx0" brushRef="#br0" timeOffset="158530.29">32164 7413 1650 0,'0'0'615'0,"0"0"-68"16,0 0-210-16,0 0-110 15,0 0-33-15,0 0-86 16,0 0-51-16,0-8-20 16,0 8-4-16,0 0-31 15,0 4 4-15,0 14-5 16,2 7-1-16,9 0 0 15,0 1 0-15,5-1-11 16,4-7-37-16,2-7-6 16,3-4-12-16,0-7 33 15,2 0 12-15,-6-17 20 16,0-5 1-16,-6-4 1 16,-4-2 14-16,-6-2 25 0,-3 2 19 15,-2 4-1-15,0 4-8 16,0 8 19-16,0 4 1 15,0 8-25-15,-2 0-25 16,0 2-20-16,-3 20-12 16,3 8 12-16,0 8 0 15,2 6 1-15,0 6-1 16,0 1 0-16,0 1 0 16,9 0 1-16,-1-2-1 15,1-6 6-15,-2-4-6 0,-2-6 0 16,-3-10-1-1,-2-6-4-15,0-4 4 0,0-7-9 16,-12-3-18-16,-5-4 13 16,-4 0-9-16,-3-11-21 15,2-8-8-15,4-9-13 16,7-3 8-16,7 1-4 16,4-2 40-16,10 0 10 15,22 0 3-15,1 0 7 16,9 2-94-16,3 0-149 15,11-5-264-15,-12 8-127 0,-11 4-86 16</inkml:trace>
  <inkml:trace contextRef="#ctx0" brushRef="#br0" timeOffset="158734.56">32629 7499 168 0,'0'0'1493'0,"0"0"-815"15,0 0-69-15,0 0-278 16,0 0-49-16,0 0-92 15,0 0-59-15,-11-6-71 16,11 10-36-16,0 14-2 16,7 6 25-16,7 5-20 15,-1 3 7-15,-2 4-34 16,-4 2 0-16,-7 26-32 0,0-8-322 16,-9-5-1013-16</inkml:trace>
  <inkml:trace contextRef="#ctx0" brushRef="#br0" timeOffset="159530.06">32288 8404 1807 0,'0'0'624'0,"0"0"-5"0,0 0-142 31,0 0-304-31,0 0-55 16,0 0-34-16,0 0-54 16,0-24-30-16,0 42-1 15,0 10 1-15,2 6 1 16,6 2 0-16,3 2-1 15,5-4-9-15,1-10-53 16,6-8 7-16,3-11 13 16,1-5 33-16,2-11 9 15,-3-15 0-15,1-8 6 16,-4-2-5-16,-5-4 10 16,-7-2 8-16,-5 4 14 0,-2 3-4 15,-4 12 23-15,0 6 4 16,0 9 23-16,0 8-25 15,0 0-54-15,0 4 0 16,0 22 0-16,0 11 0 16,0 11 0-16,0 10 0 15,3 4 0-15,-1 4 0 16,3 2 0-16,-1 0 0 16,3-3 0-16,1-5 0 15,2-4 0-15,-1-8 0 16,-3-6 0-16,1-7 0 0,-3-10 0 15,-2-4 0 1,-2-9 0-16,0-6 0 0,0-5 0 16,0-1 0-16,-4 0 0 15,-11-1 0-15,-10-17 0 16,-4-6 0-16,4-6 0 16,6-5 0-16,5-3-18 15,12 0-20-15,2 0 4 16,14 2-13-16,12-2-25 15,10 2-34-15,24-12-206 16,-9 10-457-16,-4 8-578 0</inkml:trace>
  <inkml:trace contextRef="#ctx0" brushRef="#br0" timeOffset="159859.41">32826 8631 1290 0,'0'0'886'0,"0"0"-252"15,0 0-115-15,0 0-254 16,0 0-123-16,0 0-52 16,0 0-24-16,2-18-36 15,13 13-4-15,3 3-17 0,3 2-9 16,0 0-6-16,-3 14-2 16,-5 6-8-16,-3 7-20 15,-10 5-11-15,0 0 14 16,-4 2 24-16,-12-6 8 15,3-4 1-15,-3-8 0 16,7-6 20-16,7-6 11 16,2-4 1-16,0 0 11 15,0 0 1-15,17 0-20 16,14-14-14-16,8-2-10 16,16-8-105-16,-8 6-174 15,-14 1-606-15</inkml:trace>
  <inkml:trace contextRef="#ctx0" brushRef="#br0" timeOffset="174322.29">30845 7467 1051 0,'0'0'487'0,"0"0"-208"16,0 0 49 0,0 0-87-16,0 0-51 0,0 0-21 15,-38-10-17-15,29 6-28 16,0 0 15-16,-4-2-4 16,-5 0-15-16,-4 0-50 15,-5 0-31-15,-4-2-25 0,-5 4-5 16,5 0-9-1,4 0 1-15,7 4 4 0,11 0-5 16,7 0-20-16,2 0 8 16,0 2 12-16,11 6 17 15,13 2 21-15,14-2-8 16,16 0 6-16,15-2-21 16,16 0-14-16,26 0 10 15,31 0-11-15,32 0 0 16,7 0 2-16,-14-2-2 0,-35-2 6 15,-43-2-6-15,-26 0 0 16,-15 0-1-16,-1 0 1 16,-5 0 0-16,-6 0 15 15,-18 0 15-15,-9 0 12 16,-3 0-10 0,-2 0-31-16,6 2 4 0,5 2-5 15,3 2 0-15,0 1 5 16,0-3-4-16,-5 0 6 15,-4-3-7-15,-4-1 0 16,-5 0 9-16,0 0-9 0,0 0-6 16,0 4-144-1,-12-2-326-15,1 2-399 0</inkml:trace>
  <inkml:trace contextRef="#ctx0" brushRef="#br0" timeOffset="174800.93">32284 7578 214 0,'0'0'790'0,"0"0"-463"0,0 0 51 15,0 0 92-15,0 0-87 16,0 0 2-16,0 0-57 15,39-40-85-15,-39 37-53 16,0 3-62-16,-8 0-65 16,-5 0-39-16,-12 12-6 15,-12 16-17-15,-17 12 3 16,-13 11-4-16,-9 9 0 16,-8 2 7-16,-3 2-7 15,-2-2 0-15,-2-4 33 16,-1-4-12-16,3-5 9 0,4-3-12 15,8-8 1-15,6-2 3 16,5-4-22-16,9-3 0 16,5-6 0-16,5-5 0 15,7-1 0-15,5-6 0 16,4 0 0-16,2-4 0 16,6 1 0-16,4 1 0 15,0-4 0-15,1 4 0 16,5-3 0-16,2 0 0 15,2-2 0-15,2-2 0 16,5 0 0-16,2 0-17 0,0-2-53 16,9 0-208-16,11-4-534 0</inkml:trace>
  <inkml:trace contextRef="#ctx0" brushRef="#br0" timeOffset="175905.86">32525 7914 950 0,'0'0'358'0,"0"0"-75"15,0 0-113-15,0 0-35 16,0 0-40-16,-7-106-9 16,7 90-10-16,0 2 54 15,0 0-9-15,0 4-23 16,0-2 12-16,0 2 11 16,0 0-21-16,0 0-12 15,-2 0 21-15,-2 2-27 16,2 2-52-16,-4 0 3 15,4 2 5-15,-2 2-10 0,0 2 10 16,-3 0-20 0,-7 0-5-16,-1 0-6 0,-3 0-7 15,-6 8 0-15,-3 6 12 16,-2 4 6-16,-6 6 15 16,-6 6-6-16,-5 10 3 15,-4 10 10-15,-6 8 1 16,-2 9 7-16,-4 3-5 15,-3 0 10-15,-1 0-16 16,-5 0-11-16,-2-3 19 16,-4-5 4-16,-3 0-17 15,-4 0-4-15,-1-4-13 0,-2 2-6 16,2-3 6-16,-1-5-9 16,3-2 3-16,2-8-7 15,6-6 5-15,3-4 8 16,10-6-15-16,7-2 6 15,10-4-5-15,7-3 0 16,7-2-1-16,6-1 8 16,6-2-8-16,1-2 0 15,7 0-1-15,1-2-7 16,4 0 8-16,4-3 0 16,2-1-8-16,0-4-17 0,0 0-64 15,0 0-44 1,4-10-82-16,12-11-128 0,1-5-583 0</inkml:trace>
  <inkml:trace contextRef="#ctx0" brushRef="#br0" timeOffset="176728.72">30867 7722 535 0,'0'0'167'15,"0"0"64"1,0 0 86-16,0 0-8 0,0 0-59 0,0 0 17 16,0 0 29-16,-2-80-57 15,2 74 30-15,2 3-38 16,-2 2-60-16,0 1 1 15,2 0-61-15,0 0-37 16,8 0-31 0,5 8 10-16,7 16 34 0,12 8-35 15,8 10-17-15,12 8-4 16,6 7-17-16,9 5 7 16,5 6-20-16,1 2 0 15,3 0 2-15,-2 2-3 16,-2-3 0-16,-5-5-1 15,-5-6 2-15,-4-8 3 0,-6-10-4 16,-8-10 0-16,-4-6 11 16,-3-8-11-16,-6-2 7 15,-6-2 14-15,-3 0-20 16,-4 2 8-16,1 0-8 16,-6 0-1-16,3-1 0 15,-5-2 0 1,-3-4 0-16,-4-3 3 0,-6-3-2 15,0-1 10-15,0 0-5 16,0 0 3-16,0-1-9 0,-4-10-19 16,-4 0-44-1,0 0-80-15,-1 1-136 0,0 4-379 16,4 2-382-16</inkml:trace>
  <inkml:trace contextRef="#ctx0" brushRef="#br0" timeOffset="177362.5">32340 8592 1309 0,'0'0'364'15,"0"0"-4"-15,0 0-38 0,0 0-171 16,0 0-26-16,0 0 33 0,0 0-19 15,0-14-14-15,0 12-23 16,0-2-48-16,-15-4-27 16,-10 0-15-16,-13 0-10 15,-11-2 8-15,-9 2-8 16,-11-2-1-16,-7 0 14 16,-2 0-15-16,-2 0 18 15,0 2 4-15,-3-4-7 16,-2 2 4-16,-2-4-17 15,1 0 7-15,-1-2-2 16,2 0-6-16,5 2 13 16,7-2 11-16,6 4 13 0,13 1 10 15,8 6-27-15,9 1-8 16,4-1-8-16,4 5-5 16,0-1 0-16,-2-2-1 15,0-1 2-15,-3 1 5 16,-1-1-4-16,-5-4 16 15,0 1 16-15,-1 0 2 16,4-1-10-16,8 2-16 16,6 2-4-16,10 0 6 15,9 1-11-15,4 3 6 16,0 0-7-16,19 0-19 16,13 0 8-16,10 0-77 15,23 3-106-15,-9 6-309 0,-10 0-385 16</inkml:trace>
  <inkml:trace contextRef="#ctx0" brushRef="#br0" timeOffset="177992.89">31866 8552 1425 0,'0'0'323'16,"0"0"-89"-16,0 0-55 15,0 0-56-15,0 0 3 16,0 0 21-16,0 0 27 16,29-18 20-16,-29 18-31 15,-14 0-53-15,-9 0-52 16,-10 0-4-16,-9 6-15 0,-8 6 1 16,-2 6 5-16,-8 7-7 15,-5 0-8-15,-5 5 16 16,-1 2-10-16,-4 3 5 15,-4-3-13-15,-3 0 10 16,-2-4 13-16,-3-6-20 16,-3-2 13-16,-1-4 4 15,2-4-23 1,6 0 5-16,10-2-6 0,15 0-3 16,14 0 5-16,10 2-26 15,12 0 1-15,4 2 7 0,7 0-7 16,0-2 0-16,1-2-1 15,4-2 0-15,0-1 0 16,1-4 0 0,1 1 0-16,-1-2 0 0,2 0 1 15,1-2-2-15,0 0-9 16,2 3-58-16,0-3-73 16,9 0-357-16,11 0-580 0</inkml:trace>
  <inkml:trace contextRef="#ctx0" brushRef="#br0" timeOffset="178137.2">31251 9090 1602 0,'0'0'879'0,"0"0"-337"16,0 0-40-16,0 0-296 15,0 0-206 1,0 0 0-16,0 0-351 0,-23 0-1044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0T07:02:2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10282 12422 1741 0,'0'0'585'0,"0"0"-321"16,0 0 9-16,0 0-86 15,0 0-103-15,0 0-45 16,13-16 18-16,1 24 15 16,3 13 14-16,6 2-17 0,-1 8-28 15,5-1-1 1,-1-1-29-16,3 0-5 0,0-3 3 16,2-6-9-16,6-4 6 15,0-6-6-15,5-8 0 16,8-2 4-16,6 0-3 15,4-18-1-15,4-8 7 16,3-6-7-16,-4 0 6 16,-3 4-6-16,-10 7 0 15,-7 10 0-15,-9 8 0 16,-8 3 0-16,1 17 8 16,-3 15-7-16,5 8 13 15,8 2-14-15,0 0 1 16,9-6 3-16,6-8-3 15,2-8-1-15,1-12 12 0,3-8-12 16,-5 0 6-16,1-16-1 16,-8-8-4-16,-3 0 8 15,-5 0-9-15,-7 6 0 16,-4 6-1-16,-4 8-8 16,0 4 8-16,4 0-32 15,7 16-79-15,28 8-107 16,-4-4-465-16,2-6-1027 0</inkml:trace>
  <inkml:trace contextRef="#ctx0" brushRef="#br0" timeOffset="1025.81">16900 12537 1175 0,'0'0'341'0,"0"0"-55"0,0 0 2 0,0 0 5 16,0 0-47-16,0 0-76 16,0 0-17-16,-5-12-14 15,5 12 0-15,0 0-12 16,0 0-38-16,0-3-25 16,5 3-13-16,24 0-19 15,19-1 8-15,43-1-22 16,52-1-10-16,57 3-8 15,26 0-5-15,-3 0 1 16,-25 0 4-16,-40 6 6 16,-38-2 6-16,-37-1-11 15,-36-2 8-15,-23-1 5 16,-6 0-13-16,-7 0 8 16,-2 0 8-16,-6 0 4 15,-3 0-21-15,0 0-2 0,-14 3-85 16,-13-1-156-16,-44 2-266 15,4 0-223-15,-2-3-471 0</inkml:trace>
  <inkml:trace contextRef="#ctx0" brushRef="#br0" timeOffset="1401.34">17033 12631 1410 0,'0'0'759'0,"0"0"-441"0,0 0 35 16,0 0-73-16,0 0-123 15,0 0-66-15,0 0 13 16,20 8-25-16,22-4-7 16,14-4-15-16,33 0-10 15,47 0-7-15,51 0-25 16,23 0 3-16,-7 0-18 15,-23 0-4-15,-53 0 3 16,-33 0 2-16,-34 0 9 16,-18 0 5-16,-6 0 6 15,-10 0 19-15,-5-2-2 16,-13 2-25-16,-8 0 2 16,0 0-15-16,0 0-5 15,0 0-3-15,-2 0-40 0,-6 4-69 16,2-2-133-1,2 0-219-15,4-2-316 0</inkml:trace>
  <inkml:trace contextRef="#ctx0" brushRef="#br0" timeOffset="1557.56">19473 12739 2228 0,'0'0'800'0,"0"0"-532"16,0 0-111-16,0 0-147 0,0 0-10 15,0 0-621-15,0 0-1062 16</inkml:trace>
  <inkml:trace contextRef="#ctx0" brushRef="#br0" timeOffset="-194562.66">14163 15136 1020 0,'0'0'1382'0,"0"0"-864"16,0 0-397 0,0 0 32-16,0 0-13 0,0 0-66 15,-16-79-37-15,16 65-22 16,0 0 11-16,0 2 37 16,0 6-9-16,0 2-5 15,0 0 8-15,0 0-27 16,0 0-10-16,0-2-20 15,0-4-20-15,0-16-91 16,3 2-243-16,-3 4-380 0</inkml:trace>
  <inkml:trace contextRef="#ctx0" brushRef="#br0" timeOffset="-193999.98">11280 15392 1892 0,'0'0'541'16,"0"0"-424"-16,0 0 117 16,0 0-32-16,0 0-110 15,0 0-39-15,76-106-8 16,-45 90-12-16,-2 0 1 15,-2 2-32-15,1-4 7 16,-1 0 0-16,0 0-3 16,0-3-12-16,2 6 4 15,-2 2-38-15,0 12-32 16,0 1-75-16,-6 9-29 16,-3 18-20-16,-5 9-138 0,-5 6-163 15,-8 2 187-15,0 0 95 16,-23-8 207-16,1-4 8 15,1-8 184-15,8-6 40 16,11-8-56-16,2-10-29 16,11 0 47-16,18 0-17 15,6-12-71-15,4-6-67 16,1-2-19-16,0 0-12 16,11-8-31-16,-7 2-285 15,-5 8-904-15</inkml:trace>
  <inkml:trace contextRef="#ctx0" brushRef="#br0" timeOffset="-193765.72">14132 15133 1209 0,'0'0'0'16,"0"0"-32"-16,0 0 10 15,131-4 16-15,-85 22-36 16,-13 0-141-16,-12-6 103 0</inkml:trace>
  <inkml:trace contextRef="#ctx0" brushRef="#br0" timeOffset="-192297.14">13852 17572 1724 0,'0'0'849'0,"0"0"-593"0,0 0-90 16,0 0 41-1,0 0-52-15,0 0-48 0,0 0-8 16,127 70-29-16,-103-34-5 15,0 4-26-15,3-4-24 16,2-2 4-16,2-6-19 16,2-6 2-16,6-12 14 15,1-6-16-15,4-4 12 16,3-18-10-16,5-14-1 16,0-12 16-16,2-4-16 15,-2 2 5-15,-2 10 4 16,0 10-9-16,-6 16 9 15,-1 10-9-15,-3 2-1 16,0 28 27-16,-2 2-25 0,0 4 11 16,-3-2 5-1,3-2-18-15,3-10 5 0,-1-4-5 16,2-8 0-16,3-10-7 16,-3 0 7-16,0-6 0 15,-2-20 9-15,-2 0-7 16,-3-6 2-16,-1 6-4 31,-1 4 0-31,-2 12-3 16,1 6 3-16,-3 4 0 15,0 8 7-15,-3 10-6 16,1 4 7-16,0 0-8 0,2-4 0 16,7-4 15-16,8-14-8 15,7 0 17-15,10-8 9 16,-1-20-32-16,-4-8 11 15,-6 2-12-15,-7 2-19 16,-9 6 1-16,-10 4-42 16,-4 8-102-16,-4 4-175 15,-8 6-545-15</inkml:trace>
  <inkml:trace contextRef="#ctx0" brushRef="#br0" timeOffset="-191232.54">15612 15641 502 0,'0'0'654'0,"0"0"-338"15,0 0-3-15,0 0 71 16,0 0-70-16,0 0 3 16,0 0-52-16,-19-44-40 15,19 40-34-15,0 4-56 16,0 0-48-16,0 8-22 15,0 18-22-15,8 12 2 16,9 6-9-16,4 6-25 16,3-2-5-16,7-8-6 15,3-8-3-15,6-14 2 0,7-10-20 16,3-8 14-16,4 0 6 16,4-24 2-16,2-6 6 15,1-2-7-15,-7 2 6 16,2 4-6-16,-4 8-1 15,-3 14-1-15,-2 4 2 16,-5 4 0-16,-2 22 11 16,0 0-10-16,-2 6 8 15,1-4-9-15,-2-4 0 16,1-5-1-16,-1-6 0 16,1-8 1-16,5-5 8 15,-1 0-8-15,1-9 6 0,-3-9-6 16,-3-4 1-16,-3-4-7 15,-7 8 6-15,-3 4 0 16,-1 4 1-16,-4 10 0 16,2 0 13-16,-1 10-1 15,6 12-2-15,5 4-2 16,6 6-9-16,2-5 0 16,6-5 6-16,0-8-5 15,-1-9 8-15,-1-5 5 16,-3 0-5-16,-1-9 10 15,-1-14-2-15,1-3-2 16,-4 0 9-16,-2 2-14 16,1 6-2-16,-3 10-8 0,-2 4 0 15,0 4 0 1,0 0 0-16,0 12 0 0,-2 6 0 16,-3-4 0-16,-2 0 0 15,3-6 0-15,13-8-155 16,-5 0-506-16,-2-14-781 0</inkml:trace>
  <inkml:trace contextRef="#ctx0" brushRef="#br0" timeOffset="-191107.58">18381 15815 2286 0,'0'0'850'0,"0"0"-676"0,0 0-174 16,0 0-131-16,0 0-1189 15</inkml:trace>
  <inkml:trace contextRef="#ctx0" brushRef="#br0" timeOffset="-131500.06">7426 12162 1016 0,'0'0'777'0,"0"0"-477"15,0 0 27-15,0 0 6 16,0 0-151-16,0 0-83 15,0 0 22-15,-9 0 22 16,9 0 3-16,0 0-35 16,0 0-18-16,0 0-18 15,0 0-46-15,22-2-10 16,25-7 8-16,44-6-15 16,59-7 9-16,57-6-20 15,26-5 0-15,0 1 2 0,-29 0-3 16,-59 8-9-16,-41 2 9 15,-36 8 0-15,-28 4 15 16,-7 0-15-16,-6 4 7 16,-7 0 4-16,-13 4-11 15,-5 2-1-15,-2 0-1 16,0 0-50-16,2 0-110 16,-2 6-47-16,-2 18-86 15,-16-2-222-15,-11 0-211 0</inkml:trace>
  <inkml:trace contextRef="#ctx0" brushRef="#br0" timeOffset="-131203.22">8032 12352 1714 0,'0'0'597'15,"0"0"-320"-15,0 0 98 16,0 0-160-16,0 0-110 15,0 0 19-15,0 0 52 16,85-20-58-16,13-6-56 16,51-14-40-16,51-12-13 15,23-8-9-15,-12 2 0 16,-30 3 0-16,-58 15 7 16,-38 12-4-16,-35 8 2 15,-21 4-5-15,-8 4 0 16,-8 2 8-16,-8 2 55 15,-5 4-27-15,-5 4-36 0,-33 8-166 16,5 12-437-16,-5-2-801 16</inkml:trace>
  <inkml:trace contextRef="#ctx0" brushRef="#br0" timeOffset="-129803.42">7639 11103 1587 0,'0'0'635'0,"0"0"-414"16,0 0 63-16,0 0-80 15,0 0-117-15,0 0-14 16,0 0-11-16,0 0-31 16,0 0 7-16,0 0-31 0,0 0-5 15,0 0 20 1,7 0-22-16,7 0 13 0,3 0 5 16,6-6-3-16,4-6 15 15,2-6-18-15,-5-5-5 16,-2-4 19-16,-4-5-14 15,-7-3 31-15,-5-1-10 16,0 4-3-16,-6 2 29 16,0 8-22-16,0 8 17 15,0 6 21-15,0 6-30 16,-8 2-10-16,4 0-35 16,-3 16-20-16,1 12 19 15,-1 12-11-15,0 5 12 16,5 5 0-16,2-2 11 15,0-2-9-15,0-4-2 0,12-8 0 16,3-8-14-16,5-6 14 16,3-10 0-16,0-10 3 15,6 0 8-15,3-14-11 16,1-18 1-16,0-8 5 16,2-10-12-16,-4-6 2 15,-8-6 4-15,-2-5-2 16,-8-3 16-16,-6-2-14 15,-7 2 0-15,0 6 0 16,0 7 1-16,0 13 1 16,-4 12-2-16,-3 10 45 15,2 10-29-15,3 6 41 16,0 4-19-16,2 2-31 0,0 0-7 16,0 12 0-16,0 16 0 15,0 10-6-15,0 13 23 16,0 7-19-16,0 12 2 15,0 6 0-15,0 6 0 16,0 7 1-16,2 1-1 16,-2 0 7-16,2-2 5 15,-2-3-18-15,0-8 6 16,0-4 0-16,0-11-15 16,2-10 8-16,3-8-10 15,2-12 17-15,2-8-48 16,4-10 42-16,3-10-12 0,4-4 18 15,4 0-11 1,1-24 11-16,1-6 0 0,1-8-6 16,-2-6 18-16,-8-2-13 15,-3-4 1-15,-9 2 0 16,-5 0 3-16,-3-1-2 16,-26 3-1-16,-8 4 0 15,-13 4 1-15,-1 8-10 16,0 4 9-16,4 6 0 15,9 6-7-15,9 2 5 16,11 4 2-16,11 2 20 16,7 0-10-16,0-4 25 0,19-4-20 15,12-3-9-15,13-2 9 16,8-3-15-16,6 0 0 16,0 1-5-16,-3 1 17 15,-8 4-18-15,-12 4 6 16,-12 4 0-16,-8 4 0 15,-8 2 0-15,-4 2-12 16,-1 0-8-16,-2 0-80 16,2 0-100-16,-2-8-70 15,0-2-105-15,0-2-427 0</inkml:trace>
  <inkml:trace contextRef="#ctx0" brushRef="#br0" timeOffset="-129569.08">7716 10369 2293 0,'0'0'867'0,"0"0"-377"15,0 0-249-15,0 0-104 16,0 0-72-16,0 0-65 15,0 0-6-15,-23-12-36 16,1 28-321-16,-3-2-985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0T07:16:31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16501 8877 757 0,'0'0'526'16,"0"0"-466"-16,0 0-44 15,171 0-3-15,-37 4 1 16,53 16-14-16,29 6-20 16,-45-4-99-16,-32-4-252 0</inkml:trace>
  <inkml:trace contextRef="#ctx0" brushRef="#br0" timeOffset="1065.58">20761 10070 1774 0,'0'0'546'16,"0"0"-380"-16,0 0 91 0,0 0-94 16,164-26-108-16,-85 14-25 15,3 0 28-15,-9 0-34 16,-10 2 8-16,-16 0-32 15,-21 2-1-15,-26-2-63 16,-2 2-235-16,-24 0-458 0</inkml:trace>
  <inkml:trace contextRef="#ctx0" brushRef="#br0" timeOffset="1364.66">20848 10040 1542 0,'0'0'697'0,"0"0"-473"0,0 0-78 16,0 0 19-16,0 0 35 16,0 0-109-16,62 120-10 15,-53-69-25-15,-5 5-1 16,-4 8-5-16,0 2-31 16,-17 2 21-16,-2-2 4 15,2-4-20-15,8-1 18 16,6-9-18-16,3-4-23 15,19-12 26-15,16-6-27 16,15-12 7-16,4-12 13 0,9-6-20 16,-5-2 0-16,-9-22-134 15,-11-6-47-15,-18-4-108 16,-20-14-281-16,-16 8 4 16,-13 6-201-16</inkml:trace>
  <inkml:trace contextRef="#ctx0" brushRef="#br0" timeOffset="2465.69">20814 10575 1513 0,'0'0'690'0,"0"0"-361"15,0 0-54-15,0 0-50 16,0 0-76-16,138-22-62 16,-74 4-76-16,6-2-11 15,-3-2-222-15,-5 2-401 16,-10 2-28-16,-12 2 58 0,-11 4 256 15,-10 2 337 1,-7 2 306-16,-8 2 74 0,1 2 109 16,-1 2-198-16,0 2-9 15,4 0-67-15,-2 6-40 16,3 16-36-16,-1 12-34 16,0 6-33-1,-6 8-25-15,0 2-33 16,0 1-2-16,0-7-11 15,7-8-1-15,5-12-1 16,5-12-6-16,10-12 7 16,5-6 21-16,7-26-11 15,3-14 4-15,-2-8-11 0,1-7 3 16,-6 7-8-16,-6 8 3 16,-8 16-1-16,-8 16 33 15,-3 14-7-15,-4 6 5 16,-3 26 17-16,-1 12 9 15,0 8-3-15,1 4-37 16,4-5-7-16,6-7 5 16,8-10-9-16,4-14-12 15,6-10 3-15,7-10-33 16,3-10-7-16,-3-24-34 16,0-14-13-16,-5-16 15 15,4-33 7-15,-2-43 36 16,-1-29-11-16,-5 13-2 0,-13 42 39 15,-9 54 6 1,-7 42 33-16,-2 9 73 0,0 9 7 16,0 0-47-16,0 36-33 15,0 25 34-15,-11 31 16 16,-7 30-20-16,5-1-8 16,-1-15-2-16,8-16-44 15,6-26 7-15,0 4-16 16,15 3-2-16,19-15 1 15,8-18-10-15,10-14 8 16,8-20-4-16,4-4 7 16,1-30 0-16,-1-20 0 15,-3-12-9-15,-13-13 2 0,-7-1-11 16,-14 4 18 0,-12 12 4-16,-9 16-2 0,-6 22 8 15,0 22 4-15,-17 2-14 16,-8 38-1-16,1 12-8 15,-1 10 9-15,10 2 0 16,10-5 2-16,5-9-2 16,13-10 1-16,23-14 0 15,7-12-1-15,3-14 0 16,1 0 1-16,-3-22 0 16,2-16-1-16,-7-9 0 15,-1 0-1-15,-2-2 2 16,-5 9-1-16,-4 12 0 15,-5 14 0-15,-7 12 10 0,1 2-8 16,-5 20 7-16,-4 16 1 16,0 8-8-16,-7 7 2 15,0-1-4-15,0-2 1 16,0-8-9-16,-7-10 4 16,0-12 4-16,3-10 0 15,-1-8 1-15,5-4 22 16,0-22-14-16,0-16-1 15,23-11 11-15,6-5-17 16,9-6-2-16,4 6 0 16,1 6-20-16,1-2-85 15,-9 16-205-15,-12 8-513 0</inkml:trace>
  <inkml:trace contextRef="#ctx0" brushRef="#br0" timeOffset="2637.67">23632 9814 2460 0,'0'0'913'15,"0"0"-592"-15,0 0-156 16,0 0-136-16,0 0-23 16,0 0-6-16,6 202-80 15,-6-108-396-15,0-1-531 0</inkml:trace>
  <inkml:trace contextRef="#ctx0" brushRef="#br0" timeOffset="2996.99">23690 10828 1923 0,'0'0'901'16,"0"0"-606"-16,0 0-47 15,168-128-134-15,-88 65-73 16,5-5-7-16,-3 0-34 15,-9 6 0-15,-19 8 19 16,-16 12-10-16,-18 10 67 16,-13 14-10-16,-7 12-27 15,0 6-34-15,-16 4-5 0,-4 22 0 16,-2 6-8 0,7 4 17-16,1 0-15 15,11-2 6-15,3-4 0 16,0-4 8-16,23-4-7 0,4-2-1 15,2-2 16-15,-3-2-14 16,-4-2 5-16,-6 0-7 16,-11-1 0-16,-5-1 3 15,-5-1-2-15,-21 6-1 16,-15-3 9-16,-8 2-9 16,-31 0-171-16,11-6-371 15,7-2-573-15</inkml:trace>
  <inkml:trace contextRef="#ctx0" brushRef="#br0" timeOffset="3693.79">25344 9898 1570 0,'0'0'527'16,"0"0"-240"-16,35-113 68 16,-26 67-132-16,-9 8-68 15,0 10-36-15,-15 10 12 16,-23 12-21-16,-11 6-70 16,-14 22 7-16,-5 26 8 15,-9 33-16-15,11 33-4 16,22 32-7-16,23-7-22 15,21-27 14-15,18-34-14 16,20-30 7-16,16 2-13 16,8-2-10-16,7-8-26 15,-5-18 1-15,-14-15 8 0,-15-7 26 16,-10-18-4 0,-14-22 4-16,-9-15-13 0,-2-5-63 15,-4-2-17-15,-19 10-7 16,-2 18 42-16,-4 16 20 15,6 18-23-15,0 0 52 16,7 20 8-16,7 8-5 16,9 0 7-16,0-4 8 15,5-2 34-15,13-8 39 16,1-2 13-16,2-4-8 16,-3 0-2-16,-3 2-38 0,-4 8-11 15,1 6-4-15,-6 10 8 0,-4 11 5 16,-2 6-20-16,0 6-8 15,0-3-14-15,-2-2-2 16,-6-10-11-16,-2-8-107 16,-3-10-173-16,4-10-364 15,3-12-365-15</inkml:trace>
  <inkml:trace contextRef="#ctx0" brushRef="#br0" timeOffset="4601.32">25583 10341 2023 0,'0'0'886'16,"0"0"-522"-16,0 0-35 0,137-30-159 15,-87 30-89-15,-4 18-38 16,-5 14-31-16,-10 10 3 16,-10 4-15-16,-7 4 0 15,-9-2 4-15,-5-3-4 16,-7-8-2-16,-15-8-40 15,-7-9-7-15,-3-10-4 16,3-10-20-16,9 0 7 16,9-20 40-16,11-19-13 15,9-11 17-15,29-10 5 16,17-4-2-16,13 2 18 16,3 8-5-16,-2 14 6 0,-5 14 19 15,-8 14 22-15,-8 8 38 16,-11 4-14-16,-3 0-41 15,-8 8-11-15,-2 2-12 16,-3-2 0-16,-5-4 11 16,-3-4-11-16,-5 0-1 15,-3-8 5-15,-5-13-5 16,0-1 0-16,0 1 0 16,-16 2 0-16,-8 9 6 15,-5 10-5-15,-5 0 9 16,-3 25-1-16,-1 15-8 15,3 8-2-15,8 0 1 16,13-2 0-16,9-10 5 0,5-8 1 16,9-10-6-1,16-10 18-15,6-6-6 0,7-2 27 16,2-4-26-16,4-14-12 16,-4-2 8-16,-3 0-3 15,-8 6-5-15,-12 6 5 16,-3 8-5-16,-5 0 25 15,-3 0-25-15,5 18-1 16,5 4 7-16,2 0-6 16,4-4-1-16,5-4 2 15,-1-10 5-15,1-4 2 16,0-6-9-16,0-20 1 16,-3-12 3-1,-4-14 2-15,3-12-6 0,-1-31 0 16,2-27 9-16,-1 6-8 0,-5 16-1 15,-5 23 0-15,-7 37-3 16,-1 16 3-16,-2 14 0 16,-3 16-2-16,0 56-19 15,-6 42 21-15,-13 51 0 16,-10 20 1-16,-2-1 22 16,-3-10-22-16,3-25-1 15,2-11 3-15,2-24 5 16,9-27-16-16,5-23-37 15,5-16-54-15,-2-2-54 0,1-8-79 16,5-14-32-16,4-36-95 16,0-22-324-16,0-14-431 0</inkml:trace>
  <inkml:trace contextRef="#ctx0" brushRef="#br0" timeOffset="5195.85">26966 10106 61 0,'0'0'1757'15,"0"0"-1178"-15,0 0-276 16,0 0-100-16,0 0-119 16,147 2-74-16,-111 28-10 15,-10 7-21-15,-14 9-142 16,-12 2-38-16,-10-2-80 0,-23-2 20 16,-7-8 84-1,-2-10 104-15,3-10 72 0,13-8 1 16,15-8 14-16,11 0 82 15,4-10-5-15,32-22-17 16,17-12 6-16,14-12-12 16,11-12 1-16,7-7-16 15,-1-5 14-15,-3 0 18 16,-10-1-33-16,-13 2-19 16,-15 0 19-16,-14 1 1 15,-16 2-2-15,-11 2-39 16,-2 8-11-16,-7 16-1 15,-11 18 0-15,-3 23-17 0,0 14 16 16,1 39 1-16,0 36 9 16,4 32 35-16,-1 28 36 15,-1 9 9-15,2-27-14 16,3-28-11-16,4-34-2 16,3-9-40-16,-4 1 8 15,1-2-7-15,3-6 5 16,2-16 20-16,4-16-36 15,0-12 15-15,6 0 66 16,21-28-41-16,6-16-20 16,9-10-31-16,6-4 0 15,-2 4 5-15,-3 9-6 0,-10 19 0 16,-7 18 28 0,-8 8 28-16,-2 22-1 0,-5 21-5 15,-2 12-1-15,-5 8-17 16,-4 1-32-16,0-4 0 15,0-6-37-15,0-10-161 16,0-5-103-16,0-14-480 16,0-10-512-16</inkml:trace>
  <inkml:trace contextRef="#ctx0" brushRef="#br0" timeOffset="5336.92">28213 10419 1744 0,'0'0'555'0,"0"0"-318"15,0 0-107-15,0 0-130 16,0 0-277-16,0 0-1222 0</inkml:trace>
  <inkml:trace contextRef="#ctx0" brushRef="#br0" timeOffset="5627.91">24789 11372 2335 0,'0'0'555'0,"0"0"-251"0,0 0 9 15,229-39-181-15,-11 11-50 16,46 1-4-16,14 2 2 15,-14 5-25-15,-42 4-31 16,-28 4-7-16,-47 2-17 16,-45 2-80-16,-46 2-73 15,-29 2-90-15,-16 0 4 16,-11 2 71-16,-31 2-79 16,-82 0-67-1,1 0-276-15,-2 10-423 0</inkml:trace>
  <inkml:trace contextRef="#ctx0" brushRef="#br0" timeOffset="5877.88">25174 11430 1393 0,'0'0'880'0,"0"0"-353"16,0 0-153-16,132-11-93 15,44 2-77-15,40 0-81 16,20 2-43-16,-11 0-14 15,-33 6-26-15,-23-6-34 16,-40 4 8-16,-40-1-14 0,-37 1-5 16,-21-1-5-1,-10 0-2-15,-11 3 3 0,-8-1 9 16,-2 2-37-16,-18 0-113 16,-13 0-168-16,9 3-376 15,6 4-537-15</inkml:trace>
  <inkml:trace contextRef="#ctx0" brushRef="#br0" timeOffset="6034.35">27122 11500 1943 0,'0'0'231'16,"0"0"-231"-16,0 0-603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5:20:12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6694 5974 1765 0,'0'0'738'16,"0"0"-502"-16,0 0 9 16,0 0-28-16,0 0-118 15,0 0-26-15,14-31 6 16,-11 31-32-16,-3 0-22 15,2 0-1-15,2 16-16 16,5 10 14-16,0 3-13 16,4 0-7-16,3-2 8 15,4-9-10-15,9-10 0 16,14-8 5-16,30-22 8 16,49-45 10-16,59-37 7 15,29-24-17-15,4-5-2 0,-23 19-11 16,-56 38-1-16,-41 30-64 15,-40 22-97-15,-46 24-67 16,-8 0-128-16,-6 0-514 0</inkml:trace>
  <inkml:trace contextRef="#ctx0" brushRef="#br0" timeOffset="27366.05">5333 7497 988 0,'0'0'387'15,"0"0"-53"-15,0 0-18 16,0 0-48-16,0 0-21 16,0 0 28-16,-35-9-47 15,35 6 2-15,0-1-16 16,0 0-50-16,0-2-76 15,0 0-37-15,0 0-30 16,0 0-21-16,0 2 6 0,0 0-6 16,0 0-3-16,0 2-6 15,0 2 4-15,0 0 5 16,0 0-8-16,0 0-11 16,0 0 13-16,2 16-6 15,12 6 12-15,-1 4-8 16,5 3 4-16,-1-1 2 15,2-5-13-15,-2-2 12 16,5-11-3-16,10-10 0 16,10 0 6-16,13-24 21 15,12-20-13-15,5-13 11 16,6-7-1-16,-2-6-3 16,-10 4 11-16,-7 8-26 15,-20 12 1-15,-14 15 10 0,-14 16-11 16,-7 8 10-16,-4 7-10 15,0 0-7-15,-2 13-125 16,-13 9-352-16,-10 1-372 0</inkml:trace>
  <inkml:trace contextRef="#ctx0" brushRef="#br0" timeOffset="28566.08">9977 9465 988 0,'0'0'1428'0,"0"0"-868"15,0 0-267-15,0 0-8 16,0 0-131-16,0 0-85 0,0 0 2 16,0-26-34-16,0 26-8 15,0 0 2-15,2 0-29 16,7 5 8-16,7 12 5 15,1 3-14-15,1 2 15 16,0 1-15-16,-5-2 0 16,0-3 7-16,-3-2-2 15,-1-4-5-15,-3-2-1 16,-2-4 2-16,6-4-1 16,3-2-1-16,9 0 0 15,14-14 20-15,20-22-19 16,31-24 10-16,38-23-11 0,-5 3-3 15,-9 8-4 1,-20 18 5-16,-31 20 2 0,-4 2-6 16,-9 4 14-16,-21 11-4 15,-14 9-4-15,-10 8-9 16,-2 0 1-16,0 3-44 16,-14 16-65-16,-5 8-80 15,-20 15-98-15,6-6-391 16,-2-8-589-16</inkml:trace>
  <inkml:trace contextRef="#ctx0" brushRef="#br0" timeOffset="28733.1">11220 9446 2223 0,'0'0'0'0,"0"0"-316"0</inkml:trace>
  <inkml:trace contextRef="#ctx0" brushRef="#br0" timeOffset="55833.21">17405 17981 1416 0,'0'0'345'15,"0"0"-198"-15,0 0 40 16,0 0-57-16,0 0-49 16,0 0-5-16,85 54 20 15,-70-46 48-15,-3-6 29 16,-1 2 10-16,-3 0-29 16,2-4-30-16,5 0-34 15,5 0-36-15,7-4-20 16,9-14-8-16,6-4-17 15,3 0-8-15,1-2 7 16,3 6-8-16,-4 2 1 0,0 12 0 16,-6 2 0-16,1 2 22 15,-1 0 4-15,-4 14-15 16,-1 8-2-16,1 0-8 16,1-4 4-16,6 0-5 15,3-10-1-15,1-8 6 16,4 0-6-16,1-26 1 15,-2-4 14-15,0-6 8 16,-1 4 14-16,-5 1 1 16,-3 9 4-16,-9 8 1 15,-6 10-28-15,-5 4-4 16,-7 4-5-16,-2 10 0 0,3 4 4 16,-1-1-9-16,5-12 0 15,7-1-2 1,4-4-6-16,6 0-6 0,3-18 4 15,4-8-2-15,3-2 11 16,-1-2-2-16,4 8-13 16,-6 8 14-16,-3 8 1 15,-4 6 0-15,-4 0 0 16,-5 10 1-16,-4 4 0 16,-1 4 6-16,1-6-7 15,-2-2 0-15,4-2 0 16,5-8 0-16,5 0 0 15,6-4 0-15,2-14 1 16,5 8 0-16,0 2-1 16,-3 4 0-16,-4 4 0 0,-6 0 0 15,-10 8-1 1,-4 2-26-16,-9 2-30 0,-1-2-20 16,-6-2-31-16,0-2-92 15,7-2-167-15,-1-4-364 16,-2 0-454-16</inkml:trace>
  <inkml:trace contextRef="#ctx0" brushRef="#br0" timeOffset="55933.1">20010 17991 1497 0,'0'0'1258'0,"0"0"-1049"15,0 0-209-15,0 0-750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5:23:07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8573 13946 833 0,'0'0'529'15,"0"0"-348"-15,0 0 58 0,0 0 32 16,0 0-53-16,29-68-30 16,-29 60-5-16,0 2 20 15,0-4-62-15,0 4-29 16,0 2 11-16,-11 0-39 15,-5 2-32-15,-1 0-22 16,-6 2-23-16,-4 0 3 16,-2 0-10-16,-2 2 0 0,-4 8 23 15,1 2-22-15,-1 2 20 16,-1 2 3-16,1 0-14 16,1 2 7-16,0 2 1 15,8 4-18-15,-1 2 9 16,7 5-9-16,-1 5 0 15,4 4 4-15,-1 2 2 16,3 2 0-16,1 2-6 16,3 0 0-16,3-6 20 0,2 0-14 31,6-2 3-31,0 1-1 16,0 1-2-16,10-4-6 0,7 4 0 0,6 0 1 15,1 0-2-15,3-4 1 16,0 4 0-16,2-8 14 15,0-2-13 1,-1-2 4-16,1-7-5 16,0-3 0-16,0-4 0 0,0-6 0 15,0-2 0 1,0-6 9-16,0 0-1 16,0 0-2-16,0 0-6 15,3-13 1-15,-1 0 11 0,0-1-11 16,4-4-1-16,1 0 12 15,-3-5-11-15,1 1 4 16,-3 0-5 0,-4 0-1-16,0-2-5 0,-3-2 7 15,1 0-1-15,0-4 15 16,-4-4-15-16,2-4 12 16,-3-4-12-16,-5-2 0 15,-3-5 2-15,-5 3-2 16,-7 2 0-16,0 0 7 15,0 4 0-15,-7 4-1 0,-7 0 15 16,-1 4-13-16,-5 0 22 16,-1-1-12-16,-2 4 3 15,-4-4 18-15,-5 1-32 16,-4 4 11-16,-2-2-10 16,1 6-7-16,-3 0 6 15,-3 6-7-15,3 4-3 16,2 4-3-16,1 8-51 15,-15 8-87-15,10 18-365 16,-1 6-676-16</inkml:trace>
  <inkml:trace contextRef="#ctx0" brushRef="#br0" timeOffset="1489.21">8337 17209 1217 0,'0'0'371'0,"0"0"-120"0,0 0 7 15,0 0-65-15,0 0-81 16,0 0 20 0,0 0 6-16,-20-44 5 0,11 35-19 15,0 4-25-15,-2-3-9 16,-2-2-51-16,-5 1 12 16,-3 4-9-16,-3-3-18 15,-2 3 21-15,-6 1-22 0,-1 0-2 16,0 4 5-16,-1 0-13 15,2 0-1-15,4 0 5 16,1 4-2-16,0 9 4 16,1 1-8-16,1 8-1 15,-2 0-4-15,2 0-6 16,4 6 0-16,-2 6 1 16,3 2-1-16,0 0 12 15,2 8-11-15,1-2 1 16,1-2-1-16,3 0-1 15,1-4-1-15,6 5 1 0,4-3 0 16,2-2 12-16,0 0-11 16,0 4 0-16,6-4 0 15,10 0-1-15,-1 0-7 16,8 0 7 0,-1-1 0-16,7-3 8 15,2-2-7-15,1-6 9 0,1 2-10 16,2-4-6-16,1-4 6 15,2 0 0-15,2-6 0 16,2-6 15-16,5-2 6 16,2-4 15-16,0 0 26 15,2 0-34-15,-1-8 29 0,-6-6-39 16,-4-4-6-16,0 0 21 16,-4 0-16-16,1-4 4 15,2-4 0-15,-1-6-15 16,1 1-6-16,1-5 0 15,-1 0 2-15,-4 0 7 16,-1 0-9 0,-7-4 15-16,-3 4-15 0,-4-4 6 15,-4 0-6-15,-3 0 0 0,-1 0 1 16,-6 4 1-16,-4 1-1 16,-2 3-1-16,0 0 8 15,-2-2-2-15,-14 2-2 16,-3 2 5-1,-6-2-9-15,-4 0 19 16,0 2-18-16,-5-2 4 0,3 0 7 16,-2 6-10-1,2-1 4-15,0 5-5 0,-1 4-1 0,-1 0 23 32,-6 8-16-32,-5 2 1 0,-7 8-1 0,-12 0-1 15,-10 4-4 1,-5 18-2-1,-4 10-19-15,-28 22-64 0,23-5-293 0,16-13-886 0</inkml:trace>
  <inkml:trace contextRef="#ctx0" brushRef="#br0" timeOffset="16268.37">15074 11261 2090 0,'0'0'762'16,"0"0"-436"-16,0 0-19 0,0 0-82 15,0 0-95 1,0 0-67-16,0-4 2 16,10 18 14-1,-2 11-30-15,5 4-49 16,1 10 0-16,1 5 0 15,-1 0 0-15,-1-2 0 16,1-6 0-16,-5-6 0 16,-1-8 0-16,2-6 0 15,1-10 0-15,7-6 0 0,10 0 0 16,19-26 0-16,20-18 0 16,31-24 0-16,38-30 0 15,-9 1 0-15,-9 11 0 16,-22 14 0-16,-33 26 0 15,-3 4 0-15,-10 6 0 16,-19 15 0-16,-14 11 0 16,-11 6 0-16,-6 4 0 0,-4 3-11 15,-15 15-479-15,0 0-598 16</inkml:trace>
  <inkml:trace contextRef="#ctx0" brushRef="#br0" timeOffset="16419.32">16470 11177 2421 0,'0'0'897'16,"0"0"-659"0,0 0-141-16,0 0-97 0,0 0-507 15,0 0-1405-15</inkml:trace>
  <inkml:trace contextRef="#ctx0" brushRef="#br0" timeOffset="33228.86">22543 16954 798 0,'0'0'143'15,"0"0"9"-15,0 0 55 16,0 0 31-16,0 0 62 0,0 0 66 16,36 4-67-16,-34-4-50 15,-2 0-108-15,0 0-109 16,2-4-32-16,4 0-196 15,0-4-271-15,-4 2-191 0</inkml:trace>
  <inkml:trace contextRef="#ctx0" brushRef="#br0" timeOffset="34720.75">28857 14624 1691 0,'0'0'653'15,"0"0"-162"-15,0 0-204 16,0 0-85 0,0 0-57-16,0 0-5 15,0 0-43-15,0-20-25 0,0 20-7 16,0 0-37-16,0 0-13 0,0 14-4 16,0 8-11-1,-2 6-7-15,2-6 6 16,0 0 2-16,0-8 13 15,0-6-12-15,5-6 5 0,21-2 31 16,14-14 31-16,18-18 7 16,16-12-76-1,8-8 0-15,10-8 0 0,1-2 0 16,-4-2 0-16,-12 7 0 16,-22 17 0-16,-22 18 0 15,-19 18-26-15,-14 4-50 0,-23 42-101 16,-14 4-355-16,-3-4-687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5:24:19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 12731 1684 0,'0'0'608'16,"0"0"-99"-16,0 0-190 16,0 0-38-16,0 0-110 15,0 0-34-15,33-68-25 16,-23 68-52-16,3 0-9 0,7 12-6 16,6 14-13-16,8 10 4 15,4 8-20-15,0 4-14 16,1 1 6-16,-5-5-8 15,-3-7-1-15,-6-8 1 16,-3-11-9-16,3-16 9 16,8-2 0-1,11-34 0-15,28-43 16 0,28-53-16 0,29-52 1 16,12-13-1 0,-24 33-15-16,-29 48 8 0,-37 60-7 15,-13 19-5-15,-7 5 17 16,-2 8-8-16,-6 2 3 15,-13 14 6-15,-3 6 2 16,-5 0 4-16,3 14-5 16,2 4 0-16,-1 4 0 15,3-2-34-15,-2-2-88 16,-5 0-131-16,-2-2-434 0,0-7-1156 16</inkml:trace>
  <inkml:trace contextRef="#ctx0" brushRef="#br0" timeOffset="18397.34">13856 12715 565 0,'0'0'232'16,"-199"-44"-232"-16</inkml:trace>
  <inkml:trace contextRef="#ctx0" brushRef="#br0" timeOffset="19159.25">6523 12439 821 0,'0'0'1174'15,"0"0"-797"-15,0 0-8 32,23-117-53-32,-4 83-83 0,4 6-115 0,0 8-51 15,-4 10 2 1,-1 10-33-16,5 0-16 0,6 30 38 16,4 18-2-16,7 10-28 15,2 4 4-15,1-4-31 0,-1-11 7 16,2-21-8-1,3-23 1 1,9-12 8-16,29-64-9 0,32-51 0 16,20-38 15-16,-10 7-6 0,-34 33 11 15,-39 48-20-15,-25 38 0 16,-2 8-12-16,-6 10-93 16,2 24-182-1,-8 25-384-15,-8 16-245 0</inkml:trace>
  <inkml:trace contextRef="#ctx0" brushRef="#br0" timeOffset="21374.69">11099 11012 1328 0,'0'0'359'15,"0"0"-122"-15,0 0-21 16,0 0-63-16,0 0-53 16,0 0-7-16,0 0-20 15,12 35 1-15,-8-33-30 16,1-2-7-16,-1 0 54 15,-2 0 21-15,0-16-67 0,-2-6-11 16,0-4-26-16,-2-2 2 16,-19 3-1-16,-11 11-9 15,-8 10 41-15,-4 4 6 16,-6 29-4-16,0 21 2 16,-2 20-33-16,7 14 17 15,11 8-20-15,11 1-8 16,13-6 3-16,10-12-4 0,0-13 0 15,21-18-5 1,8-16 14-16,4-18-9 0,0-10 0 16,1-10 1-16,-5-24 5 15,-7-10-6 1,-7-2 0-16,-5 6 9 0,-6 12-8 16,-4 14 8-16,0 14 6 15,0 8 19-15,0 30 1 16,-9 18-35-16,2 10 0 15,3 4-10-15,4-8 17 16,0-9-14-16,14-17 7 16,12-18-8-16,3-18-23 15,6 0 7-15,2-35 24 16,-2-12 0-16,1-14 6 0,-7-3-1 16,-3 2-5-16,-6 6 0 15,-4 14 3 1,-5 14-3-16,-2 20 0 0,-2 8-9 15,-1 14 21-15,3 20 28 16,-3 8-13-16,4 2-26 16,-1-2 7-16,1-8-8 15,4-12-8-15,-1-8 1 16,3-10-5-16,-1-4 12 16,4-8-1-16,-4-22 1 0,3-8 4 15,-5-10-4-15,1-2 0 16,-5 4 6-1,-5 8-4-15,0 16 4 0,1 16-6 16,0 6-6-16,3 26 6 16,3 20 10-1,5 12 4-15,5 2 6 0,0-4-19 16,4-12 7-16,0-13-7 16,-1-20 0-16,0-11 19 15,1-11-20-15,0-32 23 0,-1-17 6 16,-1-10-29-1,-4-4-18-15,-3 8-87 16,-3 10-40-16,-2 19-21 16,-6 24-181-16,-3 10-367 0,-2 3-829 0</inkml:trace>
  <inkml:trace contextRef="#ctx0" brushRef="#br0" timeOffset="21673.47">11799 10876 1614 0,'0'0'664'0,"0"0"-95"15,0 0-266-15,0 0-38 16,0 0-89-16,0 0-83 0,0 0-3 16,-4 2-59-16,6 41-22 15,14 16 42 1,1 16-22-16,6 9-11 0,2 0-18 16,-4-6-2-16,2-10 2 15,-5-11-69-15,-3-15-147 16,-3-22-159-16,-6-12-447 15,-1-8-319-15</inkml:trace>
  <inkml:trace contextRef="#ctx0" brushRef="#br0" timeOffset="22239.21">12194 11303 1528 0,'0'0'506'0,"0"0"-326"16,0 0-2-16,0 0-112 0,147-48-40 15,-114 18-26 1,-10-4-11-16,-12 0-2 0,-11 4 11 16,0 4 2-16,-14 8 20 15,-8 8 90-15,-7 10 85 16,-4 0-75-16,0 30-86 16,1 12-4-16,8 12-4 15,12 4-5-15,12-1 7 0,3-10-27 16,28-8 6-1,13-17-7-15,12-18 8 16,4-4-4-16,3-32 5 16,-3-20-7-16,-9-9 19 0,-8-7-20 15,-12-2 9 1,-10 6 5-16,-7 11 5 0,-5 13 35 16,-5 18 20-16,4 16 7 15,-2 6-26-15,7 22-37 0,5 21 70 16,5 11-26-1,3 8-51-15,-2-2-1 16,1-6-11-16,-5-14 0 16,-2-12 0-16,-6-12 0 0,-4-11 0 15,-6-5 16-15,-2-6-7 16,0-25 11-16,0-9-20 16,0-10 1-1,0 0 13-15,2 2-14 0,7 8 18 16,3 10 3-16,-1 9-20 0,-1 7-1 31,-2 9 0-31,-6 5-51 0,-2 0-131 16,0 10-177-1,0 6-407-15,-10 0-952 0</inkml:trace>
  <inkml:trace contextRef="#ctx0" brushRef="#br0" timeOffset="22937.78">13696 10800 1440 0,'0'0'649'15,"0"0"-274"-15,0 0-23 16,0 0-109-16,-34-104-69 16,16 94-5-16,-9 10 11 15,-2 4-87-15,-4 34-40 0,0 20-35 16,6 16-17-16,9 12 12 16,11 5-13-16,7-5 0 15,12-10 3-15,19-12 3 16,9-20-12-16,2-14 0 15,5-17-46-15,-3-13 10 16,-1-11 9-16,-3-21 33 16,-5-12 1-16,-3-10 1 15,-6-2-2-15,-5 0 0 0,-6 10 0 16,-5 14 6-16,-4 17 1 16,0 15-6-16,1 15 17 15,5 27 6-15,3 12 5 16,3 4-19-16,1-4-10 15,6-10-18-15,0-12-25 16,2-14 25-16,0-16 12 16,-4-2 6-16,4-20 0 15,-2-16 0-15,-5-10 0 16,0-6-1-16,-6-2 0 16,-1 6-41-16,-2 10-27 15,2 13-90-15,3 15-58 0,4 10-136 16,-2 0-285-16,-5 0-570 0</inkml:trace>
  <inkml:trace contextRef="#ctx0" brushRef="#br0" timeOffset="23074.3">13933 10668 2172 0,'0'0'770'15,"0"0"-643"-15,0 0-127 0,0 0-170 16,128-6-731-16</inkml:trace>
  <inkml:trace contextRef="#ctx0" brushRef="#br0" timeOffset="23408.05">14386 10926 1932 0,'0'0'864'0,"0"0"-589"0,0 0 21 15,0 0-117-15,137-98-112 16,-100 98-43-16,-4 0-2 16,-3 20-21-16,-8 14-2 15,-9 5-12-15,-9 1-58 0,-4 0-8 16,0-4-41-1,-10-8 41-15,-9-10 55 0,4-8 24 0,3-10 0 16,6-2 19-16,4-24 41 16,2-16 37-1,0-9-43-15,22-7-37 16,3 2-13 0,3 10 5-16,3 10-18 15,0 24-142-15,-4 10-459 0,-8 2-442 16</inkml:trace>
  <inkml:trace contextRef="#ctx0" brushRef="#br0" timeOffset="24342.25">14990 10760 1572 0,'0'0'621'15,"0"0"-236"-15,0 0-42 16,0 0-118-1,0 0-62-15,0 0-66 16,0 0-53-16,-47 34-34 0,45 20 2 16,2 1-12-16,0-8-3 15,18-8-31-15,9-13-14 0,6-16 19 16,3-10 28-16,1-4 2 16,-3-24 4-16,-3-8 7 15,-4-3-11 1,-7-3 32-16,-5 0 14 15,-3 4-2-15,-6 2 21 16,-1 10 0-16,-5 12-5 0,2 12 1 16,0 2-46-1,0 22 4-15,5 16 1 0,0 4-20 0,4 2 22 16,0-5-22 0,1-10-2-16,-2-8 1 15,1-12-21-15,1-9 14 16,1 0 7-16,1-8 0 15,5-18-6-15,2-6 7 16,-1-4-1-16,-3 0 0 0,-3 4 1 16,-5 10-7-1,-5 10 3-15,-2 12 2 16,0 0-5-16,-2 28 6 0,3 8 14 0,-1 4-7 31,4-2-5-31,4-3-4 16,1-9-34-16,2-11-4 0,0-8 26 15,0-7-2-15,3 0 16 16,3-22 0 0,-4-9-4-16,3-5 4 15,-3-4-9-15,-1-2 2 0,-3 8 7 16,-3 8-9-16,-3 12 9 0,2 14 0 16,0 2-20-1,1 26 18-15,3 8-8 16,5 2 10-16,5-4-8 15,2-11-109-15,8-16 6 16,6-7 28-16,-2-16 14 16,1-22 18-16,-5-12 16 15,-6-8 20-15,-10-4 9 16,-9-1 7-16,-6-1-1 0,0 4 60 16,-4 6 14-16,-9 16 45 15,-1 20 18-15,6 18-16 16,1 20-53-16,3 32-50 15,4 16 15-15,0 11-8 16,0 1-25-16,8-8 7 16,5-10-7-16,3-14-40 15,-3-15 25-15,1-15 4 16,-5-14 11-16,-3-4 15 16,2-13-8-16,1-19 8 15,-1-10-15-15,8-6 2 16,6-2-10-16,5 2 7 15,2 11-1-15,0 12-55 0,-2 13-78 16,-14 12-118-16,-6 4-336 16,-7 10-286-16</inkml:trace>
  <inkml:trace contextRef="#ctx0" brushRef="#br0" timeOffset="24478.5">15396 10487 2324 0,'0'0'926'0,"0"0"-598"16,0 0-181-16,0 0-147 15,0 0-192-15,135-52-818 0</inkml:trace>
  <inkml:trace contextRef="#ctx0" brushRef="#br0" timeOffset="24637.84">16483 10501 2604 0,'0'0'368'0,"0"0"-368"0,0 0-188 16,0 0-567-16</inkml:trace>
  <inkml:trace contextRef="#ctx0" brushRef="#br0" timeOffset="24872.99">14849 11682 2092 0,'0'0'793'0,"0"0"-447"0,0 0-75 16,0 0-129-16,146-116-58 15,-71 90-63-15,12 0-21 16,4 0-122-16,40-18-339 16,-21 5-453-16,-16 6-1110 0</inkml:trace>
  <inkml:trace contextRef="#ctx0" brushRef="#br0" timeOffset="25002.86">14774 11935 1557 0,'0'0'653'16,"0"0"-318"-16,0 0 159 15,175 28-289-15,-9-82-136 16,25-26-69-16,-35 5-173 16,-38 10-538-16</inkml:trace>
  <inkml:trace contextRef="#ctx0" brushRef="#br0" timeOffset="25129.84">16256 11351 2328 0,'0'0'829'0,"0"0"-486"16,0 0-195-16,0 0-148 0,0 0-540 0</inkml:trace>
  <inkml:trace contextRef="#ctx0" brushRef="#br0" timeOffset="47007.4">18940 10979 1400 0,'0'0'945'15,"0"0"-415"-15,0 0-237 16,0 0 39-16,0 0-111 16,0 0-110-1,34-69-24-15,-20 69-23 16,-1 12-34-1,5 23 11-15,1 15-26 16,2 10-14-16,-2 6 12 16,-1-4-12-16,0-8 11 15,0-11-12-15,2-20 0 0,7-17-8 16,11-8 16-16,26-57-8 16,40-54 0-16,44-51 0 15,19-17 0-15,4 15 0 16,-13 35 0-16,-44 55 0 15,-24 28 0-15,-34 18 0 16,-19 12 0-16,-3 4 0 16,-12 6 0-16,-5 4 0 15,-15 4 0-15,-2 8 0 16,-2 20-60-16,-27 20-143 0,6-4-402 16,-2-8-786-16</inkml:trace>
  <inkml:trace contextRef="#ctx0" brushRef="#br0" timeOffset="47167.81">20814 10732 2107 0,'0'0'1169'0,"0"0"-1169"15,0 0-93-15,0 0-1039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5:42:08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8732 16084 1285 0,'0'0'726'16,"0"0"-431"-16,0 0-30 15,0 0-37-15,0 0-68 0,0 0-42 16,-31-72 8-16,33 58-1 15,4 2 24-15,-1-2-26 16,-3 5-27-16,0 0-42 16,0 5-19-16,-2-5 7 15,2 5-17-15,-2 3 1 16,0-4 2-16,0 5-14 16,0 0-2-16,2 0 1 15,3 0-13-15,11 6 2 16,8 15-2-16,12 7 0 15,10 4 2-15,10 2-1 0,2-10-1 16,2-4 0-16,-4-10-9 16,-4-6 8-16,-8-4-27 15,-4-4 8-15,-7-18 14 16,-2-4-18-16,-4-2 24 16,-4 2 0-1,-8-2 2-15,-3 10-1 0,-6 5-1 16,0 8 0-16,1 5-6 15,5 0 8-15,7 10-2 0,8 12 0 16,6 0 0-16,10 6-6 16,1-6 6-16,4-4 0 15,-2-6 5-15,-1-6-4 16,-1-6 3-16,-3 0-4 16,-1-6 0-16,-3-16-7 15,-3 0 7-15,-1-4 0 16,-4 3 0-16,-4 5 9 0,-5 9-15 15,0 9 6-15,0 0-2 16,5 5-10-16,4 17 12 16,6 5-1-16,7-1-8 15,5-8 10-15,4-4-1 16,3-14 0 0,2 0 0-16,-3-18-6 0,-4-8-11 15,-2-15-14-15,-5 5 25 16,-4-4-23-16,-5 8 14 15,-2 10-1-15,-6 8-2 16,0 10 9-16,-1 4-8 16,8 0 17-16,1 14-1 15,7-4 7-15,1 2-6 0,0-2 5 16,-5-2-4-16,-3-4 7 16,-6-4-8-16,-2 4 0 15,0 2-8-15,-2 2 16 31,8 2-9-31,6-2 2 16,1-4 4-16,1-4 0 0,1 0-5 16,-1 0 0-1,-6-13 3-15,-6 0-2 0,-5 3 8 16,-6 6-9-16,-5 0 0 16,0 4 0-16,4 8-185 15,-2 10-165-15,1 5-649 0</inkml:trace>
  <inkml:trace contextRef="#ctx0" brushRef="#br0" timeOffset="2726.99">16810 16120 1562 0,'0'0'313'0,"0"0"-170"16,0 0 148-16,0 0-55 16,76 132-121-16,-43-82-29 15,6-4-1-15,5-6-18 0,5-9 7 16,9-19-7 0,11-10 17-16,4-2-6 0,8-22-32 15,-2-14-5-15,-2-9-16 16,-8-1 5-16,-9 2 7 15,-6 8-10-15,-10 6-1 16,-7 12 17-16,2 12-1 16,-6 6 0-16,3 0 0 15,1 22-6-15,3 2 6 0,3 6-22 16,1-2-1-16,6-2-12 16,3-4-7-16,2-12 0 15,6-6 0-15,1-4 1 16,0-10 12-16,-2-16-12 15,-4-10 13-15,-4 0-6 32,-8-4-7-32,-8 6-2 0,-10 10 1 0,-5 6 0 0,-8 18-1 15,-1 0 2-15,-2 10 10 32,6 12 20-32,4 4-14 0,5-2-4 15,4 2-12-15,6-12 0 16,8-6 3-16,5-8 2 15,8 0-3-15,5-8-1 16,1-14-1-16,0-2 1 16,-4-2-2-16,-2 0 0 0,-10 8 16 15,-3 8-16-15,-7 10 23 16,-3 0 11-16,-2 4 4 16,1 14 11-16,-1 4-25 15,4 0-15-15,3-2 14 16,9-4-22-16,4-10 23 15,7-6-24-15,0 0 0 16,-2-4 0-16,-7-14 0 16,-7-4 0-16,-11-2 0 0,-6 2 0 15,-8 0 0 1,-7 0 0-16,-8 4-11 16,-4 8-73-16,-21 2-252 0,-6 4-960 0</inkml:trace>
  <inkml:trace contextRef="#ctx0" brushRef="#br0" timeOffset="16186.6">3342 17205 1753 0,'0'0'390'0,"0"0"-195"16,0 0 51-16,0 0-86 15,0 0-101-15,0 0 62 16,-12 8 47-16,12 2 19 16,12 2-36-16,7 10-8 0,6 2-61 15,9 10-17-15,5-2-25 16,6 0-17-16,6-6-22 16,3-8 9-16,4-4-4 15,2-10 2-15,0-4 4 16,0-4-3-16,-2-14 6 15,-4-10-5-15,-3-2-4 16,-4 2 11-16,-5 2-12 0,-4 8-4 16,-5 6-2-16,0 12-6 15,4 0 1-15,5 12 6 16,7 16 8-16,8-2-1 16,9 6 0-1,3-6-7-15,4-8 0 0,1-10 0 16,-3-8 1-16,-2-8 12 15,-3-24-12-15,-1-12-2 16,-5-4 1-16,-4 2-6 16,-4-2 6-16,-6 16-11 15,-8 10-1-15,-4 18-4 16,-1 4-17-16,-2 22 17 0,3 18 16 16,5 4 0-16,4 6 6 15,6-2-6-15,5-8-1 16,1-12 1-16,6-10-1 31,1-14 1-31,3-4 1 16,-1-10 0-16,3-16 11 15,-5-2-12-15,-2 2-1 16,-2 8 0-16,-2 6-7 0,2 12 8 16,-1 0 0-16,7 4 1 15,0 14 8-15,5 0-8 16,0 0 16-16,0-2-17 15,-3-6 1-15,2-2-1 16,-3-8 2-16,-1 0 5 16,3 0 8-16,-3-18-9 15,3 0 2-15,-5-8-1 16,-1 0-7-16,-6-2 7 16,-7 2-6-16,-9 8 10 0,-7 4 22 15,-10 10 12-15,-2 4 3 16,-2 0-25-16,-3 4-10 15,3 6 9-15,-3 4-22 16,1-2-8-16,5-2-45 16,-8-6-442-16,-2-4-1066 0</inkml:trace>
  <inkml:trace contextRef="#ctx0" brushRef="#br0" timeOffset="18965.62">12651 17052 2183 0,'0'0'666'31,"0"0"-551"-31,0 0-20 0,21 103 28 16,14-53-46-16,4 4-55 15,3-2-4-15,3-2 11 0,6-6 36 16,5-16 37 0,6-7-3-16,5-20 9 0,5-1-18 15,1-24-34-15,-2-14-14 16,-3-12-9-1,-6-4-27-15,-7 0 8 0,-6 2-14 16,-9 12 0-16,-9 12 1 16,-4 15 1-16,-4 13 11 15,-3 0 5-15,0 27 11 16,2 9-1-16,3 4-16 16,6 0-6-16,2-8 4 0,5-2-9 15,6-12 6 1,1-14-6-16,7-4 0 15,1 0 13-15,0-18-13 0,5-8-1 16,-2-6 9-16,-3-2-9 16,-4 2 0-16,-9 10 0 15,-6 8 0-15,-8 10 0 16,-7 4 0-16,-6 22 0 16,-2 14 0-16,-2 8 0 15,2 2 0-15,3 2 0 0,3-8 0 16,8-4 0-16,6-18 0 15,12-10 0-15,3-8 0 16,8-8 0 0,6-16 0-16,0-10 0 0,-2 6 0 15,-1-2 0-15,-5 8 0 16,-7 4 0-16,-7 8 0 31,-7 6 0-31,-6 4 0 16,-6 0 0-16,-1 0 0 0,0 8 0 15,4 2 0-15,3 4 0 16,4-6 0-16,6-4 0 16,3-4 0-16,3 0 0 15,5-16 0-15,6-12-84 16,25-30-269-16,-7 10-323 16,-10 2-459-16</inkml:trace>
  <inkml:trace contextRef="#ctx0" brushRef="#br0" timeOffset="19093.66">15952 17058 2220 0,'0'0'597'0,"0"0"-18"15,0 0-360-15,0 0-219 16,0 0-286-16,0 0-1168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5:44:33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21238 4881 1810 0,'0'0'655'0,"0"0"-427"16,0 0 80-16,0 0-124 15,0 0-138-15,0 0-2 16,33 19 32-16,-20 2-22 16,1 5 4-16,1 0-13 15,1 2-18-15,1 0 3 16,8-2-28-16,2-2 14 0,11-6 4 16,6-8-5-16,7-10 21 15,10 0-23-15,1-12-4 16,-2-14 13-16,-2-4-21 15,-8 2 8-15,-8 4-9 16,-11 6 0-16,-4 10 0 16,-3 8-5-16,2 0-2 15,5 18 6-15,6 12 2 16,3 2 4-16,0-2-5 0,2-2 0 16,3-6 4-16,2-10-3 15,1-8-1-15,4-4 21 16,4-2-21-16,-3-18 11 15,2-4-10-15,-3-2 0 16,-10 2 19-16,-7 4-19 16,-8 6 4-16,-11 6 29 15,-3 6-17-15,-1 2-1 0,5 0-7 32,8 12-8-32,11 2 17 0,11-2-18 0,10-4 1 15,3-8 20-15,-2 0-21 16,-6 0 15-1,-8-6-9-15,-8-6-6 0,-10-2 17 16,-1 0-17-16,-7 4 0 16,-5 2-6-16,-3 4-7 15,-10 4-173-15,0 4-403 16,0 4-595-16</inkml:trace>
  <inkml:trace contextRef="#ctx0" brushRef="#br0" timeOffset="1408.66">9852 6318 1743 0,'0'0'602'0,"0"0"-254"0,0 0 22 16,0 0-134-1,0 0-139-15,0 0-54 0,0 0-25 16,60-64 3-16,-39 88 39 16,2 4-28-16,11 2-14 15,4-3-17-15,7-9 11 16,8-10-7-16,7-8-4 31,7-4 7-31,4-22-8 16,8-11 0-16,-2-3 1 0,-1-2-1 0,-3 2 8 31,-6 6-8-31,-11 10-12 0,-9 10 12 16,-11 12-6-16,-7 2-3 15,-2 16 1-15,2 14 7 16,2 4 1-16,4 0 0 15,5-4 1-15,4-8 8 16,10-8-7-16,6-8-1 16,3-6 20-16,-1-3-20 15,-4-20 13-15,-4-3-14 16,-8-2 1-16,-7 0 3 16,-6 4-4-16,-6 4 0 15,-6 10-1-15,0 4-8 0,1 6 8 16,4 0 1-16,11 10-5 15,3 6 4-15,6 0 1 16,3-2 0-16,-1-6 9 16,-7-2-9-16,-1-4 6 15,1-2-6-15,1 0-11 16,4 0 5-16,8 0-136 16,42-12-125-16,-14 0-489 0,1-2-970 0</inkml:trace>
  <inkml:trace contextRef="#ctx0" brushRef="#br0" timeOffset="1908.84">15694 6324 1490 0,'0'0'660'16,"0"0"-288"-16,0 0-3 15,0 0-62-15,0 0-151 16,0 0-72-16,0 0 16 16,-22-22-35-16,44 20-2 15,25-2-8-15,42-6-8 16,52-2-1-16,50-6-32 15,27 0-13-15,3 2 15 16,-18 2-14-16,-34 6 2 0,-33 2 1 16,-38 4-4-16,-31 0-2 15,-21 0-3-15,-3 2-8 16,-10 0 1-16,-8 0-41 16,-18 0-43-16,-21 0-122 15,-18 12-260-15,-10 2-345 16</inkml:trace>
  <inkml:trace contextRef="#ctx0" brushRef="#br0" timeOffset="2201.08">15498 6483 1452 0,'0'0'376'0,"0"0"-66"16,0 0 170-16,0 0-211 15,0 0-105-15,0 0 29 0,178-8-15 16,-35-6-22-16,49-6-25 16,24-4-71-16,4-2-26 15,-12 2 4-15,-35 3-23 16,-37 5 4-16,-42 4-11 16,-41 6-7-16,-21 3-1 15,-11-2-3-15,-5 3-3 16,-5 0 0-16,-9 2-52 15,0 0-67-15,-2 0-116 16,6 10-69-16,-2 4-67 16,0-4-379-16</inkml:trace>
  <inkml:trace contextRef="#ctx0" brushRef="#br0" timeOffset="2376">17945 6382 2030 0,'0'0'0'0,"0"0"-1629"0</inkml:trace>
  <inkml:trace contextRef="#ctx0" brushRef="#br0" timeOffset="106175.96">6196 7271 1835 0,'0'0'586'0,"0"0"-356"0,0 0-25 16,0 0-72-1,0 0-62-15,0 0 27 16,0-6 47-16,0 6-3 15,0 0-28-15,0 0-25 0,-3 0-17 0,1 0-9 16,-2 0-21 0,-5 18-20-16,-5 12-2 0,-8 16 2 15,-6 16-22-15,-7 12 1 16,-4 10 10 0,1 9-10-16,5 1 11 15,8-2-6-15,12-1-6 0,13-7 3 16,0-6-3-16,22-8-5 15,11-9 4 1,10-11 1-16,3-10 0 0,1-12 6 16,0-10 0-1,-9-8 8-15,-10-6-13 16,-9-4 5-16,-9 0 9 16,-4 0-6-16,-4 0 12 15,-2 0-9-15,0 0-12 16,0 0-38-16,0 0-196 15,0-9-559-15</inkml:trace>
  <inkml:trace contextRef="#ctx0" brushRef="#br0" timeOffset="108307.4">6842 7431 1854 0,'0'0'540'15,"0"0"-207"-15,0 0 13 16,0 0-79-16,0 0-62 16,47-114-43-16,-43 100-24 15,-4 6-30-15,0 2-42 16,0 4 11-16,0 2-77 0,0 0 0 16,0 0 0-16,0 8 0 15,-2 22 0-15,-4 20 0 16,-4 18 0-16,1 13 0 15,1 9 0-15,0 2 0 16,4-6 0-16,2-8 0 16,2-12 0-1,0-13-3-15,10-16-21 0,5-10 18 16,3-15 5-16,1-8 1 16,6-4 1-16,2-12 0 15,4-24-1-15,4-14 0 0,-1-11-9 16,-5-3-4-1,-4 4 1-15,-10 16 12 16,-6 14 7-16,-4 18-7 0,-5 12 0 16,0 0-7-16,0 26-52 31,0 18 59-31,0 8 7 16,0 7-6-16,0-1 11 15,0-11-12-15,0-7-1 0,10-13-5 16,4-11 12-16,4-12-6 15,6-4 15-15,5-8 0 16,5-24 7-16,1-11-21 16,-4-4-1-16,-4 0 8 15,-6 11-7-15,-8 10-1 16,-7 14 1-16,-1 12-1 16,-3 0 0-16,5 16-20 15,4 13 20-15,3 7 15 0,1 1-14 16,-1 0 6-1,-1-6-6-15,0-4-1 0,-4-11 0 16,-2-6 0-16,-1-6-2 16,-4-4 2-16,3 0 0 15,0-2 2-15,1-22 1 16,3-10-3-16,2-8-1 16,-2-3-18-16,2 4 10 15,-4 9 9-15,2 9 0 16,-2 7 6-16,1 8-6 15,3 4 0-15,7 2 13 16,5 2-12-16,8 0-1 16,2 0 1-16,1 2 0 15,-3 10-2-15,-9 6-18 0,-6 4-11 16,-8 4 11-16,-3 6-10 16,-5 3 21-16,0-2 7 15,0 2 2-15,0-3-1 16,0-6 0-16,3-6 0 15,5-6-1-15,7-4-2 16,6-6 3-16,3-4 9 0,8 0 2 16,-1-18 5-1,-2-10-4-15,-7-8-10 0,-6-5 17 16,-12-2-11-16,-4 0 7 16,-9 6 15-16,-18 4 1 15,-10 7-31-15,-3 6 0 16,-3 8 0-1,-17 8-60-15,11 4-560 0,8 0-929 0</inkml:trace>
  <inkml:trace contextRef="#ctx0" brushRef="#br0" timeOffset="108545.21">6929 7479 2606 0,'0'0'839'16,"0"0"-584"-16,0 0-35 16,0 0-139-16,127-54-81 0,-32 36-45 15,-8 2-576-15,1 2-1085 0</inkml:trace>
  <inkml:trace contextRef="#ctx0" brushRef="#br0" timeOffset="108941.56">8439 7507 2685 0,'0'0'788'0,"0"0"-538"16,0 0-122-16,0 0-95 0,0 0 3 15,48 121-36-15,-29-63 9 31,4 0-3-31,-3-6-5 16,2-8-2-16,-4-12-16 0,-3-12-13 0,1-13 28 31,-3-7 2-31,7-4 48 16,3-24 20-16,6-12-37 16,2-13-16-16,2-9-15 15,-4-4-18-15,-2 2-57 16,-5 11-81-16,-6 27-103 15,-7 15-244-15,-5 11-541 0</inkml:trace>
  <inkml:trace contextRef="#ctx0" brushRef="#br0" timeOffset="109739.37">8992 7921 2099 0,'0'0'753'0,"0"0"-514"15,0 0-2-15,0 0-98 0,0 0-50 16,120-133-28 0,-99 99-28-16,-6 2-24 0,-2 2 0 15,-8 2-1-15,-5 4-2 16,0 4 0-16,0 10 1 16,-9 6-14-16,-9 4-2 15,-4 12-26-15,-5 22 26 16,2 8 3-16,8 8-2 15,5 0 7-15,12-4-10 16,0-5 2-16,25-14 9 16,10-10 0-16,6-14 1 15,1-3 32-15,5-11 2 16,0-20 4-16,-2-9-27 0,-5-4-5 16,-5-4 7-16,-6 4-14 15,-6 8 9-15,-8 10-1 16,-7 11-8-1,-5 15 0-15,0 0-1 0,-3 19-29 16,2 17 30-16,2 8 1 16,3 4 15-16,3 0-16 15,6-8-9-15,5-8-5 16,5-11-14-16,3-14 28 16,7-7 0-16,4-7 1 0,0-24-1 15,0-10-3-15,-2-10-26 16,-4-11 11-16,-3-6-7 0,-6-10 8 15,-8-5 17-15,-5 5 0 16,-8 8 12-16,-4 18 41 16,0 18 26-16,0 19 23 15,-12 15-34-15,-1 13-58 16,-5 29-10-16,-2 18-4 16,0 19 4-16,7 4 1 15,8 4 12-15,5-7-10 16,12-10-3-16,21-12-10 15,9-14 8-15,5-15-28 16,2-18 30-16,-2-11-9 0,-3-1 0 16,-1-27 7-1,-8-12 2-15,1-13 0 0,-5-3 12 16,-4-2-11-16,-4 8 17 16,-8 14-6-16,-7 18 9 31,-8 18 27-31,0 1-43 15,0 36-4-15,0 15 28 16,-6 8-15-16,4 2-1 0,2-3-13 16,0-16-66-16,18-17-126 15,35-27-180-15,-6-26-377 16,-1-14-381-16</inkml:trace>
  <inkml:trace contextRef="#ctx0" brushRef="#br0" timeOffset="109912.39">10629 7283 1868 0,'0'0'949'16,"0"0"-333"-16,0 0-267 15,0 0-190-15,0 0-93 0,0 0-34 16,0 0-32-16,-15 2-69 16,15 4-539-16,0-4-1064 0</inkml:trace>
  <inkml:trace contextRef="#ctx0" brushRef="#br0" timeOffset="110071.26">9838 7502 2854 0,'0'0'717'15,"0"0"-464"-15,0 0-79 16,130-23-136-16,-61 7-38 15,35-2-222-15,-12 4-711 16,-12 2-1133-16</inkml:trace>
  <inkml:trace contextRef="#ctx0" brushRef="#br0" timeOffset="110770.77">10991 7557 1151 0,'0'0'878'15,"0"0"-495"-15,0 0 172 16,0 0-404-16,0 0-84 16,0 0 1-16,0 0-11 15,-143 113-14-15,109-69-3 0,3 6-16 16,6 0-9-1,13-1-9-15,9-8-6 0,3-5 0 16,18-9-14-16,18-11 13 16,10-13 0-16,8-3 1 15,4-7 1-15,0-22 5 16,-5-4-5-16,-6-10 11 16,-11-3-11-16,-12-4 8 15,-8 6 3-15,-12 6 5 16,-4 14 59-16,0 12 31 0,-13 12-22 15,-10 6-79-15,-6 26-6 16,-2 12-1-16,7 6 1 16,6 3-1-16,14-3 0 15,4-10 0-15,19-10 1 16,24-12-1-16,11-15-1 16,8-3 2-16,5-18 0 15,0-18-5-15,-11-10 5 16,-10-6 0-16,-11-4 6 0,-14 0 1 15,-15 6 1-15,-6 8-1 16,0 14 32-16,-17 14-7 16,-3 9-14-1,-3 5-18-15,4 9-1 0,5 13 1 16,7 4-11-16,7 2 11 16,0 2 1-16,23 0 0 15,10 0 14-15,7 0-9 16,7-2-5-16,-1-2-1 0,-6-1-10 15,-11-4 9 1,-13 1-7 0,-13-4-10-16,-3 1 11 15,-30-1 7-15,-14 0 0 16,-45 2-85-16,11-4-263 16,9-6-699-16</inkml:trace>
  <inkml:trace contextRef="#ctx0" brushRef="#br0" timeOffset="111934.7">12408 7678 584 0,'0'0'2122'0,"0"0"-1278"16,0 0-543 0,0 0-56-16,0 0-245 0,0 0 0 15,0 0 0-15,0 54 0 16,0-16 0-16,0 4 0 15,0-4 0-15,0-3 0 16,8-12-62-16,4-6-22 16,1-11 9-16,5-6 25 15,4-4 50-15,7-20 12 0,2-12 9 16,5-9 8-16,0-1-29 16,-5 0 27-16,-5 8-21 15,-8 12 10-15,-9 14 25 16,-7 12-13-16,-2 4-20 15,0 26-7-15,0 12 17 16,0 6 3-16,0 1-20 16,2-8-1-16,6-10-8 15,3-12-22-15,1-12 18 16,7-7 12-16,5-8 0 0,8-21 0 16,5-7-3-16,3-10-15 15,1-2 18-15,-3 2-12 16,-7 4 12-1,-7 10 0-15,-11 12 1 0,-6 14 12 16,-7 6 1-16,0 6-13 16,0 20 22-16,2 10-2 15,5 4-6 1,2 2-5-16,4-4-9 16,5-6 3-16,7-8-4 15,2-10 0-15,6-10-6 0,5-4 7 16,2-6-2-16,0-20-6 15,-2-8-11-15,-5-8 17 16,-6-10-5-16,-2-8 6 16,-8-6 8-16,-6-5-6 15,-4 7 2-15,-7 12-3 16,0 18 14-16,-7 22 0 16,-12 12-15-16,-10 32-12 15,-5 26 12-15,-3 18 0 0,2 11 9 16,14 1-9-16,14-2 0 15,7-12-2-15,22-13-28 16,25-20-36-16,11-16 6 16,7-22 12-16,-1-3 15 15,-6-25 24-15,-7-19 9 16,-10-10 6-16,-6-11-4 16,-6-7 13-16,-6-6 12 15,-8 2-12-15,-5 7 9 16,-2 15 3-16,-8 20 18 15,0 22 12-15,0 12-57 0,-12 20 0 16,-7 27 0-16,-8 15 7 16,2 6 14-16,0 4-1 15,8-10-20-15,8-8 0 16,4-12 0-16,5-14 0 16,0-9 0-16,2-11 0 15,17-8 0-15,5 0 0 16,10-25 0-16,8-7 0 15,5-8 0-15,1-4 0 16,-2 6 0-16,-13 10 0 16,-9 14 0-16,-10 14 0 0,-6 0 0 15,-4 28 0 1,-1 10 0-16,-1 8 0 0,-2 2 0 16,0-2 0-16,0-9-84 15,0-9-137-15,0-18-254 16,-2-8-143-16,-7-2-196 0</inkml:trace>
  <inkml:trace contextRef="#ctx0" brushRef="#br0" timeOffset="112109.53">13221 7453 1920 0,'0'0'574'16,"0"0"-106"-16,0 0-181 15,0 0-131-15,145 32-107 16,-60-32-49-16,-14-4-236 16,-16-16-853-16</inkml:trace>
  <inkml:trace contextRef="#ctx0" brushRef="#br0" timeOffset="112267.83">12782 7237 2266 0,'0'0'868'16,"0"0"-591"-16,0 0 59 15,0 0-198-15,0 0-138 16,0 0-167-16,0 0-628 0</inkml:trace>
  <inkml:trace contextRef="#ctx0" brushRef="#br0" timeOffset="113911.74">14649 7877 2203 0,'0'0'871'16,"0"0"-534"-16,0 0-5 16,0 0-143-16,0 0-107 15,0 0-47-15,0 0-17 16,-11 0-17-16,-4 26 9 16,-2 10-10-16,7 2 0 15,5 0-2-15,5-4-11 16,9-10-23-16,20-10-27 15,9-12 36-15,2-2 27 0,0-14 1 16,-4-18 14-16,-9-6-15 16,-10-6 1-16,-14-4 2 15,-3-1-3-15,-7 7-6 16,-15 10 6 0,-3 12 7-16,3 14-7 0,-1 6-10 15,4 6-23-15,5 16 24 16,7 6-8-16,7-2 11 15,0-2-7-15,29-4-10 0,13-6 16 16,14-10 7-16,15-4 6 16,10 0-6-1,4-18-26-15,-4-4-20 0,-9 0 16 16,-16 0-6-16,-16 4 21 16,-15 4 15-16,-16 4 11 15,-7 6 61-15,-2 2-22 16,0 2-31-16,-5 0-19 15,-13 8-37-15,-3 12 22 16,-8 6 9-16,2 7 0 0,4 3 4 16,10-3-4-16,11 0-21 15,2-3-36-15,9-8-43 16,22-10 25-16,9-8 7 16,7-4 14-16,1-12 36 31,4-19 11-31,-8-9 13 15,-3-10 7-15,-8-5 28 16,-6-8 34-16,-10-7 1 16,-7 0-4-16,-8 3 21 15,-2 12 15-15,0 12 0 0,-12 15-7 16,4 16-40-16,-1 8-16 16,-1 4-39-16,2 6 0 0,-3 22 0 15,-3 12-9-15,3 10 9 16,5 8 0-16,6 7 6 15,0 1-4-15,11-2-2 16,15 0 1-16,8-7-2 16,6-9-8-16,5-10-60 15,5-12-11-15,6-14-32 0,2-10-16 32,2-2-28-32,-2-16 35 0,-4-18 39 0,-5-8 20 15,-9-5 50-15,-11 3 12 16,-7 4 29-16,-8 8 77 15,-10 10 81 1,-4 6 2-16,0 8-27 0,0 6-73 16,-14 2-53-16,-5 0-33 15,-8 18-3-15,-8 14 0 16,-3 10 1 0,-1 7-1-16,6 1 0 0,8 0 0 0,12-6-9 15,11-10 9-15,2-8-24 16,9-12 2-16,15-12 5 15,8-2 17-15,3-14 27 16,8-20-21-16,-1-16 3 16,0-13 12-16,1-23-11 15,-10 0 14-15,-6-6-7 16,-10 4-5-16,-12 19 8 0,-5 7-20 31,0 22 0-31,0 18 0 16,-2 18 0-16,-9 4 0 15,-3 28 0-15,-1 22 0 16,-3 14 0-16,5 11 0 16,6 3 0-16,7-2 0 15,0-6 0-15,7-8 0 16,19-9 0-16,10-9 0 16,10-12-47-16,39-12-212 15,-6-12-519-15,-6-8-801 0</inkml:trace>
  <inkml:trace contextRef="#ctx0" brushRef="#br0" timeOffset="115680.37">17278 7836 1124 0,'0'0'1156'0,"0"0"-622"0,0 0-184 15,0 0-97-15,0 0-121 16,0 0-29-16,0 0-35 16,-29-96-29-16,0 90-14 15,-9 6-19-15,-4 0-5 16,-7 6 6-16,2 18-6 16,3 4 11-16,8 8 14 15,11-1-14-15,10-2 1 16,12-2-12-16,3-9 0 15,8-8 16-15,19-6-8 16,10-8 0-16,5-3 6 0,8-20-15 16,-2-12 15-16,-1-8-13 15,-3-12 8-15,-8-7 4 16,-2-10-13-16,-10-6 11 16,-6-2-5-16,-7 5-5 15,-9 15 16-15,-2 14 4 16,0 22 23-16,-11 22-36 15,-9 4-9-15,-7 38-7 16,-1 16 6-16,1 14 1 0,7 6 7 16,9 0-7-16,11-5-1 15,6-9 1 1,28-10-27-16,12-14-7 0,14-13 13 16,8-16 6-16,1-9-2 15,0-2-8-15,-7-22 20 16,-8-6 4-16,-12-8 2 15,-9-2 4-15,-10 0 10 16,-11 6 4-16,-6 8 20 16,-6 8-16-16,0 13 4 0,-16 5-27 15,-11 11-8-15,-6 23-3 16,-3 6 11 0,7 4 0-16,9 0 0 0,13-5 0 15,7-10-6-15,14-7 0 16,24-10-6-16,12-10 12 15,14-2-11-15,2-10-5 16,5-18 16-16,-6-8-1 0,-5-10 1 16,-13-6 8-1,-11 0-7 1,-12 2 12-16,-13 10 8 0,-11 9-5 16,0 16 5-16,-11 11-21 0,-18 4-6 15,-7 6 0 1,-2 16-4-16,7 1 10 0,9 4 0 15,9-7-7-15,11-4 5 16,2-4-23-16,0-6 25 16,15-2 3-16,9-4-3 15,1 0 11 1,2 0-7-16,-2 0-2 16,-6 0 1-16,-3 0-3 15,-5 0 0-15,1 18 6 16,-2 8-6-16,1 14 6 15,1 8-1-15,-6 8-4 16,-1 2-2-16,-3-1 0 16,-2-7-13-16,0-10-4 15,0-10-1-15,-4-8 18 0,-9-8-6 16,-6-6 5-16,-5-6-4 16,-5-2 6-16,-7 0-15 15,1-8 2-15,6-16-7 16,8-10 20-16,17-12-2 15,4-12-8-15,29-9-4 16,20-1-14-16,9 2 23 16,3 10 5-16,-1 10 9 15,-7 10 12-15,-8 9-1 16,-8 5 1-16,-10 7 16 16,-4 1-13-16,-10 2-13 0,-5 2-2 15,-5 1-9-15,-3 4-9 16,0-2-43-16,-9 6-28 15,-12 1 20-15,0 0 18 16,-2 0 27-16,5 9 9 16,7 5 6-16,7 3 0 15,4-2-1-15,0 6 1 16,23-3 12-16,2 1-1 16,4-2-4-16,3-1 19 0,-3-4-19 15,-7 0 1 1,-6-2-8-16,-9 0 0 0,-7 2 4 15,0 2-4-15,0 2 0 16,0 2 11-16,-5 0-10 16,3-2 4-16,2-4-5 15,0-1-26-15,15-8 17 16,17-3-21-16,7 0 5 0,9-3 24 16,-2-16-10-16,1-5 11 15,-5-6 7-15,-6-6 20 16,-9-2 45-1,-5 0-37-15,-11 4-8 0,-6 5 31 16,-5 11-20-16,0 7 7 16,-20 4-35-16,-9 7-4 15,-5 0-4-15,-1 17-2 16,2 13-6 0,1 2 5-16,10 4 2 15,11 0 3-15,11-4-4 16,0-4 0-16,19-6 5 15,21-6-5-15,12-8-1 0,8-6 0 16,7-2-9-16,-1-10 4 16,2-12 6-16,-8-8 0 15,-7-4 14-15,-8-4-14 16,-9-4 7-16,-12 4 8 16,-9 3-15-16,-12 7 0 15,-3 9 0-15,-5 8 0 16,-17 9 0-16,-9 2 0 15,-5 13 0-15,1 16 0 16,1 8 0-16,7 5 0 16,12 0 0-16,8-4 0 0,7-4 0 15,7-6 0-15,22-8 0 16,13-6 0-16,10-10 0 16,3-4 0-16,5-2-21 15,18-34-165-15,-13 2-290 16,-9 0-651-16</inkml:trace>
  <inkml:trace contextRef="#ctx0" brushRef="#br0" timeOffset="116411.62">19763 7593 1215 0,'0'0'639'0,"0"0"-127"16,0 0 96-16,0 0-316 15,0 0-97-15,0 0-48 16,0 0-29-16,0-19-55 16,0 19-31-16,0 0-20 0,0 0-12 15,0 0-6-15,0 0-3 16,0 0-3-16,0 0 4 15,-5 0-1-15,2 0 9 16,-1 0 0-16,0 0-1 16,2 4 1-16,2-4 0 15,0 0 1-15,0 0 10 16,0 0-2-16,0 0-1 16,0 0-1-16,-3 0-7 0,3 1-1 15,-2-1-9-15,0 4 0 16,0 1 10-16,-2 0 0 15,1 2 0-15,1 1 0 32,2-1-1-32,0 2 1 0,0-1 0 0,9 0 2 15,6 2 11-15,5 0-5 16,1 0-7-16,-4 0 5 16,-3 0-6-16,-5-2-1 15,-5-2-14-15,-4 0-7 0,0-4 1 16,0 0-11-1,0 0 5-15,-9 0 14 0,1 0 4 16,-2 0 3-16,4-2-12 31,-1 2-6-31,7-2 16 16,-2 0-8-16,2 0 4 16,0 0-32-16,0 0-53 15,-2-4-8-15,-8-6-76 16,2 2-277-16,-1 0-266 0</inkml:trace>
  <inkml:trace contextRef="#ctx0" brushRef="#br0" timeOffset="117080.34">19557 7283 1016 0,'0'0'596'0,"0"0"-214"0,0 0 137 16,0 0-207 0,0 0-66-16,0 0-16 0,0 0-36 15,0-8-35-15,0 8-16 16,0 0-47-16,0 0-36 16,7 2-24-16,7 14 1 15,3 4 10-15,3 6-24 16,3 2-23-16,-1 4 0 15,0 0 0-15,3 2 0 16,-3 0 0-16,-2 0 0 16,2-2 0-16,-3 0 0 0,-4 1 0 15,-4-3 0-15,-2-2 0 16,-5 2 0-16,-1 0 0 16,-1 0 0-16,-2 2 0 15,0-2 0-15,0 0 0 16,0 0 0-16,-7 1 0 15,-4-4 0-15,0 1 0 16,-4-1 0-16,-1-1 0 0,-3-2 0 16,-2 0 0-16,-2 0 0 15,-2-2 0-15,1 0 0 16,-2-2 0 0,1-2 0-16,3-4 0 0,7-1 0 15,1-6 0-15,5-3 0 16,3-2-95-16,6-2-167 15,0-2-198-15,0-12-549 0</inkml:trace>
  <inkml:trace contextRef="#ctx0" brushRef="#br0" timeOffset="117268.3">20268 8017 2799 0,'0'0'598'0,"0"0"-403"0,0 0-31 0,0 0-164 16,0 0-110 0,0 0-447-16,0 0-1114 0</inkml:trace>
  <inkml:trace contextRef="#ctx0" brushRef="#br0" timeOffset="-141788.47">8919 9381 1670 0,'0'0'794'15,"0"0"-486"-15,0 0-70 16,0 0 6-16,0 0-113 31,0 0-84-31,17 4 11 0,-13 3-5 16,6 5-34-16,5 2-19 15,16 7 9-15,17 5 15 16,14 2 2-16,15-2-26 16,8-10 17-16,9-10-17 15,-3-6-1-15,-2-12 1 16,-6-16 0-16,-12-6-9 15,-11-2 0-15,-9-3-3 16,-6 3 11-16,-7 6 0 0,-1 6-12 16,0 10 12-16,1 10-14 15,1 4 2-15,9 6-4 16,2 20 4-16,8 2 12 16,9 2 0-16,3-5-3 15,3-10 4-15,0-8 0 16,1-7 0-16,-5-7 8 15,-4-19-8-15,-5-8-9 0,-4-4-12 16,-10 0-12 0,-3 0-4-16,-6 6-32 0,-1 8 5 15,-3 9 25-15,-2 14 4 16,3 1 5-16,3 14 9 16,2 10 21-16,5 4 0 0,8-2 6 15,4-8-4-15,4-10 10 16,7-8-11-16,1 0-1 15,-1-18 0-15,-2-6 0 16,-10 0 0-16,-5 2 0 16,-12 4 0-16,-9 7 7 15,-5 10-7-15,-2 1 9 16,0 1 21-16,5 18 6 0,2 3 2 16,7 2-22-16,4-4-6 15,3-4 7-15,3-10-17 16,5-6 15-16,3 0-4 15,1-10 10-15,5-12 4 32,0-4-16-32,3 4-3 0,1 0 6 0,0 6-6 31,-7 4 5-31,-6 2-10 0,-7 4 14 16,-11 2 15-1,-12 2 10-15,-7 2 13 0,-7 0-17 16,-5 0-21-16,0 0-2 15,-2 0-13-15,2 0-90 16,-2-2-260-16,0-1-792 0</inkml:trace>
  <inkml:trace contextRef="#ctx0" brushRef="#br0" timeOffset="76841.17">22521 16437 1534 0,'0'0'474'31,"0"0"-196"-31,0 0 202 0,0 0-200 0,0 0-75 16,0 0-30-16,-74-62-7 15,68 62-9-15,2 0-44 16,-2 0-29-16,4 0-16 0,0 0-28 31,2 0-12-31,14 0-30 16,57 0 0-16,81-5 0 16,103-27 0-16,73-8 0 15,42-8 0-15,-14 2 0 16,-53 10 0-16,-55 0 0 15,-83 10-36-15,-67 8-41 16,-58 8-1-16,-36 6 18 0,-4-4 57 16,-25-2 3-16,-21 2 8 15,-12-4-7-15,-2-2 1 16,0 0-2-16,6-4-11 16,8-9-47-16,-2 4-8 15,6-2 15-15,0 5 36 16,2 2 15-16,4 6 22 15,11 4 46-15,10 6 22 16,15 2-20-16,0 0-46 16,38 6-18-16,20 12 12 15,17 8-4-15,10 5-14 0,2 1 7 16,-6 4-7-16,-17 4 0 16,-24 0 0-16,-24 8-6 15,-16 2 6-15,-24 0 0 16,-30 6 0-16,-11-1 1 15,-1-10 1-15,1-6-2 16,9-17-91-16,19-8-242 16,16-14-663-16</inkml:trace>
  <inkml:trace contextRef="#ctx0" brushRef="#br0" timeOffset="78547.62">25575 15687 1859 0,'0'0'1074'0,"0"0"-806"0,0 0 21 16,0 0-131-16,0 0-124 16,0 0-20-16,0 0-13 15,49 70 8 1,-28-50-3-16,-6-4-6 0,-3-2 0 15,-8-14-1-15,-2 0-9 16,-2 0 10-16,0-26 1 16,0-2 1-16,-6-6-1 15,-19 2-1-15,-8 10 2 16,-15 16 5-16,-5 6 8 16,-8 36 11-16,-1 40 23 0,12 40 7 15,25 31-2-15,21-13-27 16,8-22-18-16,29-41 6 15,9-25-14-15,18-12 4 16,17-10-5-16,12-20 0 16,4-14 0-16,5-60-10 15,-4-47 10-15,-16-49 0 16,-21-25 1-16,-32-1 0 16,-23 19 8-16,-2 55-9 15,-4 40 0-15,-3 40 6 0,1 24 18 16,2 10 42-16,0 4-38 15,2 42-28-15,2 56 0 16,0 44 0 0,0 19 0-16,12-5 0 0,3-35 0 15,3-45 0-15,0-22 0 16,2-14 0-16,0-4 0 16,0-6 0-1,0-8 0-15,-7-18 0 16,-1-4 0-16,-3-30 0 15,5-20 0-15,3-16 0 16,3-4 0-16,0 6 0 16,0 14 0-16,-4 19 0 15,-3 17 0-15,-2 14 0 16,1 10 0-16,7 26 0 16,6 17 0-16,6 1 0 15,4 4 0-15,4-4 0 16,3-14 0-16,0-10 0 15,1-20 0-15,-1-10 0 0,-2-14 0 16,-4-22 0-16,-7-16 0 16,-9-12 0-16,-7-10 0 15,-10-7 0-15,-3 1 0 16,-3 16 0-16,-15 16 0 16,-6 22 0-16,-1 26 0 15,-1 16 0-15,6 38 0 16,6 16 0-16,14 8 0 15,0 1 0-15,18-11 0 0,22-14 0 16,13-24 0-16,12-20 0 16,7-10 0-16,3-40 0 15,-2-24 0-15,4-24 0 16,-17-5 0-16,-14 1 0 16,-10 4 0-16,-18 30 0 15,-2 1 0-15,-10 25 0 16,-3 22 0-16,1 10 0 0,0 2 0 15,3 28 0 1,4 5 0-16,2 5 0 0,1-4 0 16,-1-4 0-16,-2-14 0 15,-4-10 0-15,-2-8 0 16,-5 0 0-16,0-8 0 16,0-20 0-16,0-6 0 0,-14 2 0 15,-3-3 0-15,-6 12 0 16,-2 9 0-1,-2 14 0 1,1 14 0-16,2 34 0 16,6 20 0-16,7 12 0 15,11 0 0-15,0-8 0 0,17-9 0 16,16-17 0-16,10-20 0 16,8-22 0-16,7-4 0 15,4-40 0-15,1-23 0 16,-1-27 0-16,-4-30 0 15,-15-40 0-15,-21-11 0 16,-22-1 0-16,-2 35 0 16,-23 49 0-16,3 36 0 15,2 28 0-15,-3 12 0 16,4 12 0-16,-2 38 0 16,11 62 0-16,10 51 0 0,8 15 0 15,23-1 0-15,-1-41 0 16,-8-44 0-16,-3-26 0 15,0-22 0-15,1 0 0 16,0-10 0-16,2-8 0 16,-2-14 0-16,-2-20 0 15,2-32 0-15,3-34 0 16,0-38 0-16,-2-1 0 16,-3 13 0-16,-7 20 0 0,-7 36 0 15,3 12 0 1,-3 3 0-16,-4 23 0 0,0 18 0 15,0 0 0-15,-4 32 0 16,-18 17 0-16,-7 13 0 16,-4 10 0-16,-4-4 0 15,4-2 0-15,9-12 0 16,10-9 0-16,14-11 0 16,0-10 0-16,27-6 0 15,19-6 0-15,12 2 0 0,7 4 0 16,7 0 0-16,-3 12 0 15,-5 6 0-15,-6 2 0 16,-6 4 0-16,-8 0 0 16,-4-3 0-16,-4-7 0 15,-5-9 0-15,-7-6 0 16,-3-11 0-16,-3-6 0 16,3-24 0-16,0-16-320 15,-1-9-910-15</inkml:trace>
  <inkml:trace contextRef="#ctx0" brushRef="#br0" timeOffset="78681.2">29051 15446 2805 0,'0'0'713'16,"0"0"-344"-16,0 0-160 16,0 0-209-16,0 0-68 15,0 0-516-15,7 115-989 0</inkml:trace>
  <inkml:trace contextRef="#ctx0" brushRef="#br0" timeOffset="79013.45">25986 16950 2374 0,'0'0'678'16,"0"0"-364"-16,0 0 31 0,0 0-102 15,0 0-101-15,312 0-142 16,-40-44 0-16,44-18 0 16,16-14 0-16,-5-11 0 15,3-15 0-15,-29 4 0 16,-39 4 0-16,-75 18 0 31,-69 27 0-31,-57 17 0 16,-37 12 0-16,-19 6 0 0,-5 10 0 15,-36 4 0-15,-64 30 0 16,9 10-263-16,-3 0-805 0</inkml:trace>
  <inkml:trace contextRef="#ctx0" brushRef="#br0" timeOffset="79310.2">26121 17267 2068 0,'0'0'879'0,"0"0"-560"16,0 0 30-16,0 0-68 15,0 0-140-15,274-26-82 16,-24-28-59-16,49-14 0 15,19-17 0-15,3-3 0 16,0-6 0-16,-22 0 0 0,-37 5 0 16,-71 17 0-16,-65 24 0 15,-59 16 0 1,-38 18 0-16,-16 6 0 0,-11 2 0 16,-2 6 0-16,-15 2 0 15,-6 20 0-15,8 0-464 16,13-10-1108-16</inkml:trace>
  <inkml:trace contextRef="#ctx0" brushRef="#br0" timeOffset="79437.62">29481 16543 2242 0,'0'0'1330'15,"0"0"-806"-15,0 0-524 16,0 0 0-16,0 0 0 15,0 0 0-15,114-58-888 0</inkml:trace>
  <inkml:trace contextRef="#ctx0" brushRef="#br0" timeOffset="81413">29018 14097 937 0,'0'0'1261'15,"0"0"-770"-15,0 0 73 0,0 0-194 16,0 0-125-16,0 0-103 0,-80-104-56 16,80 65-86-16,7-5 0 15,22-6 0 1,12-2 0-16,15 2 0 0,7 8 0 16,3 10 0-16,-1 17 0 15,-7 15 0 1,-15 13 0-16,-15 32 0 0,-18 36 0 0,-10 35 0 15,-21 31 0 1,-8 3 0-16,7-24 0 16,9-36 0-16,11-33 0 0,2-11 0 31,0 6 0-31,0-2 0 0,2 2-41 16,4-12-145-1,1-2-193-15,-4-9-418 16,-1-5-485-16</inkml:trace>
  <inkml:trace contextRef="#ctx0" brushRef="#br0" timeOffset="81667.89">29452 15173 1674 0,'0'0'676'0,"0"0"-192"0,0 0-161 16,0 0-91-16,0 0-112 15,125 77-54-15,-87-77-36 16,-2-6-14-16,-1-16-16 15,-10-9-36-15,-8-1 12 16,-15-4 23-16,-2 2 1 0,-12 0 6 16,-22 8 9-1,-3 10 45-15,-9 10 54 0,7 6-18 16,3 2-22-16,9 14-49 16,13-2-22-16,14-4-3 15,16-12-174-15,18-20-301 16,1-12-594-16</inkml:trace>
  <inkml:trace contextRef="#ctx0" brushRef="#br0" timeOffset="82007.75">29818 13830 1478 0,'0'0'1466'16,"0"0"-1111"-16,0 0 121 15,0 0-271-15,-100-144-89 16,104 94-116-16,27-4 0 16,14 1 0-16,4 5 0 15,2 12 0-15,-5 14 0 16,-7 18 0-16,-11 4 0 16,-10 34 0-16,-11 20 0 15,-7 14 0-15,0 12 0 16,0 9 0-16,-11 5 0 15,0 0 0-15,-1 0 0 16,8-1 0-16,2-11 0 16,2-8 0-16,0-17 0 15,0-12-99-15,18-8-246 16,-1-14-458-16,2-6-467 0</inkml:trace>
  <inkml:trace contextRef="#ctx0" brushRef="#br0" timeOffset="82277.1">30187 14740 1888 0,'0'0'818'0,"0"0"-245"16,-19 103-204-16,19-65-153 15,0-6-111-15,15-6-51 16,12-8-33-16,4-8-3 16,5-8-18-16,1-2-38 15,-1-6-40-15,-2-22-67 0,-5-2-32 16,-9-10 24-16,-12 4 66 15,-8-3 71-15,0 10 16 16,-26 8 90-16,-7 13 37 16,-6 8 34-16,4 4-34 15,8 21-61-15,10 3-43 16,12-5-23-16,5-10-132 16,22-5-522-16,5-8-1648 0</inkml:trace>
  <inkml:trace contextRef="#ctx0" brushRef="#br0" timeOffset="82403.45">31003 14400 3286 0,'0'0'652'16,"0"0"-494"-16,0 0-158 15,0 0 0-15,0 0-469 16,0 0-1237-16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9AFD-13A0-4C88-8A98-85BDBF27DD0A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18E59-F18E-4972-974B-466549C6F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18E59-F18E-4972-974B-466549C6F5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4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0595" y="231986"/>
            <a:ext cx="11290808" cy="82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931" y="1425955"/>
            <a:ext cx="11248136" cy="335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27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customXml" Target="../ink/ink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customXml" Target="../ink/ink10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customXml" Target="../ink/ink2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jpg"/><Relationship Id="rId7" Type="http://schemas.openxmlformats.org/officeDocument/2006/relationships/customXml" Target="../ink/ink22.xml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93.jpg"/><Relationship Id="rId4" Type="http://schemas.openxmlformats.org/officeDocument/2006/relationships/image" Target="../media/image92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customXml" Target="../ink/ink2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8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jp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artiarya@pe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1767205"/>
            <a:ext cx="7543800" cy="11226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59655" algn="l"/>
              </a:tabLst>
            </a:pPr>
            <a:r>
              <a:rPr spc="-5"/>
              <a:t>GRAPH </a:t>
            </a:r>
            <a:r>
              <a:rPr spc="-25"/>
              <a:t>THEORY </a:t>
            </a:r>
            <a:r>
              <a:rPr lang="en-US"/>
              <a:t>AND</a:t>
            </a:r>
            <a:br>
              <a:rPr lang="en-IN"/>
            </a:br>
            <a:r>
              <a:t>ITS </a:t>
            </a:r>
            <a:r>
              <a:rPr lang="en-IN" spc="-25"/>
              <a:t>APPLICATIONS</a:t>
            </a:r>
            <a:endParaRPr spc="-25">
              <a:uFill>
                <a:solidFill>
                  <a:srgbClr val="C55A11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184" y="2889885"/>
            <a:ext cx="5977890" cy="12535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434"/>
              </a:spcBef>
            </a:pPr>
            <a:endParaRPr lang="en-IN" sz="2400" b="1" spc="-1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34"/>
              </a:spcBef>
            </a:pPr>
            <a:r>
              <a:rPr lang="en-IN" sz="2400" b="1" spc="-10" err="1">
                <a:latin typeface="Calibri"/>
                <a:cs typeface="Calibri"/>
              </a:rPr>
              <a:t>Dr.</a:t>
            </a:r>
            <a:r>
              <a:rPr lang="en-IN" sz="2400" b="1" spc="-10">
                <a:latin typeface="Calibri"/>
                <a:cs typeface="Calibri"/>
              </a:rPr>
              <a:t> Arti Arya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>
                <a:latin typeface="Calibri"/>
                <a:cs typeface="Calibri"/>
              </a:rPr>
              <a:t>Department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Computer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Science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&amp;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Google Shape;48;p1">
            <a:extLst>
              <a:ext uri="{FF2B5EF4-FFF2-40B4-BE49-F238E27FC236}">
                <a16:creationId xmlns:a16="http://schemas.microsoft.com/office/drawing/2014/main" id="{6168AA23-78E1-C934-2FAA-9B24F177DB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293" y="1466721"/>
            <a:ext cx="2238671" cy="36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BF86BAD0-5219-86CF-41CB-93662E4FF741}"/>
              </a:ext>
            </a:extLst>
          </p:cNvPr>
          <p:cNvSpPr/>
          <p:nvPr/>
        </p:nvSpPr>
        <p:spPr>
          <a:xfrm>
            <a:off x="4465320" y="2821305"/>
            <a:ext cx="5745480" cy="68580"/>
          </a:xfrm>
          <a:custGeom>
            <a:avLst/>
            <a:gdLst/>
            <a:ahLst/>
            <a:cxnLst/>
            <a:rect l="l" t="t" r="r" b="b"/>
            <a:pathLst>
              <a:path w="7904480" h="685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5">
                <a:latin typeface="Calibri"/>
                <a:cs typeface="Calibri"/>
              </a:rPr>
              <a:t>Walk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805" y="1905380"/>
            <a:ext cx="3248024" cy="2838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/>
              <p:nvPr/>
            </p:nvSpPr>
            <p:spPr>
              <a:xfrm>
                <a:off x="228600" y="5181600"/>
                <a:ext cx="11125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→2→3→4→2→1→3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𝑜𝑝𝑒𝑛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</m:t>
                      </m:r>
                    </m:oMath>
                  </m:oMathPara>
                </a14:m>
                <a:endParaRPr lang="en-IN" sz="2400" b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IN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→3→2→4→3→2→1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𝑐𝑙𝑜𝑠𝑒𝑑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</m:t>
                      </m:r>
                    </m:oMath>
                  </m:oMathPara>
                </a14:m>
                <a:endParaRPr lang="en-IN" sz="2400"/>
              </a:p>
              <a:p>
                <a:endParaRPr lang="en-IN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1112520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A60668B-C35E-A192-14D6-12690A6403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8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35">
                <a:latin typeface="Calibri"/>
                <a:cs typeface="Calibri"/>
              </a:rPr>
              <a:t>Trail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793451"/>
            <a:ext cx="2460014" cy="32856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65959-A5F9-1757-51B6-89AF875D148E}"/>
                  </a:ext>
                </a:extLst>
              </p:cNvPr>
              <p:cNvSpPr txBox="1"/>
              <p:nvPr/>
            </p:nvSpPr>
            <p:spPr>
              <a:xfrm>
                <a:off x="0" y="2782669"/>
                <a:ext cx="701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→3→8→6→3→2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𝑜𝑝𝑒𝑛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</m:t>
                      </m:r>
                    </m:oMath>
                  </m:oMathPara>
                </a14:m>
                <a:endParaRPr lang="en-IN" sz="2400" b="0">
                  <a:ea typeface="Cambria Math" panose="02040503050406030204" pitchFamily="18" charset="0"/>
                </a:endParaRPr>
              </a:p>
              <a:p>
                <a:endParaRPr lang="en-IN" sz="24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→3→8→6→3→2→1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𝑐𝑙𝑜𝑠𝑒𝑑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65959-A5F9-1757-51B6-89AF875D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2669"/>
                <a:ext cx="70104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1EEDA57E-3085-9467-764C-919B6216D0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>
                <a:latin typeface="Calibri"/>
                <a:cs typeface="Calibri"/>
              </a:rPr>
              <a:t>Path,</a:t>
            </a:r>
            <a:r>
              <a:rPr sz="2400" b="1" spc="-10">
                <a:latin typeface="Calibri"/>
                <a:cs typeface="Calibri"/>
              </a:rPr>
              <a:t> Circuit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and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990600" y="4978215"/>
                <a:ext cx="10443871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→2→4→8→6→3→1</m:t>
                    </m:r>
                  </m:oMath>
                </a14:m>
                <a:r>
                  <a:rPr lang="en-IN" sz="2400">
                    <a:latin typeface="Calibri"/>
                    <a:cs typeface="Calibri"/>
                  </a:rPr>
                  <a:t> is a </a:t>
                </a:r>
                <a:r>
                  <a:rPr lang="en-IN" sz="2400">
                    <a:solidFill>
                      <a:srgbClr val="3333FF"/>
                    </a:solidFill>
                    <a:latin typeface="Calibri"/>
                    <a:cs typeface="Calibri"/>
                  </a:rPr>
                  <a:t>cycle</a:t>
                </a:r>
                <a:endParaRPr sz="2400">
                  <a:solidFill>
                    <a:srgbClr val="3333FF"/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978215"/>
                <a:ext cx="10443871" cy="382156"/>
              </a:xfrm>
              <a:prstGeom prst="rect">
                <a:avLst/>
              </a:prstGeom>
              <a:blipFill>
                <a:blip r:embed="rId2"/>
                <a:stretch>
                  <a:fillRect l="-934" t="-22581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483" y="1519427"/>
            <a:ext cx="3502152" cy="3022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1CC64-A135-E7AE-CF24-8AD12D0A957D}"/>
                  </a:ext>
                </a:extLst>
              </p:cNvPr>
              <p:cNvSpPr txBox="1"/>
              <p:nvPr/>
            </p:nvSpPr>
            <p:spPr>
              <a:xfrm>
                <a:off x="5638800" y="2302942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2→4→3→8→6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𝑝𝑎𝑡h</m:t>
                      </m:r>
                    </m:oMath>
                  </m:oMathPara>
                </a14:m>
                <a:endParaRPr lang="en-IN" sz="240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1CC64-A135-E7AE-CF24-8AD12D0A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302942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19CC0-8162-522F-FF65-7BBA9D732E2E}"/>
                  </a:ext>
                </a:extLst>
              </p:cNvPr>
              <p:cNvSpPr txBox="1"/>
              <p:nvPr/>
            </p:nvSpPr>
            <p:spPr>
              <a:xfrm>
                <a:off x="5181600" y="347420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→2→4→3→8→6→3→1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𝑐𝑖𝑟𝑐𝑢𝑖𝑡</m:t>
                      </m:r>
                    </m:oMath>
                  </m:oMathPara>
                </a14:m>
                <a:endParaRPr lang="en-IN" sz="2400" b="0">
                  <a:latin typeface="Calibri"/>
                  <a:ea typeface="Cambria Math" panose="02040503050406030204" pitchFamily="18" charset="0"/>
                  <a:cs typeface="Calibri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19CC0-8162-522F-FF65-7BBA9D73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74207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2343148D-59DE-EE17-02A5-25D2238DFA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A22E4-0A1A-1EC6-BCF4-8B404AC5CB61}"/>
              </a:ext>
            </a:extLst>
          </p:cNvPr>
          <p:cNvSpPr txBox="1"/>
          <p:nvPr/>
        </p:nvSpPr>
        <p:spPr>
          <a:xfrm>
            <a:off x="1394590" y="6385795"/>
            <a:ext cx="9402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/>
              <a:t>https://www.geeksforgeeks.org/mathematics-walks-trails-paths-cycles-and-circuits-in-graph/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>
                <a:latin typeface="Calibri"/>
                <a:cs typeface="Calibri"/>
              </a:rPr>
              <a:t>Path,</a:t>
            </a:r>
            <a:r>
              <a:rPr sz="2400" b="1" spc="-10">
                <a:latin typeface="Calibri"/>
                <a:cs typeface="Calibri"/>
              </a:rPr>
              <a:t> Circuit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and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2343148D-59DE-EE17-02A5-25D2238DFA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A22E4-0A1A-1EC6-BCF4-8B404AC5CB61}"/>
              </a:ext>
            </a:extLst>
          </p:cNvPr>
          <p:cNvSpPr txBox="1"/>
          <p:nvPr/>
        </p:nvSpPr>
        <p:spPr>
          <a:xfrm>
            <a:off x="319916" y="5657671"/>
            <a:ext cx="3025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https://www.geeksforgeeks.org/mathematics-walks-trails-paths-cycles-and-circuits-in-graph/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433FE-EC70-0E25-F041-C4E6ADAF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6" y="2035103"/>
            <a:ext cx="2413124" cy="2787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DFD79-B2F9-5378-D708-25A7C1813BA5}"/>
              </a:ext>
            </a:extLst>
          </p:cNvPr>
          <p:cNvSpPr txBox="1"/>
          <p:nvPr/>
        </p:nvSpPr>
        <p:spPr>
          <a:xfrm>
            <a:off x="2530652" y="1978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Here 6-&gt;8-&gt;3-&gt;1-&gt;2-&gt;4 is a Path (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9AD64-28C0-D0FD-AB99-E48DEFEBB6F6}"/>
              </a:ext>
            </a:extLst>
          </p:cNvPr>
          <p:cNvSpPr txBox="1"/>
          <p:nvPr/>
        </p:nvSpPr>
        <p:spPr>
          <a:xfrm>
            <a:off x="6172200" y="20066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Vertex </a:t>
            </a:r>
            <a:r>
              <a:rPr lang="en-US">
                <a:solidFill>
                  <a:srgbClr val="273239"/>
                </a:solidFill>
                <a:latin typeface="Nunito" pitchFamily="2" charset="0"/>
              </a:rPr>
              <a:t>and 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Edge not repeated) </a:t>
            </a:r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182F0C-5A45-1047-4099-9C013DA64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416" y="2665949"/>
            <a:ext cx="3156112" cy="35752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457D81-9C38-808F-C6CF-CB1F8DB7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04435"/>
            <a:ext cx="4140413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9289415" cy="311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Eulerian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 </a:t>
            </a:r>
            <a:r>
              <a:rPr sz="2400" b="1" spc="-15">
                <a:latin typeface="Calibri"/>
                <a:cs typeface="Calibri"/>
              </a:rPr>
              <a:t>Graph </a:t>
            </a:r>
            <a:r>
              <a:rPr sz="2400">
                <a:latin typeface="Calibri"/>
                <a:cs typeface="Calibri"/>
              </a:rPr>
              <a:t>- A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connected graph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G </a:t>
            </a:r>
            <a:r>
              <a:rPr sz="2400">
                <a:latin typeface="Calibri"/>
                <a:cs typeface="Calibri"/>
              </a:rPr>
              <a:t>is </a:t>
            </a:r>
            <a:r>
              <a:rPr sz="2400" spc="-5">
                <a:latin typeface="Calibri"/>
                <a:cs typeface="Calibri"/>
              </a:rPr>
              <a:t>called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Euler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graph</a:t>
            </a:r>
            <a:r>
              <a:rPr sz="2400" spc="-10">
                <a:latin typeface="Calibri"/>
                <a:cs typeface="Calibri"/>
              </a:rPr>
              <a:t>, </a:t>
            </a:r>
            <a:r>
              <a:rPr sz="2400">
                <a:latin typeface="Calibri"/>
                <a:cs typeface="Calibri"/>
              </a:rPr>
              <a:t>if </a:t>
            </a:r>
            <a:r>
              <a:rPr sz="2400" spc="-10">
                <a:latin typeface="Calibri"/>
                <a:cs typeface="Calibri"/>
              </a:rPr>
              <a:t>there </a:t>
            </a:r>
            <a:r>
              <a:rPr sz="2400">
                <a:latin typeface="Calibri"/>
                <a:cs typeface="Calibri"/>
              </a:rPr>
              <a:t>is 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closed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 trail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includes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every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edge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graph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22FA-7F53-A53C-1FA6-D3F4EC12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5334000" cy="278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5343F-E6D5-9A9E-8AAA-EC991AF0373B}"/>
              </a:ext>
            </a:extLst>
          </p:cNvPr>
          <p:cNvSpPr txBox="1"/>
          <p:nvPr/>
        </p:nvSpPr>
        <p:spPr>
          <a:xfrm>
            <a:off x="1023366" y="5983398"/>
            <a:ext cx="10145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03030"/>
                </a:solidFill>
                <a:latin typeface="+mj-lt"/>
              </a:rPr>
              <a:t>T</a:t>
            </a:r>
            <a:r>
              <a:rPr lang="en-US" sz="2400" b="0" i="0">
                <a:solidFill>
                  <a:srgbClr val="303030"/>
                </a:solidFill>
                <a:effectLst/>
                <a:latin typeface="+mj-lt"/>
              </a:rPr>
              <a:t>he above graph contains an Euler circuit BACEDCB, so it is an Euler graph</a:t>
            </a:r>
            <a:endParaRPr lang="en-IN" sz="2400">
              <a:latin typeface="+mj-lt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CF901D68-9983-B061-9BAB-0615BF4AC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5F3DF8-C4D1-3695-F685-1CC8027D02CA}"/>
                  </a:ext>
                </a:extLst>
              </p14:cNvPr>
              <p14:cNvContentPartPr/>
              <p14:nvPr/>
            </p14:nvContentPartPr>
            <p14:xfrm>
              <a:off x="5940360" y="3195720"/>
              <a:ext cx="4216680" cy="94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5F3DF8-C4D1-3695-F685-1CC8027D02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1000" y="3186360"/>
                <a:ext cx="423540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F6FC2D-298E-6BF8-44C3-2AA95B2853EA}"/>
                  </a:ext>
                </a:extLst>
              </p14:cNvPr>
              <p14:cNvContentPartPr/>
              <p14:nvPr/>
            </p14:nvContentPartPr>
            <p14:xfrm>
              <a:off x="1907280" y="1937520"/>
              <a:ext cx="5296680" cy="456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F6FC2D-298E-6BF8-44C3-2AA95B2853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7920" y="1928160"/>
                <a:ext cx="5315400" cy="458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9289415" cy="3846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Eulerian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 </a:t>
            </a:r>
            <a:r>
              <a:rPr sz="2400" b="1" spc="-20">
                <a:latin typeface="Calibri"/>
                <a:cs typeface="Calibri"/>
              </a:rPr>
              <a:t>Path </a:t>
            </a:r>
            <a:r>
              <a:rPr lang="en-IN" sz="2400" b="1" spc="-20">
                <a:latin typeface="Calibri"/>
                <a:cs typeface="Calibri"/>
              </a:rPr>
              <a:t>(</a:t>
            </a:r>
            <a:r>
              <a:rPr lang="en-US"/>
              <a:t>Euler path is also known as </a:t>
            </a:r>
            <a:r>
              <a:rPr lang="en-US" b="1"/>
              <a:t>Euler Trail</a:t>
            </a:r>
            <a:r>
              <a:rPr lang="en-US"/>
              <a:t> or </a:t>
            </a:r>
            <a:r>
              <a:rPr lang="en-US" b="1"/>
              <a:t>Euler Walk)</a:t>
            </a:r>
            <a:r>
              <a:rPr lang="en-US"/>
              <a:t>.</a:t>
            </a:r>
            <a:br>
              <a:rPr lang="en-US"/>
            </a:br>
            <a:r>
              <a:rPr sz="2400">
                <a:latin typeface="Calibri"/>
                <a:cs typeface="Calibri"/>
              </a:rPr>
              <a:t>- A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Euler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path that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uses every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edge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graph 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exactly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sz="2400" spc="-5">
                <a:latin typeface="Calibri"/>
                <a:cs typeface="Calibri"/>
              </a:rPr>
              <a:t>.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path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starts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and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ends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at </a:t>
            </a:r>
            <a:r>
              <a:rPr sz="2400" spc="-20">
                <a:solidFill>
                  <a:srgbClr val="3333FF"/>
                </a:solidFill>
                <a:latin typeface="Calibri"/>
                <a:cs typeface="Calibri"/>
              </a:rPr>
              <a:t>different</a:t>
            </a:r>
            <a:r>
              <a:rPr sz="2400" spc="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vertices</a:t>
            </a:r>
            <a:r>
              <a:rPr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2A6C-9849-9858-207F-127956FC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2400"/>
            <a:ext cx="2419474" cy="2127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29344-CF46-BE6B-8AE3-39EBDF03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36" y="6089759"/>
            <a:ext cx="2419473" cy="53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54A3B-CF85-2A91-E853-DE051BF8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27125"/>
            <a:ext cx="2209914" cy="2698889"/>
          </a:xfrm>
          <a:prstGeom prst="rect">
            <a:avLst/>
          </a:prstGeom>
        </p:spPr>
      </p:pic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FABEB2D9-58CF-37F3-EDBB-768D1E94C1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6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9289415" cy="3846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Eulerian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 </a:t>
            </a:r>
            <a:r>
              <a:rPr sz="2400" b="1" spc="-20">
                <a:latin typeface="Calibri"/>
                <a:cs typeface="Calibri"/>
              </a:rPr>
              <a:t>Path </a:t>
            </a:r>
            <a:r>
              <a:rPr lang="en-IN" sz="2400" b="1" spc="-20">
                <a:latin typeface="Calibri"/>
                <a:cs typeface="Calibri"/>
              </a:rPr>
              <a:t>(</a:t>
            </a:r>
            <a:r>
              <a:rPr lang="en-US"/>
              <a:t>Euler path is also known as </a:t>
            </a:r>
            <a:r>
              <a:rPr lang="en-US" b="1"/>
              <a:t>Euler Trail</a:t>
            </a:r>
            <a:r>
              <a:rPr lang="en-US"/>
              <a:t> or </a:t>
            </a:r>
            <a:r>
              <a:rPr lang="en-US" b="1"/>
              <a:t>Euler Walk)</a:t>
            </a:r>
            <a:r>
              <a:rPr lang="en-US"/>
              <a:t>.</a:t>
            </a:r>
            <a:br>
              <a:rPr lang="en-US"/>
            </a:br>
            <a:r>
              <a:rPr sz="2400">
                <a:latin typeface="Calibri"/>
                <a:cs typeface="Calibri"/>
              </a:rPr>
              <a:t>- A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Euler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path that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uses every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edge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graph 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exactly </a:t>
            </a:r>
            <a:r>
              <a:rPr lang="en-US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sz="2400" spc="-5">
                <a:latin typeface="Calibri"/>
                <a:cs typeface="Calibri"/>
              </a:rPr>
              <a:t>.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path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starts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and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ends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at </a:t>
            </a:r>
            <a:r>
              <a:rPr sz="2400" spc="-20">
                <a:solidFill>
                  <a:srgbClr val="3333FF"/>
                </a:solidFill>
                <a:latin typeface="Calibri"/>
                <a:cs typeface="Calibri"/>
              </a:rPr>
              <a:t>different</a:t>
            </a:r>
            <a:r>
              <a:rPr sz="2400" spc="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lang="en-US" sz="2400" spc="-5">
                <a:solidFill>
                  <a:srgbClr val="3333FF"/>
                </a:solidFill>
                <a:latin typeface="Calibri"/>
                <a:cs typeface="Calibri"/>
              </a:rPr>
              <a:t>vertices</a:t>
            </a:r>
            <a:r>
              <a:rPr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FABEB2D9-58CF-37F3-EDBB-768D1E94C1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DA938-A121-0FFA-7E31-542ED00D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1835244" cy="2597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D2F84F-5343-4443-43AA-048B3E44D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56" y="3896484"/>
            <a:ext cx="1796064" cy="259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714B3C-1BAC-111E-B3E2-F4F7DB14C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39349"/>
            <a:ext cx="2165461" cy="19622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CEC6F4-562F-6CB6-A787-B047F7344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823" y="3910303"/>
            <a:ext cx="2372469" cy="2255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3AAC2E-7B38-4129-09F5-02B05EDB48F5}"/>
                  </a:ext>
                </a:extLst>
              </p14:cNvPr>
              <p14:cNvContentPartPr/>
              <p14:nvPr/>
            </p14:nvContentPartPr>
            <p14:xfrm>
              <a:off x="2760840" y="3943440"/>
              <a:ext cx="7893000" cy="2570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3AAC2E-7B38-4129-09F5-02B05EDB48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1480" y="3934080"/>
                <a:ext cx="7911720" cy="25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5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10380168" cy="41335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 </a:t>
            </a:r>
            <a:r>
              <a:rPr sz="2400" b="1" spc="-10">
                <a:latin typeface="Calibri"/>
                <a:cs typeface="Calibri"/>
              </a:rPr>
              <a:t>Circuit </a:t>
            </a:r>
            <a:r>
              <a:rPr sz="2400">
                <a:latin typeface="Calibri"/>
                <a:cs typeface="Calibri"/>
              </a:rPr>
              <a:t>- A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circuit </a:t>
            </a:r>
            <a:r>
              <a:rPr sz="2400">
                <a:latin typeface="Calibri"/>
                <a:cs typeface="Calibri"/>
              </a:rPr>
              <a:t>is a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circuit that uses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every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edge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graph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exactly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once. </a:t>
            </a:r>
            <a:r>
              <a:rPr lang="en-IN" sz="2400" spc="-5">
                <a:solidFill>
                  <a:srgbClr val="3333FF"/>
                </a:solidFill>
                <a:latin typeface="Calibri"/>
                <a:cs typeface="Calibri"/>
              </a:rPr>
              <a:t>(</a:t>
            </a:r>
            <a:r>
              <a:rPr lang="en-US" sz="2400"/>
              <a:t>Eulerian circuit is a Eulerian path which starts and ends on the same vertex.)</a:t>
            </a:r>
            <a:endParaRPr lang="en-IN" sz="2400" spc="-5">
              <a:solidFill>
                <a:srgbClr val="3333FF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circuit </a:t>
            </a:r>
            <a:r>
              <a:rPr sz="2400" spc="-20">
                <a:latin typeface="Calibri"/>
                <a:cs typeface="Calibri"/>
              </a:rPr>
              <a:t>always </a:t>
            </a:r>
            <a:r>
              <a:rPr sz="2400" spc="-15">
                <a:solidFill>
                  <a:srgbClr val="FF0066"/>
                </a:solidFill>
                <a:latin typeface="Calibri"/>
                <a:cs typeface="Calibri"/>
              </a:rPr>
              <a:t>starts </a:t>
            </a:r>
            <a:r>
              <a:rPr sz="2400">
                <a:solidFill>
                  <a:srgbClr val="FF0066"/>
                </a:solidFill>
                <a:latin typeface="Calibri"/>
                <a:cs typeface="Calibri"/>
              </a:rPr>
              <a:t>and ends </a:t>
            </a:r>
            <a:r>
              <a:rPr sz="2400" spc="-15">
                <a:solidFill>
                  <a:srgbClr val="FF0066"/>
                </a:solidFill>
                <a:latin typeface="Calibri"/>
                <a:cs typeface="Calibri"/>
              </a:rPr>
              <a:t>at </a:t>
            </a:r>
            <a:r>
              <a:rPr sz="2400">
                <a:solidFill>
                  <a:srgbClr val="FF0066"/>
                </a:solidFill>
                <a:latin typeface="Calibri"/>
                <a:cs typeface="Calibri"/>
              </a:rPr>
              <a:t>the same </a:t>
            </a:r>
            <a:r>
              <a:rPr sz="2400" spc="-15">
                <a:solidFill>
                  <a:srgbClr val="FF0066"/>
                </a:solidFill>
                <a:latin typeface="Calibri"/>
                <a:cs typeface="Calibri"/>
              </a:rPr>
              <a:t>vertex. </a:t>
            </a:r>
            <a:endParaRPr lang="en-IN" sz="2400" spc="-15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spc="-15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 </a:t>
            </a:r>
            <a:r>
              <a:rPr sz="2400" spc="-15">
                <a:latin typeface="Calibri"/>
                <a:cs typeface="Calibri"/>
              </a:rPr>
              <a:t>graph </a:t>
            </a:r>
            <a:r>
              <a:rPr sz="2400">
                <a:latin typeface="Calibri"/>
                <a:cs typeface="Calibri"/>
              </a:rPr>
              <a:t>G is a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graph </a:t>
            </a:r>
            <a:r>
              <a:rPr lang="en-IN" sz="2400" b="1" err="1">
                <a:latin typeface="Calibri"/>
                <a:cs typeface="Calibri"/>
              </a:rPr>
              <a:t>iff</a:t>
            </a:r>
            <a:r>
              <a:rPr lang="en-IN" sz="2400">
                <a:latin typeface="Calibri"/>
                <a:cs typeface="Calibri"/>
              </a:rPr>
              <a:t>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all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vertices of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G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are of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even</a:t>
            </a:r>
            <a:r>
              <a:rPr sz="2400" spc="19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degree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</a:t>
            </a:r>
            <a:r>
              <a:rPr sz="2400" spc="204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graph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Eulerian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lang="en-IN" sz="2400" b="1">
                <a:latin typeface="Calibri"/>
                <a:cs typeface="Calibri"/>
              </a:rPr>
              <a:t>if</a:t>
            </a:r>
            <a:r>
              <a:rPr sz="2400" b="1">
                <a:latin typeface="Calibri"/>
                <a:cs typeface="Calibri"/>
              </a:rPr>
              <a:t>f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b="1" i="1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400" b="1" i="1" spc="1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2400" b="1" i="1" spc="-5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400" b="1" i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b="1" i="1" spc="-5">
                <a:solidFill>
                  <a:srgbClr val="FF0000"/>
                </a:solidFill>
                <a:latin typeface="Calibri"/>
                <a:cs typeface="Calibri"/>
              </a:rPr>
              <a:t> be</a:t>
            </a:r>
            <a:r>
              <a:rPr sz="2400" b="1" i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z="24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5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400" b="1" i="1" spc="-5">
                <a:solidFill>
                  <a:srgbClr val="FF0000"/>
                </a:solidFill>
                <a:latin typeface="Calibri"/>
                <a:cs typeface="Calibri"/>
              </a:rPr>
              <a:t>cycles.</a:t>
            </a:r>
            <a:endParaRPr sz="2400" b="1" i="1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F36D-C67F-F0BD-826A-9860A43B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" y="4273480"/>
            <a:ext cx="2648086" cy="2451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DA675-C618-7C89-D403-AAD1BFE2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77263"/>
            <a:ext cx="2597283" cy="2711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563D2-04B0-7813-89E9-9E00D9D4E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77263"/>
            <a:ext cx="2489328" cy="2514729"/>
          </a:xfrm>
          <a:prstGeom prst="rect">
            <a:avLst/>
          </a:prstGeom>
        </p:spPr>
      </p:pic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4672B74C-C7B8-46EC-9AB6-9547C46954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8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9289415" cy="3764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Euler </a:t>
            </a:r>
            <a:r>
              <a:rPr sz="2400" b="1" spc="-10">
                <a:latin typeface="Calibri"/>
                <a:cs typeface="Calibri"/>
              </a:rPr>
              <a:t>Circuit </a:t>
            </a:r>
            <a:r>
              <a:rPr sz="2400">
                <a:latin typeface="Calibri"/>
                <a:cs typeface="Calibri"/>
              </a:rPr>
              <a:t>- A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circuit </a:t>
            </a:r>
            <a:r>
              <a:rPr sz="2400">
                <a:latin typeface="Calibri"/>
                <a:cs typeface="Calibri"/>
              </a:rPr>
              <a:t>is a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circuit that uses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every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edge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graph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exactly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once. </a:t>
            </a:r>
            <a:endParaRPr lang="en-IN" sz="2400" spc="-5">
              <a:solidFill>
                <a:srgbClr val="3333FF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circuit </a:t>
            </a:r>
            <a:r>
              <a:rPr sz="2400" spc="-20">
                <a:latin typeface="Calibri"/>
                <a:cs typeface="Calibri"/>
              </a:rPr>
              <a:t>always </a:t>
            </a:r>
            <a:r>
              <a:rPr sz="2400" spc="-15">
                <a:solidFill>
                  <a:srgbClr val="FF0066"/>
                </a:solidFill>
                <a:latin typeface="Calibri"/>
                <a:cs typeface="Calibri"/>
              </a:rPr>
              <a:t>starts </a:t>
            </a:r>
            <a:r>
              <a:rPr sz="2400">
                <a:solidFill>
                  <a:srgbClr val="FF0066"/>
                </a:solidFill>
                <a:latin typeface="Calibri"/>
                <a:cs typeface="Calibri"/>
              </a:rPr>
              <a:t>and ends </a:t>
            </a:r>
            <a:r>
              <a:rPr sz="2400" spc="-15">
                <a:solidFill>
                  <a:srgbClr val="FF0066"/>
                </a:solidFill>
                <a:latin typeface="Calibri"/>
                <a:cs typeface="Calibri"/>
              </a:rPr>
              <a:t>at </a:t>
            </a:r>
            <a:r>
              <a:rPr sz="2400">
                <a:solidFill>
                  <a:srgbClr val="FF0066"/>
                </a:solidFill>
                <a:latin typeface="Calibri"/>
                <a:cs typeface="Calibri"/>
              </a:rPr>
              <a:t>the same </a:t>
            </a:r>
            <a:r>
              <a:rPr sz="2400" spc="-15">
                <a:solidFill>
                  <a:srgbClr val="FF0066"/>
                </a:solidFill>
                <a:latin typeface="Calibri"/>
                <a:cs typeface="Calibri"/>
              </a:rPr>
              <a:t>vertex. </a:t>
            </a:r>
            <a:endParaRPr lang="en-IN" sz="2400" spc="-15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spc="-15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 </a:t>
            </a:r>
            <a:r>
              <a:rPr sz="2400" spc="-15">
                <a:latin typeface="Calibri"/>
                <a:cs typeface="Calibri"/>
              </a:rPr>
              <a:t>graph </a:t>
            </a:r>
            <a:r>
              <a:rPr sz="2400">
                <a:latin typeface="Calibri"/>
                <a:cs typeface="Calibri"/>
              </a:rPr>
              <a:t>G is a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graph </a:t>
            </a:r>
            <a:r>
              <a:rPr lang="en-IN" sz="2400" b="1" err="1">
                <a:latin typeface="Calibri"/>
                <a:cs typeface="Calibri"/>
              </a:rPr>
              <a:t>iff</a:t>
            </a:r>
            <a:r>
              <a:rPr lang="en-IN" sz="2400">
                <a:latin typeface="Calibri"/>
                <a:cs typeface="Calibri"/>
              </a:rPr>
              <a:t>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all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vertices of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G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are of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even</a:t>
            </a:r>
            <a:r>
              <a:rPr sz="2400" spc="19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degree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</a:t>
            </a:r>
            <a:r>
              <a:rPr sz="2400" spc="204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graph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Eulerian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lang="en-IN" sz="2400" b="1">
                <a:latin typeface="Calibri"/>
                <a:cs typeface="Calibri"/>
              </a:rPr>
              <a:t>if</a:t>
            </a:r>
            <a:r>
              <a:rPr sz="2400" b="1">
                <a:latin typeface="Calibri"/>
                <a:cs typeface="Calibri"/>
              </a:rPr>
              <a:t>f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b="1" i="1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400" b="1" i="1" spc="1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2400" b="1" i="1" spc="-5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400" b="1" i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b="1" i="1" spc="-5">
                <a:solidFill>
                  <a:srgbClr val="FF0000"/>
                </a:solidFill>
                <a:latin typeface="Calibri"/>
                <a:cs typeface="Calibri"/>
              </a:rPr>
              <a:t> be</a:t>
            </a:r>
            <a:r>
              <a:rPr sz="2400" b="1" i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z="24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5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400" b="1" i="1" spc="-5">
                <a:solidFill>
                  <a:srgbClr val="FF0000"/>
                </a:solidFill>
                <a:latin typeface="Calibri"/>
                <a:cs typeface="Calibri"/>
              </a:rPr>
              <a:t>cycles.</a:t>
            </a:r>
            <a:endParaRPr sz="2400" b="1" i="1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4672B74C-C7B8-46EC-9AB6-9547C46954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D1810-70E3-B3F3-C402-8D024905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2070206" cy="1803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C77BC9-9CA5-1624-00B9-500328863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216446"/>
            <a:ext cx="2514601" cy="2514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30D15-57B7-3FC2-3973-15DC540E9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93505"/>
            <a:ext cx="2044805" cy="25020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75FBE1-87C7-5803-6A2E-8B784B145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3973234"/>
            <a:ext cx="2001756" cy="2622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3B3D39-37DF-44A2-6018-45B74F4C1B6C}"/>
                  </a:ext>
                </a:extLst>
              </p14:cNvPr>
              <p14:cNvContentPartPr/>
              <p14:nvPr/>
            </p14:nvContentPartPr>
            <p14:xfrm>
              <a:off x="511560" y="3710520"/>
              <a:ext cx="6981840" cy="972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3B3D39-37DF-44A2-6018-45B74F4C1B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200" y="3701160"/>
                <a:ext cx="7000560" cy="9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5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615" y="1967119"/>
            <a:ext cx="6430103" cy="3115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08173" y="33712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6475" y="33616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0694" y="38667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41219" y="352331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08450" y="38381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6495" y="41240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74494" y="29712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22473" y="29712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55872" y="28472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4675" y="30187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972" y="413346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0573" y="445744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C800-EB86-341D-8AE0-92C1989F97C3}"/>
              </a:ext>
            </a:extLst>
          </p:cNvPr>
          <p:cNvSpPr txBox="1"/>
          <p:nvPr/>
        </p:nvSpPr>
        <p:spPr>
          <a:xfrm>
            <a:off x="2034180" y="5934410"/>
            <a:ext cx="916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http://mathonline.wikidot.com/eulerian-graphs-and-semi-eulerian-graphs</a:t>
            </a:r>
          </a:p>
        </p:txBody>
      </p:sp>
      <p:pic>
        <p:nvPicPr>
          <p:cNvPr id="18" name="Google Shape;58;p2">
            <a:extLst>
              <a:ext uri="{FF2B5EF4-FFF2-40B4-BE49-F238E27FC236}">
                <a16:creationId xmlns:a16="http://schemas.microsoft.com/office/drawing/2014/main" id="{DDF026C1-B66B-8DEB-C237-18FBB0392C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Disclaimer</a:t>
            </a:r>
            <a:endParaRPr sz="2400"/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The slides are prepared by </a:t>
            </a:r>
            <a:r>
              <a:rPr lang="en-IN" sz="2400" b="1" err="1"/>
              <a:t>Dr.</a:t>
            </a:r>
            <a:r>
              <a:rPr lang="en-IN" sz="2400" b="1"/>
              <a:t> Surabhi Narayan </a:t>
            </a:r>
            <a:r>
              <a:rPr lang="en-IN" sz="2400"/>
              <a:t>and a lot of content is  added by </a:t>
            </a:r>
            <a:r>
              <a:rPr lang="en-IN" sz="2400" b="1" err="1"/>
              <a:t>Dr.</a:t>
            </a:r>
            <a:r>
              <a:rPr lang="en-IN" sz="2400" b="1"/>
              <a:t> Arti Arya</a:t>
            </a:r>
            <a:r>
              <a:rPr lang="en-IN" sz="2400"/>
              <a:t>. The sources of the information other than text book is mentioned wherever used.</a:t>
            </a:r>
          </a:p>
        </p:txBody>
      </p:sp>
      <p:pic>
        <p:nvPicPr>
          <p:cNvPr id="2" name="Google Shape;58;p2">
            <a:extLst>
              <a:ext uri="{FF2B5EF4-FFF2-40B4-BE49-F238E27FC236}">
                <a16:creationId xmlns:a16="http://schemas.microsoft.com/office/drawing/2014/main" id="{DCF1313F-5973-9E14-25CC-BC2D722024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C800-EB86-341D-8AE0-92C1989F97C3}"/>
              </a:ext>
            </a:extLst>
          </p:cNvPr>
          <p:cNvSpPr txBox="1"/>
          <p:nvPr/>
        </p:nvSpPr>
        <p:spPr>
          <a:xfrm>
            <a:off x="2034180" y="5934410"/>
            <a:ext cx="916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http://mathonline.wikidot.com/eulerian-graphs-and-semi-eulerian-graphs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E67E24-8B92-BAED-74E7-FC09FF3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6" y="1578143"/>
            <a:ext cx="5829600" cy="2622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879ECD-912B-29E4-BE9F-CA2A2B93B25B}"/>
              </a:ext>
            </a:extLst>
          </p:cNvPr>
          <p:cNvSpPr txBox="1"/>
          <p:nvPr/>
        </p:nvSpPr>
        <p:spPr>
          <a:xfrm>
            <a:off x="6934200" y="1752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Whether Eulerian or not?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A0F88-1ED8-2F6E-1FD6-380C185631D7}"/>
              </a:ext>
            </a:extLst>
          </p:cNvPr>
          <p:cNvSpPr txBox="1"/>
          <p:nvPr/>
        </p:nvSpPr>
        <p:spPr>
          <a:xfrm>
            <a:off x="620466" y="4274937"/>
            <a:ext cx="2656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444444"/>
                </a:solidFill>
                <a:latin typeface="Helvetica Neue"/>
              </a:rPr>
              <a:t>N</a:t>
            </a:r>
            <a:r>
              <a:rPr lang="en-US" b="0" i="0">
                <a:solidFill>
                  <a:srgbClr val="444444"/>
                </a:solidFill>
                <a:effectLst/>
                <a:latin typeface="Helvetica Neue"/>
              </a:rPr>
              <a:t>ot Eulerian as there are two vertices with odd degree, </a:t>
            </a:r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733D-CA64-8B7A-81C9-29A7889E0919}"/>
              </a:ext>
            </a:extLst>
          </p:cNvPr>
          <p:cNvSpPr txBox="1"/>
          <p:nvPr/>
        </p:nvSpPr>
        <p:spPr>
          <a:xfrm>
            <a:off x="4146867" y="4412903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444444"/>
                </a:solidFill>
                <a:effectLst/>
                <a:latin typeface="Helvetica Neue"/>
              </a:rPr>
              <a:t>Eulerian since each vertex has an even degree.</a:t>
            </a:r>
            <a:endParaRPr lang="en-IN"/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408671AA-F8DB-AC29-A43D-E7CADE5332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0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79" y="1599795"/>
            <a:ext cx="4006121" cy="2857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2002" y="1504040"/>
            <a:ext cx="3600800" cy="17532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3600667"/>
            <a:ext cx="99250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1805" marR="1682114" algn="just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The </a:t>
            </a:r>
            <a:r>
              <a:rPr sz="1800" spc="-10">
                <a:latin typeface="Calibri"/>
                <a:cs typeface="Calibri"/>
              </a:rPr>
              <a:t>graph </a:t>
            </a:r>
            <a:r>
              <a:rPr sz="1800" spc="-5">
                <a:latin typeface="Calibri"/>
                <a:cs typeface="Calibri"/>
              </a:rPr>
              <a:t>has Euler </a:t>
            </a:r>
            <a:r>
              <a:rPr sz="1800" spc="-10">
                <a:latin typeface="Calibri"/>
                <a:cs typeface="Calibri"/>
              </a:rPr>
              <a:t>circuit </a:t>
            </a:r>
            <a:r>
              <a:rPr sz="1800">
                <a:latin typeface="Calibri"/>
                <a:cs typeface="Calibri"/>
              </a:rPr>
              <a:t>but </a:t>
            </a:r>
            <a:r>
              <a:rPr sz="1800" spc="-5">
                <a:latin typeface="Calibri"/>
                <a:cs typeface="Calibri"/>
              </a:rPr>
              <a:t>not Euler 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cycle.</a:t>
            </a:r>
            <a:r>
              <a:rPr sz="1800" spc="-5">
                <a:latin typeface="Calibri"/>
                <a:cs typeface="Calibri"/>
              </a:rPr>
              <a:t> Note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that</a:t>
            </a:r>
            <a:r>
              <a:rPr sz="1800">
                <a:latin typeface="Calibri"/>
                <a:cs typeface="Calibri"/>
              </a:rPr>
              <a:t> all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vertices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are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of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even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degree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573ACB6B-B087-4B63-3786-8B0ACC9782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857D8-BFEC-724B-DE91-1DAFE8662CAF}"/>
              </a:ext>
            </a:extLst>
          </p:cNvPr>
          <p:cNvSpPr txBox="1"/>
          <p:nvPr/>
        </p:nvSpPr>
        <p:spPr>
          <a:xfrm>
            <a:off x="1038402" y="535396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lang="en-US" sz="2400">
                <a:latin typeface="Calibri"/>
                <a:cs typeface="Calibri"/>
              </a:rPr>
              <a:t>A</a:t>
            </a:r>
            <a:r>
              <a:rPr lang="en-US" sz="2400" spc="-25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graph </a:t>
            </a:r>
            <a:r>
              <a:rPr lang="en-US" sz="2400">
                <a:latin typeface="Calibri"/>
                <a:cs typeface="Calibri"/>
              </a:rPr>
              <a:t>is</a:t>
            </a:r>
            <a:r>
              <a:rPr lang="en-US" sz="2400" spc="-5">
                <a:latin typeface="Calibri"/>
                <a:cs typeface="Calibri"/>
              </a:rPr>
              <a:t> called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 b="1">
                <a:latin typeface="Calibri"/>
                <a:cs typeface="Calibri"/>
              </a:rPr>
              <a:t>Eulerian</a:t>
            </a:r>
            <a:r>
              <a:rPr lang="en-US" sz="2400" b="1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if</a:t>
            </a:r>
            <a:r>
              <a:rPr lang="en-US" sz="2400" spc="-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it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has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</a:t>
            </a:r>
            <a:r>
              <a:rPr lang="en-US" sz="2400" spc="-15">
                <a:latin typeface="Calibri"/>
                <a:cs typeface="Calibri"/>
              </a:rPr>
              <a:t> </a:t>
            </a:r>
            <a:r>
              <a:rPr lang="en-US" sz="2400" b="1">
                <a:latin typeface="Calibri"/>
                <a:cs typeface="Calibri"/>
              </a:rPr>
              <a:t>Eulerian</a:t>
            </a:r>
            <a:r>
              <a:rPr lang="en-US" sz="2400" b="1" spc="-5">
                <a:latin typeface="Calibri"/>
                <a:cs typeface="Calibri"/>
              </a:rPr>
              <a:t> </a:t>
            </a:r>
            <a:r>
              <a:rPr lang="en-US" sz="2400" b="1" spc="-10">
                <a:latin typeface="Calibri"/>
                <a:cs typeface="Calibri"/>
              </a:rPr>
              <a:t>Circuit</a:t>
            </a:r>
            <a:r>
              <a:rPr lang="en-US" sz="2400" b="1" spc="-1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called </a:t>
            </a:r>
            <a:r>
              <a:rPr lang="en-US" sz="2400" b="1">
                <a:latin typeface="Calibri"/>
                <a:cs typeface="Calibri"/>
              </a:rPr>
              <a:t>Semi-Eulerian</a:t>
            </a:r>
            <a:r>
              <a:rPr lang="en-US" sz="2400" b="1" spc="-2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if</a:t>
            </a:r>
            <a:r>
              <a:rPr lang="en-US" sz="2400" spc="-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it </a:t>
            </a:r>
            <a:r>
              <a:rPr lang="en-US" sz="2400" spc="-53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has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 </a:t>
            </a:r>
            <a:r>
              <a:rPr lang="en-US" sz="2400" b="1">
                <a:latin typeface="Calibri"/>
                <a:cs typeface="Calibri"/>
              </a:rPr>
              <a:t>Eulerian </a:t>
            </a:r>
            <a:r>
              <a:rPr lang="en-US" sz="2400" b="1" spc="-20">
                <a:latin typeface="Calibri"/>
                <a:cs typeface="Calibri"/>
              </a:rPr>
              <a:t>Path</a:t>
            </a:r>
            <a:r>
              <a:rPr lang="en-US" sz="2400" spc="-20">
                <a:latin typeface="Calibri"/>
                <a:cs typeface="Calibri"/>
              </a:rPr>
              <a:t>.</a:t>
            </a:r>
            <a:endParaRPr lang="en-US"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2DB0C8-AC30-A164-9D48-3CD2B114932E}"/>
                  </a:ext>
                </a:extLst>
              </p14:cNvPr>
              <p14:cNvContentPartPr/>
              <p14:nvPr/>
            </p14:nvContentPartPr>
            <p14:xfrm>
              <a:off x="1198800" y="5699880"/>
              <a:ext cx="6015600" cy="58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2DB0C8-AC30-A164-9D48-3CD2B11493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9440" y="5690520"/>
                <a:ext cx="6034320" cy="60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573ACB6B-B087-4B63-3786-8B0ACC9782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857D8-BFEC-724B-DE91-1DAFE8662CAF}"/>
              </a:ext>
            </a:extLst>
          </p:cNvPr>
          <p:cNvSpPr txBox="1"/>
          <p:nvPr/>
        </p:nvSpPr>
        <p:spPr>
          <a:xfrm>
            <a:off x="1038402" y="535396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lang="en-US" sz="2400">
                <a:latin typeface="Calibri"/>
                <a:cs typeface="Calibri"/>
              </a:rPr>
              <a:t>A</a:t>
            </a:r>
            <a:r>
              <a:rPr lang="en-US" sz="2400" spc="-25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graph </a:t>
            </a:r>
            <a:r>
              <a:rPr lang="en-US" sz="2400">
                <a:latin typeface="Calibri"/>
                <a:cs typeface="Calibri"/>
              </a:rPr>
              <a:t>is</a:t>
            </a:r>
            <a:r>
              <a:rPr lang="en-US" sz="2400" spc="-5">
                <a:latin typeface="Calibri"/>
                <a:cs typeface="Calibri"/>
              </a:rPr>
              <a:t> called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 b="1">
                <a:latin typeface="Calibri"/>
                <a:cs typeface="Calibri"/>
              </a:rPr>
              <a:t>Eulerian</a:t>
            </a:r>
            <a:r>
              <a:rPr lang="en-US" sz="2400" b="1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if</a:t>
            </a:r>
            <a:r>
              <a:rPr lang="en-US" sz="2400" spc="-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it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has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</a:t>
            </a:r>
            <a:r>
              <a:rPr lang="en-US" sz="2400" spc="-15">
                <a:latin typeface="Calibri"/>
                <a:cs typeface="Calibri"/>
              </a:rPr>
              <a:t> </a:t>
            </a:r>
            <a:r>
              <a:rPr lang="en-US" sz="2400" b="1">
                <a:latin typeface="Calibri"/>
                <a:cs typeface="Calibri"/>
              </a:rPr>
              <a:t>Eulerian</a:t>
            </a:r>
            <a:r>
              <a:rPr lang="en-US" sz="2400" b="1" spc="-5">
                <a:latin typeface="Calibri"/>
                <a:cs typeface="Calibri"/>
              </a:rPr>
              <a:t> </a:t>
            </a:r>
            <a:r>
              <a:rPr lang="en-US" sz="2400" b="1" spc="-10">
                <a:latin typeface="Calibri"/>
                <a:cs typeface="Calibri"/>
              </a:rPr>
              <a:t>Circuit</a:t>
            </a:r>
            <a:r>
              <a:rPr lang="en-US" sz="2400" b="1" spc="-1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called </a:t>
            </a:r>
            <a:r>
              <a:rPr lang="en-US" sz="2400" b="1">
                <a:latin typeface="Calibri"/>
                <a:cs typeface="Calibri"/>
              </a:rPr>
              <a:t>Semi-Eulerian</a:t>
            </a:r>
            <a:r>
              <a:rPr lang="en-US" sz="2400" b="1" spc="-2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if</a:t>
            </a:r>
            <a:r>
              <a:rPr lang="en-US" sz="2400" spc="-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it </a:t>
            </a:r>
            <a:r>
              <a:rPr lang="en-US" sz="2400" spc="-53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has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 </a:t>
            </a:r>
            <a:r>
              <a:rPr lang="en-US" sz="2400" b="1">
                <a:latin typeface="Calibri"/>
                <a:cs typeface="Calibri"/>
              </a:rPr>
              <a:t>Eulerian </a:t>
            </a:r>
            <a:r>
              <a:rPr lang="en-US" sz="2400" b="1" spc="-20">
                <a:latin typeface="Calibri"/>
                <a:cs typeface="Calibri"/>
              </a:rPr>
              <a:t>Path</a:t>
            </a:r>
            <a:r>
              <a:rPr lang="en-US" sz="2400" spc="-20">
                <a:latin typeface="Calibri"/>
                <a:cs typeface="Calibri"/>
              </a:rPr>
              <a:t>.</a:t>
            </a:r>
            <a:endParaRPr lang="en-US"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C92076-DD55-890D-C333-E941E4CE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27845"/>
            <a:ext cx="5280092" cy="2875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DBE66-88E4-9E48-963B-AEF6CE80E2A6}"/>
              </a:ext>
            </a:extLst>
          </p:cNvPr>
          <p:cNvSpPr txBox="1"/>
          <p:nvPr/>
        </p:nvSpPr>
        <p:spPr>
          <a:xfrm>
            <a:off x="7543800" y="2514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Not Eulerian </a:t>
            </a:r>
            <a:r>
              <a:rPr lang="en-IN" sz="2400" err="1"/>
              <a:t>bcoz</a:t>
            </a:r>
            <a:r>
              <a:rPr lang="en-IN" sz="2400"/>
              <a:t> there are 4 vertices with odd degree.</a:t>
            </a:r>
          </a:p>
        </p:txBody>
      </p:sp>
    </p:spTree>
    <p:extLst>
      <p:ext uri="{BB962C8B-B14F-4D97-AF65-F5344CB8AC3E}">
        <p14:creationId xmlns:p14="http://schemas.microsoft.com/office/powerpoint/2010/main" val="9282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9331325" cy="3501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396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33655" marR="9525">
              <a:lnSpc>
                <a:spcPct val="100000"/>
              </a:lnSpc>
              <a:spcBef>
                <a:spcPts val="5"/>
              </a:spcBef>
            </a:pPr>
            <a:r>
              <a:rPr sz="2400" spc="-5">
                <a:latin typeface="Calibri"/>
                <a:cs typeface="Calibri"/>
              </a:rPr>
              <a:t>Is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it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possible</a:t>
            </a:r>
            <a:r>
              <a:rPr sz="2400" spc="1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to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determine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whether</a:t>
            </a:r>
            <a:r>
              <a:rPr sz="2400" i="1" spc="18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2400" i="1" spc="19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10">
                <a:solidFill>
                  <a:srgbClr val="3333FF"/>
                </a:solidFill>
                <a:latin typeface="Calibri"/>
                <a:cs typeface="Calibri"/>
              </a:rPr>
              <a:t>graph</a:t>
            </a:r>
            <a:r>
              <a:rPr sz="2400" i="1" spc="19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has</a:t>
            </a:r>
            <a:r>
              <a:rPr sz="2400" i="1" spc="18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3333FF"/>
                </a:solidFill>
                <a:latin typeface="Calibri"/>
                <a:cs typeface="Calibri"/>
              </a:rPr>
              <a:t>an</a:t>
            </a:r>
            <a:r>
              <a:rPr sz="2400" i="1" spc="18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Euler</a:t>
            </a:r>
            <a:r>
              <a:rPr sz="2400" i="1" spc="19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10">
                <a:solidFill>
                  <a:srgbClr val="3333FF"/>
                </a:solidFill>
                <a:latin typeface="Calibri"/>
                <a:cs typeface="Calibri"/>
              </a:rPr>
              <a:t>path</a:t>
            </a:r>
            <a:r>
              <a:rPr sz="2400" i="1" spc="18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or</a:t>
            </a:r>
            <a:r>
              <a:rPr sz="2400" i="1" spc="19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3333FF"/>
                </a:solidFill>
                <a:latin typeface="Calibri"/>
                <a:cs typeface="Calibri"/>
              </a:rPr>
              <a:t>an</a:t>
            </a:r>
            <a:r>
              <a:rPr sz="2400" i="1" spc="18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Euler </a:t>
            </a:r>
            <a:r>
              <a:rPr sz="2400" i="1" spc="-5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circuit,</a:t>
            </a:r>
            <a:r>
              <a:rPr sz="2400" i="1" spc="-2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3333FF"/>
                </a:solidFill>
                <a:latin typeface="Calibri"/>
                <a:cs typeface="Calibri"/>
              </a:rPr>
              <a:t>without</a:t>
            </a:r>
            <a:r>
              <a:rPr sz="2400" i="1" spc="-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necessarily </a:t>
            </a:r>
            <a:r>
              <a:rPr sz="2400" i="1" spc="-10">
                <a:solidFill>
                  <a:srgbClr val="3333FF"/>
                </a:solidFill>
                <a:latin typeface="Calibri"/>
                <a:cs typeface="Calibri"/>
              </a:rPr>
              <a:t>having </a:t>
            </a:r>
            <a:r>
              <a:rPr sz="2400" i="1" spc="-15">
                <a:solidFill>
                  <a:srgbClr val="3333FF"/>
                </a:solidFill>
                <a:latin typeface="Calibri"/>
                <a:cs typeface="Calibri"/>
              </a:rPr>
              <a:t>to</a:t>
            </a:r>
            <a:r>
              <a:rPr sz="2400" i="1" spc="-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find</a:t>
            </a:r>
            <a:r>
              <a:rPr sz="2400" i="1" spc="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>
                <a:solidFill>
                  <a:srgbClr val="3333FF"/>
                </a:solidFill>
                <a:latin typeface="Calibri"/>
                <a:cs typeface="Calibri"/>
              </a:rPr>
              <a:t>one explicitly</a:t>
            </a:r>
            <a:r>
              <a:rPr sz="2400" spc="-5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76555" marR="5080" indent="-342900">
              <a:lnSpc>
                <a:spcPct val="100000"/>
              </a:lnSpc>
              <a:spcBef>
                <a:spcPts val="955"/>
              </a:spcBef>
              <a:buFont typeface="Wingdings"/>
              <a:buChar char=""/>
              <a:tabLst>
                <a:tab pos="377190" algn="l"/>
                <a:tab pos="684530" algn="l"/>
                <a:tab pos="969644" algn="l"/>
                <a:tab pos="1816735" algn="l"/>
                <a:tab pos="2147570" algn="l"/>
                <a:tab pos="2711450" algn="l"/>
                <a:tab pos="3156585" algn="l"/>
                <a:tab pos="3934460" algn="l"/>
                <a:tab pos="4714240" algn="l"/>
                <a:tab pos="5426075" algn="l"/>
                <a:tab pos="5737225" algn="l"/>
                <a:tab pos="6496050" algn="l"/>
                <a:tab pos="7223125" algn="l"/>
                <a:tab pos="8221345" algn="l"/>
                <a:tab pos="8837295" algn="l"/>
              </a:tabLst>
            </a:pPr>
            <a:r>
              <a:rPr sz="2400" spc="-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f	a	g</a:t>
            </a:r>
            <a:r>
              <a:rPr sz="2400" spc="-5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aph	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G	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s	an	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Eul</a:t>
            </a:r>
            <a:r>
              <a:rPr sz="2400" spc="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>
                <a:latin typeface="Calibri"/>
                <a:cs typeface="Calibri"/>
              </a:rPr>
              <a:t>,	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he</a:t>
            </a:r>
            <a:r>
              <a:rPr sz="2400">
                <a:latin typeface="Calibri"/>
                <a:cs typeface="Calibri"/>
              </a:rPr>
              <a:t>n	it	mu</a:t>
            </a:r>
            <a:r>
              <a:rPr sz="2400" spc="-2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-3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actly	t</a:t>
            </a:r>
            <a:r>
              <a:rPr sz="2400" spc="-25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o	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odd  vertices.</a:t>
            </a:r>
            <a:endParaRPr sz="2400">
              <a:solidFill>
                <a:srgbClr val="FF0000"/>
              </a:solidFill>
              <a:latin typeface="Calibri"/>
              <a:cs typeface="Calibri"/>
            </a:endParaRPr>
          </a:p>
          <a:p>
            <a:pPr marL="376555" marR="6985" indent="-34290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2400" spc="-5">
                <a:latin typeface="Calibri"/>
                <a:cs typeface="Calibri"/>
              </a:rPr>
              <a:t>If</a:t>
            </a:r>
            <a:r>
              <a:rPr sz="2400">
                <a:latin typeface="Calibri"/>
                <a:cs typeface="Calibri"/>
              </a:rPr>
              <a:t> a </a:t>
            </a:r>
            <a:r>
              <a:rPr sz="2400" spc="-15">
                <a:latin typeface="Calibri"/>
                <a:cs typeface="Calibri"/>
              </a:rPr>
              <a:t>graph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 </a:t>
            </a:r>
            <a:r>
              <a:rPr sz="2400" spc="-5">
                <a:latin typeface="Calibri"/>
                <a:cs typeface="Calibri"/>
              </a:rPr>
              <a:t>has</a:t>
            </a:r>
            <a:r>
              <a:rPr sz="2400">
                <a:latin typeface="Calibri"/>
                <a:cs typeface="Calibri"/>
              </a:rPr>
              <a:t> an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Euler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circuit</a:t>
            </a:r>
            <a:r>
              <a:rPr sz="2400" spc="-10">
                <a:latin typeface="Calibri"/>
                <a:cs typeface="Calibri"/>
              </a:rPr>
              <a:t>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then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all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its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 vertices </a:t>
            </a:r>
            <a:r>
              <a:rPr sz="2400" spc="-15">
                <a:solidFill>
                  <a:srgbClr val="00B050"/>
                </a:solidFill>
                <a:latin typeface="Calibri"/>
                <a:cs typeface="Calibri"/>
              </a:rPr>
              <a:t>must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be </a:t>
            </a:r>
            <a:r>
              <a:rPr sz="2400" spc="-10">
                <a:solidFill>
                  <a:srgbClr val="00B050"/>
                </a:solidFill>
                <a:latin typeface="Calibri"/>
                <a:cs typeface="Calibri"/>
              </a:rPr>
              <a:t>even </a:t>
            </a:r>
            <a:r>
              <a:rPr sz="2400" spc="-53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vertices.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581400"/>
            <a:ext cx="7523988" cy="2715768"/>
          </a:xfrm>
          <a:prstGeom prst="rect">
            <a:avLst/>
          </a:prstGeom>
        </p:spPr>
      </p:pic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4960D765-0799-9D6B-FF94-322EB9EFD6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E52A10-0E55-6859-EE78-7C6F8BEC3E66}"/>
                  </a:ext>
                </a:extLst>
              </p14:cNvPr>
              <p14:cNvContentPartPr/>
              <p14:nvPr/>
            </p14:nvContentPartPr>
            <p14:xfrm>
              <a:off x="2135160" y="1757160"/>
              <a:ext cx="9026280" cy="445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E52A10-0E55-6859-EE78-7C6F8BEC3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5800" y="1747800"/>
                <a:ext cx="9045000" cy="447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9330055" cy="242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269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lang="en-IN" sz="2400" b="1" spc="-20">
                <a:solidFill>
                  <a:srgbClr val="C55A11"/>
                </a:solidFill>
                <a:latin typeface="Calibri"/>
                <a:cs typeface="Calibri"/>
              </a:rPr>
              <a:t>Bridges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2400" b="1" spc="-10">
                <a:latin typeface="Calibri"/>
                <a:cs typeface="Calibri"/>
              </a:rPr>
              <a:t>Bridges</a:t>
            </a:r>
            <a:endParaRPr sz="2400">
              <a:latin typeface="Calibri"/>
              <a:cs typeface="Calibri"/>
            </a:endParaRPr>
          </a:p>
          <a:p>
            <a:pPr marL="33655" marR="5080">
              <a:lnSpc>
                <a:spcPct val="100000"/>
              </a:lnSpc>
              <a:spcBef>
                <a:spcPts val="1160"/>
              </a:spcBef>
            </a:pPr>
            <a:r>
              <a:rPr sz="2400" spc="-10">
                <a:latin typeface="Calibri"/>
                <a:cs typeface="Calibri"/>
              </a:rPr>
              <a:t>Removing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single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edge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from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graph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can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make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it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disconnected.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Such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 bridge</a:t>
            </a:r>
            <a:r>
              <a:rPr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543" y="2883789"/>
            <a:ext cx="3018792" cy="3019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3805" y="2883789"/>
            <a:ext cx="3019425" cy="3019425"/>
          </a:xfrm>
          <a:prstGeom prst="rect">
            <a:avLst/>
          </a:prstGeom>
        </p:spPr>
      </p:pic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CDD027AA-73AD-6924-9CA4-0AB7AA3EBE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D7173C-E922-4BB9-1A97-EC791781F473}"/>
                  </a:ext>
                </a:extLst>
              </p14:cNvPr>
              <p14:cNvContentPartPr/>
              <p14:nvPr/>
            </p14:nvContentPartPr>
            <p14:xfrm>
              <a:off x="313200" y="2850120"/>
              <a:ext cx="3466440" cy="301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D7173C-E922-4BB9-1A97-EC791781F4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840" y="2840760"/>
                <a:ext cx="3485160" cy="303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931410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341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2400" spc="-5">
                <a:latin typeface="Calibri"/>
                <a:cs typeface="Calibri"/>
              </a:rPr>
              <a:t>Find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path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graph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652" y="2157517"/>
            <a:ext cx="2859085" cy="23781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6264" y="5087492"/>
            <a:ext cx="628840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The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400" spc="-25">
                <a:solidFill>
                  <a:srgbClr val="3333FF"/>
                </a:solidFill>
                <a:latin typeface="Calibri"/>
                <a:cs typeface="Calibri"/>
              </a:rPr>
              <a:t>w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o</a:t>
            </a:r>
            <a:r>
              <a:rPr sz="2400" spc="-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od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FF"/>
                </a:solidFill>
                <a:latin typeface="Calibri"/>
                <a:cs typeface="Calibri"/>
              </a:rPr>
              <a:t>v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spc="5">
                <a:solidFill>
                  <a:srgbClr val="3333FF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tic</a:t>
            </a:r>
            <a:r>
              <a:rPr sz="2400" spc="5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29">
                <a:latin typeface="Calibri"/>
                <a:cs typeface="Calibri"/>
              </a:rPr>
              <a:t>F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-25">
                <a:latin typeface="Calibri"/>
                <a:cs typeface="Calibri"/>
              </a:rPr>
              <a:t> </a:t>
            </a:r>
            <a:endParaRPr lang="en-IN" sz="2400" spc="-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L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 spc="80">
                <a:latin typeface="Calibri"/>
                <a:cs typeface="Calibri"/>
              </a:rPr>
              <a:t>t</a:t>
            </a:r>
            <a:r>
              <a:rPr sz="2400" spc="-145">
                <a:latin typeface="Calibri"/>
                <a:cs typeface="Calibri"/>
              </a:rPr>
              <a:t>’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s</a:t>
            </a:r>
            <a:r>
              <a:rPr sz="2400" spc="-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art</a:t>
            </a:r>
            <a:r>
              <a:rPr sz="2400" spc="-25">
                <a:latin typeface="Calibri"/>
                <a:cs typeface="Calibri"/>
              </a:rPr>
              <a:t> a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29">
                <a:latin typeface="Calibri"/>
                <a:cs typeface="Calibri"/>
              </a:rPr>
              <a:t>F</a:t>
            </a:r>
            <a:r>
              <a:rPr sz="2400">
                <a:latin typeface="Calibri"/>
                <a:cs typeface="Calibri"/>
              </a:rPr>
              <a:t>.</a:t>
            </a: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DACD023C-E6F4-D773-4BC0-3E8E482C9B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15" y="1737112"/>
            <a:ext cx="3171417" cy="26396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9905" y="1517650"/>
            <a:ext cx="700049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Calibri"/>
                <a:cs typeface="Calibri"/>
              </a:rPr>
              <a:t>Start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walking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85">
                <a:latin typeface="Calibri"/>
                <a:cs typeface="Calibri"/>
              </a:rPr>
              <a:t>F.</a:t>
            </a:r>
            <a:r>
              <a:rPr sz="2400" spc="-5">
                <a:latin typeface="Calibri"/>
                <a:cs typeface="Calibri"/>
              </a:rPr>
              <a:t> </a:t>
            </a:r>
            <a:endParaRPr lang="en-IN" sz="2400" spc="-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When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lang="en-IN" sz="2400" spc="-10">
                <a:latin typeface="Calibri"/>
                <a:cs typeface="Calibri"/>
              </a:rPr>
              <a:t>an edge is traversed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delete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2831" y="2438971"/>
            <a:ext cx="2926497" cy="2435018"/>
          </a:xfrm>
          <a:prstGeom prst="rect">
            <a:avLst/>
          </a:prstGeom>
        </p:spPr>
      </p:pic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08F702BA-418D-A7B7-4F28-6ABB5D78FC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1815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FE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503" y="2271026"/>
            <a:ext cx="4254162" cy="3540975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FFBD103F-E32F-042A-951D-1D1AFDC1BB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1997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FEA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0386" y="2253232"/>
            <a:ext cx="4140686" cy="3445688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0CC0FDA5-CCEF-3C02-141A-A8A1FBF873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155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FEAC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2894" y="2311145"/>
            <a:ext cx="3915447" cy="3257550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ED2E01FD-A5A6-A7F2-D787-B51D45F25D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7494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0000"/>
                </a:solidFill>
              </a:rPr>
              <a:t>GRAPH</a:t>
            </a:r>
            <a:r>
              <a:rPr spc="-15">
                <a:solidFill>
                  <a:srgbClr val="000000"/>
                </a:solidFill>
              </a:rPr>
              <a:t> </a:t>
            </a:r>
            <a:r>
              <a:rPr spc="-30">
                <a:solidFill>
                  <a:srgbClr val="000000"/>
                </a:solidFill>
              </a:rPr>
              <a:t>THEORY</a:t>
            </a:r>
            <a:r>
              <a:rPr>
                <a:solidFill>
                  <a:srgbClr val="000000"/>
                </a:solidFill>
              </a:rPr>
              <a:t> AND</a:t>
            </a:r>
            <a:r>
              <a:rPr spc="-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ITS</a:t>
            </a:r>
            <a:r>
              <a:rPr spc="-25">
                <a:solidFill>
                  <a:srgbClr val="000000"/>
                </a:solidFill>
              </a:rPr>
              <a:t> 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672" y="2893567"/>
            <a:ext cx="370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5820" algn="l"/>
              </a:tabLst>
            </a:pPr>
            <a:r>
              <a:rPr sz="3600" b="1">
                <a:solidFill>
                  <a:srgbClr val="2E5496"/>
                </a:solidFill>
                <a:latin typeface="Calibri"/>
                <a:cs typeface="Calibri"/>
              </a:rPr>
              <a:t>EULERIAN	</a:t>
            </a:r>
            <a:r>
              <a:rPr sz="3600" b="1" spc="-5">
                <a:solidFill>
                  <a:srgbClr val="2E5496"/>
                </a:solidFill>
                <a:latin typeface="Calibri"/>
                <a:cs typeface="Calibri"/>
              </a:rPr>
              <a:t>GRAPHS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IN" sz="2400" b="1" spc="-10" err="1">
                <a:latin typeface="Calibri"/>
                <a:cs typeface="Calibri"/>
              </a:rPr>
              <a:t>Dr.</a:t>
            </a:r>
            <a:r>
              <a:rPr lang="en-IN" sz="2400" b="1" spc="-10">
                <a:latin typeface="Calibri"/>
                <a:cs typeface="Calibri"/>
              </a:rPr>
              <a:t> Arti Arya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>
                <a:latin typeface="Calibri"/>
                <a:cs typeface="Calibri"/>
              </a:rPr>
              <a:t>Department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of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Computer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Science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&amp;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Engineering</a:t>
            </a:r>
          </a:p>
        </p:txBody>
      </p:sp>
      <p:sp>
        <p:nvSpPr>
          <p:cNvPr id="5" name="object 5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40147266-D84D-A97C-182B-ADF80C9ABA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326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15">
                <a:latin typeface="Calibri"/>
                <a:cs typeface="Calibri"/>
              </a:rPr>
              <a:t> FEACB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428" y="2474595"/>
            <a:ext cx="3914483" cy="3257550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356934DE-DBC7-CA5B-3DCE-1938F1A678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326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15">
                <a:latin typeface="Calibri"/>
                <a:cs typeface="Calibri"/>
              </a:rPr>
              <a:t> FEACB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320" y="2305430"/>
            <a:ext cx="3914483" cy="32575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1931" y="5678525"/>
            <a:ext cx="8488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Calibri"/>
                <a:cs typeface="Calibri"/>
              </a:rPr>
              <a:t>Crossing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edge </a:t>
            </a:r>
            <a:r>
              <a:rPr sz="2400" spc="-20">
                <a:latin typeface="Calibri"/>
                <a:cs typeface="Calibri"/>
              </a:rPr>
              <a:t>BA </a:t>
            </a:r>
            <a:r>
              <a:rPr sz="2400" spc="-10">
                <a:latin typeface="Calibri"/>
                <a:cs typeface="Calibri"/>
              </a:rPr>
              <a:t>would </a:t>
            </a:r>
            <a:r>
              <a:rPr sz="2400" spc="-5">
                <a:latin typeface="Calibri"/>
                <a:cs typeface="Calibri"/>
              </a:rPr>
              <a:t>be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20">
                <a:latin typeface="Calibri"/>
                <a:cs typeface="Calibri"/>
              </a:rPr>
              <a:t>mistake, </a:t>
            </a:r>
            <a:r>
              <a:rPr sz="2400" spc="-5">
                <a:latin typeface="Calibri"/>
                <a:cs typeface="Calibri"/>
              </a:rPr>
              <a:t>because </a:t>
            </a:r>
            <a:r>
              <a:rPr sz="2400" spc="-15">
                <a:latin typeface="Calibri"/>
                <a:cs typeface="Calibri"/>
              </a:rPr>
              <a:t>we </a:t>
            </a:r>
            <a:r>
              <a:rPr sz="2400" spc="-10">
                <a:latin typeface="Calibri"/>
                <a:cs typeface="Calibri"/>
              </a:rPr>
              <a:t>would </a:t>
            </a:r>
            <a:r>
              <a:rPr sz="2400" spc="-5">
                <a:latin typeface="Calibri"/>
                <a:cs typeface="Calibri"/>
              </a:rPr>
              <a:t>be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stuck </a:t>
            </a:r>
            <a:r>
              <a:rPr sz="2400" spc="-5">
                <a:latin typeface="Calibri"/>
                <a:cs typeface="Calibri"/>
              </a:rPr>
              <a:t>there. The </a:t>
            </a:r>
            <a:r>
              <a:rPr sz="2400" spc="-10">
                <a:latin typeface="Calibri"/>
                <a:cs typeface="Calibri"/>
              </a:rPr>
              <a:t>reason </a:t>
            </a:r>
            <a:r>
              <a:rPr sz="2400">
                <a:latin typeface="Calibri"/>
                <a:cs typeface="Calibri"/>
              </a:rPr>
              <a:t>is </a:t>
            </a:r>
            <a:r>
              <a:rPr sz="2400" spc="-10">
                <a:latin typeface="Calibri"/>
                <a:cs typeface="Calibri"/>
              </a:rPr>
              <a:t>that </a:t>
            </a:r>
            <a:r>
              <a:rPr sz="2400" spc="-20">
                <a:latin typeface="Calibri"/>
                <a:cs typeface="Calibri"/>
              </a:rPr>
              <a:t>BA </a:t>
            </a:r>
            <a:r>
              <a:rPr sz="2400">
                <a:latin typeface="Calibri"/>
                <a:cs typeface="Calibri"/>
              </a:rPr>
              <a:t>is a </a:t>
            </a:r>
            <a:r>
              <a:rPr sz="2400" spc="-5">
                <a:latin typeface="Calibri"/>
                <a:cs typeface="Calibri"/>
              </a:rPr>
              <a:t>bridge. </a:t>
            </a:r>
            <a:r>
              <a:rPr sz="2400" spc="-15">
                <a:latin typeface="Calibri"/>
                <a:cs typeface="Calibri"/>
              </a:rPr>
              <a:t>Cross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bridge </a:t>
            </a:r>
            <a:r>
              <a:rPr sz="2400" spc="-5">
                <a:latin typeface="Calibri"/>
                <a:cs typeface="Calibri"/>
              </a:rPr>
              <a:t>only </a:t>
            </a:r>
            <a:r>
              <a:rPr sz="2400">
                <a:latin typeface="Calibri"/>
                <a:cs typeface="Calibri"/>
              </a:rPr>
              <a:t>if it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edge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available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F86E66CF-F295-2BAD-AD74-61971518A0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4704B-7600-F070-0F5E-9705FC22AC47}"/>
                  </a:ext>
                </a:extLst>
              </p14:cNvPr>
              <p14:cNvContentPartPr/>
              <p14:nvPr/>
            </p14:nvContentPartPr>
            <p14:xfrm>
              <a:off x="2927520" y="1358640"/>
              <a:ext cx="3891240" cy="516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4704B-7600-F070-0F5E-9705FC22AC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160" y="1349280"/>
                <a:ext cx="3909960" cy="517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518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15">
                <a:latin typeface="Calibri"/>
                <a:cs typeface="Calibri"/>
              </a:rPr>
              <a:t> FEACBD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890" y="2407585"/>
            <a:ext cx="3915104" cy="3258609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68BD5102-3B47-CBFF-5C9B-DB0590D783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FEACBDC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1962" y="2453244"/>
            <a:ext cx="3915398" cy="3256837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F2E268A7-5349-02A2-BCE1-1AB144049D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819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FEACBDCF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408" y="2406003"/>
            <a:ext cx="3914467" cy="3257196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4CD3EBFB-1143-9CC1-F510-AC7646F75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3011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FEACBDCFD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336" y="2429986"/>
            <a:ext cx="3915389" cy="3256484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3D53F0EB-9B5E-018C-5D8F-BC135D6C58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3182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FEACBDCFDB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367" y="2308108"/>
            <a:ext cx="3914469" cy="3257897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39CFC0E2-8505-9C78-5A3C-5DD0E18184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336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latin typeface="Calibri"/>
                <a:cs typeface="Calibri"/>
              </a:rPr>
              <a:t>Path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so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far: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FEACBDCFDBA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181" y="2485244"/>
            <a:ext cx="3914467" cy="32572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19732" y="6094577"/>
            <a:ext cx="722426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latin typeface="Calibri"/>
                <a:cs typeface="Calibri"/>
              </a:rPr>
              <a:t>Euler</a:t>
            </a:r>
            <a:r>
              <a:rPr sz="28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>
                <a:solidFill>
                  <a:srgbClr val="FF0000"/>
                </a:solidFill>
                <a:latin typeface="Calibri"/>
                <a:cs typeface="Calibri"/>
              </a:rPr>
              <a:t>Path:</a:t>
            </a:r>
            <a:r>
              <a:rPr sz="28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IN" sz="28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95B08B19-D6D8-D96F-EB33-4C543AD0EF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595" y="1562903"/>
            <a:ext cx="9807575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400">
                <a:latin typeface="Calibri"/>
                <a:cs typeface="Calibri"/>
              </a:rPr>
              <a:t>Formally, a </a:t>
            </a:r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graph is Eulerian </a:t>
            </a:r>
            <a:r>
              <a:rPr lang="en-US" sz="2400" err="1">
                <a:latin typeface="Calibri"/>
                <a:cs typeface="Calibri"/>
              </a:rPr>
              <a:t>iff</a:t>
            </a:r>
            <a:r>
              <a:rPr lang="en-US" sz="2400">
                <a:latin typeface="Calibri"/>
                <a:cs typeface="Calibri"/>
              </a:rPr>
              <a:t> the following conditions are met: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en-US" sz="2400">
                <a:latin typeface="Calibri"/>
                <a:cs typeface="Calibri"/>
              </a:rPr>
              <a:t>The graph is connected.</a:t>
            </a: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en-US" sz="2400">
                <a:latin typeface="Calibri"/>
                <a:cs typeface="Calibri"/>
              </a:rPr>
              <a:t>Every vertex in the graph has an even degree (even number of edges incident to it).</a:t>
            </a: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en-US"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400">
                <a:latin typeface="Calibri"/>
                <a:cs typeface="Calibri"/>
              </a:rPr>
              <a:t>If these conditions are satisfied, the graph has </a:t>
            </a:r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an Eulerian circuit, and it is an Eulerian graph.</a:t>
            </a:r>
            <a:endParaRPr sz="2400">
              <a:solidFill>
                <a:srgbClr val="3333FF"/>
              </a:solidFill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83D4F1-935C-6368-15BB-630C67530A4E}"/>
                  </a:ext>
                </a:extLst>
              </p14:cNvPr>
              <p14:cNvContentPartPr/>
              <p14:nvPr/>
            </p14:nvContentPartPr>
            <p14:xfrm>
              <a:off x="59760" y="1979280"/>
              <a:ext cx="7485840" cy="22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83D4F1-935C-6368-15BB-630C67530A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00" y="1969920"/>
                <a:ext cx="7504560" cy="229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595" y="1562903"/>
            <a:ext cx="9807575" cy="2266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5">
                <a:latin typeface="Calibri"/>
                <a:cs typeface="Calibri"/>
              </a:rPr>
              <a:t>Fleury’s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Algorithm</a:t>
            </a:r>
            <a:endParaRPr lang="en-IN" sz="2400" b="1" spc="-1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400" b="1" spc="-1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cs typeface="Calibri"/>
              </a:rPr>
              <a:t>Fleury's algorithm, (Eulerian path/circuit algorithm), is a </a:t>
            </a:r>
            <a:r>
              <a:rPr lang="en-US" sz="2400">
                <a:solidFill>
                  <a:srgbClr val="FF3399"/>
                </a:solidFill>
                <a:latin typeface="Calibri"/>
                <a:cs typeface="Calibri"/>
              </a:rPr>
              <a:t>graph traversal algorithm</a:t>
            </a:r>
            <a:r>
              <a:rPr lang="en-US" sz="2400">
                <a:latin typeface="Calibri"/>
                <a:cs typeface="Calibri"/>
              </a:rPr>
              <a:t> used to find </a:t>
            </a:r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Eulerian paths or circuits in a graph.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>
              <a:solidFill>
                <a:srgbClr val="3333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6A54B-5D78-363F-D160-3204939A0815}"/>
                  </a:ext>
                </a:extLst>
              </p14:cNvPr>
              <p14:cNvContentPartPr/>
              <p14:nvPr/>
            </p14:nvContentPartPr>
            <p14:xfrm>
              <a:off x="1515960" y="2626920"/>
              <a:ext cx="7230600" cy="7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6A54B-5D78-363F-D160-3204939A0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600" y="2617560"/>
                <a:ext cx="7249320" cy="7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74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65340"/>
            <a:ext cx="9275445" cy="187679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spc="-25">
                <a:latin typeface="Calibri"/>
                <a:cs typeface="Calibri"/>
              </a:rPr>
              <a:t>Walk</a:t>
            </a:r>
            <a:endParaRPr lang="en-IN" sz="2400" b="1" spc="-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lang="en-IN" sz="2400" b="1" spc="-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walk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graph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G=(V,E)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finite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sequence 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432" y="3586429"/>
            <a:ext cx="3121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0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</a:t>
            </a:r>
            <a:r>
              <a:rPr sz="2400" spc="-7" baseline="-20833">
                <a:latin typeface="Calibri"/>
                <a:cs typeface="Calibri"/>
              </a:rPr>
              <a:t>j</a:t>
            </a:r>
            <a:r>
              <a:rPr sz="2400" spc="-7" baseline="-32986">
                <a:latin typeface="Calibri"/>
                <a:cs typeface="Calibri"/>
              </a:rPr>
              <a:t>1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1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</a:t>
            </a:r>
            <a:r>
              <a:rPr sz="2400" spc="-7" baseline="-20833">
                <a:latin typeface="Calibri"/>
                <a:cs typeface="Calibri"/>
              </a:rPr>
              <a:t>j</a:t>
            </a:r>
            <a:r>
              <a:rPr sz="2400" spc="-7" baseline="-32986">
                <a:latin typeface="Calibri"/>
                <a:cs typeface="Calibri"/>
              </a:rPr>
              <a:t>2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……. e</a:t>
            </a:r>
            <a:r>
              <a:rPr sz="2400" spc="-7" baseline="-20833">
                <a:latin typeface="Calibri"/>
                <a:cs typeface="Calibri"/>
              </a:rPr>
              <a:t>j</a:t>
            </a:r>
            <a:r>
              <a:rPr sz="2400" spc="-7" baseline="-32986">
                <a:latin typeface="Calibri"/>
                <a:cs typeface="Calibri"/>
              </a:rPr>
              <a:t>k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k</a:t>
            </a:r>
            <a:endParaRPr sz="2400" baseline="-32986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19017" y="4113021"/>
            <a:ext cx="4788535" cy="2027555"/>
            <a:chOff x="3319017" y="4113021"/>
            <a:chExt cx="4788535" cy="20275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385" y="4137405"/>
              <a:ext cx="84327" cy="1209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4481" y="4743957"/>
              <a:ext cx="82803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017" y="5896101"/>
              <a:ext cx="84328" cy="1193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25367" y="4235195"/>
              <a:ext cx="2955925" cy="1720850"/>
            </a:xfrm>
            <a:custGeom>
              <a:avLst/>
              <a:gdLst/>
              <a:ahLst/>
              <a:cxnLst/>
              <a:rect l="l" t="t" r="r" b="b"/>
              <a:pathLst>
                <a:path w="2955925" h="1720850">
                  <a:moveTo>
                    <a:pt x="0" y="1720227"/>
                  </a:moveTo>
                  <a:lnTo>
                    <a:pt x="1080643" y="621791"/>
                  </a:lnTo>
                </a:path>
                <a:path w="2955925" h="1720850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2917" y="4113021"/>
              <a:ext cx="84327" cy="1193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69735" y="4172711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8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3902" y="5444997"/>
              <a:ext cx="84327" cy="1193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21879" y="4226051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4538" y="5467857"/>
              <a:ext cx="84327" cy="1193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91555" y="4251959"/>
              <a:ext cx="1819910" cy="1314450"/>
            </a:xfrm>
            <a:custGeom>
              <a:avLst/>
              <a:gdLst/>
              <a:ahLst/>
              <a:cxnLst/>
              <a:rect l="l" t="t" r="r" b="b"/>
              <a:pathLst>
                <a:path w="1819909" h="1314450">
                  <a:moveTo>
                    <a:pt x="713994" y="0"/>
                  </a:moveTo>
                  <a:lnTo>
                    <a:pt x="0" y="1314323"/>
                  </a:lnTo>
                </a:path>
                <a:path w="1819909" h="1314450">
                  <a:moveTo>
                    <a:pt x="0" y="1313052"/>
                  </a:moveTo>
                  <a:lnTo>
                    <a:pt x="1819783" y="1289303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3691" y="4774771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87" y="27557"/>
                  </a:lnTo>
                  <a:lnTo>
                    <a:pt x="107856" y="21129"/>
                  </a:lnTo>
                  <a:lnTo>
                    <a:pt x="161492" y="15155"/>
                  </a:lnTo>
                  <a:lnTo>
                    <a:pt x="214774" y="9860"/>
                  </a:lnTo>
                  <a:lnTo>
                    <a:pt x="267588" y="5470"/>
                  </a:lnTo>
                  <a:lnTo>
                    <a:pt x="319814" y="2213"/>
                  </a:lnTo>
                  <a:lnTo>
                    <a:pt x="371336" y="314"/>
                  </a:lnTo>
                  <a:lnTo>
                    <a:pt x="422036" y="0"/>
                  </a:lnTo>
                  <a:lnTo>
                    <a:pt x="471798" y="1496"/>
                  </a:lnTo>
                  <a:lnTo>
                    <a:pt x="520502" y="5031"/>
                  </a:lnTo>
                  <a:lnTo>
                    <a:pt x="568033" y="10830"/>
                  </a:lnTo>
                  <a:lnTo>
                    <a:pt x="614273" y="19119"/>
                  </a:lnTo>
                  <a:lnTo>
                    <a:pt x="659104" y="30125"/>
                  </a:lnTo>
                  <a:lnTo>
                    <a:pt x="702408" y="44074"/>
                  </a:lnTo>
                  <a:lnTo>
                    <a:pt x="744070" y="61193"/>
                  </a:lnTo>
                  <a:lnTo>
                    <a:pt x="783971" y="81708"/>
                  </a:lnTo>
                  <a:lnTo>
                    <a:pt x="820374" y="105819"/>
                  </a:lnTo>
                  <a:lnTo>
                    <a:pt x="856141" y="135721"/>
                  </a:lnTo>
                  <a:lnTo>
                    <a:pt x="891170" y="170629"/>
                  </a:lnTo>
                  <a:lnTo>
                    <a:pt x="925359" y="209763"/>
                  </a:lnTo>
                  <a:lnTo>
                    <a:pt x="958607" y="252337"/>
                  </a:lnTo>
                  <a:lnTo>
                    <a:pt x="990813" y="297571"/>
                  </a:lnTo>
                  <a:lnTo>
                    <a:pt x="1021875" y="344680"/>
                  </a:lnTo>
                  <a:lnTo>
                    <a:pt x="1051691" y="392881"/>
                  </a:lnTo>
                  <a:lnTo>
                    <a:pt x="1080161" y="441392"/>
                  </a:lnTo>
                  <a:lnTo>
                    <a:pt x="1107183" y="489430"/>
                  </a:lnTo>
                  <a:lnTo>
                    <a:pt x="1132655" y="536212"/>
                  </a:lnTo>
                  <a:lnTo>
                    <a:pt x="1156476" y="580955"/>
                  </a:lnTo>
                  <a:lnTo>
                    <a:pt x="1178545" y="622876"/>
                  </a:lnTo>
                  <a:lnTo>
                    <a:pt x="1198760" y="661192"/>
                  </a:lnTo>
                  <a:lnTo>
                    <a:pt x="1217019" y="695120"/>
                  </a:lnTo>
                  <a:lnTo>
                    <a:pt x="1233222" y="723877"/>
                  </a:lnTo>
                  <a:lnTo>
                    <a:pt x="1247267" y="746680"/>
                  </a:lnTo>
                  <a:lnTo>
                    <a:pt x="1274320" y="789018"/>
                  </a:lnTo>
                  <a:lnTo>
                    <a:pt x="1284459" y="808255"/>
                  </a:lnTo>
                  <a:lnTo>
                    <a:pt x="1281064" y="809016"/>
                  </a:lnTo>
                  <a:lnTo>
                    <a:pt x="1267521" y="795925"/>
                  </a:lnTo>
                  <a:lnTo>
                    <a:pt x="1247211" y="773605"/>
                  </a:lnTo>
                  <a:lnTo>
                    <a:pt x="1223518" y="746680"/>
                  </a:lnTo>
                </a:path>
                <a:path w="3707129" h="1358900">
                  <a:moveTo>
                    <a:pt x="12192" y="34972"/>
                  </a:moveTo>
                  <a:lnTo>
                    <a:pt x="28459" y="78318"/>
                  </a:lnTo>
                  <a:lnTo>
                    <a:pt x="45092" y="121485"/>
                  </a:lnTo>
                  <a:lnTo>
                    <a:pt x="62453" y="164296"/>
                  </a:lnTo>
                  <a:lnTo>
                    <a:pt x="80908" y="206572"/>
                  </a:lnTo>
                  <a:lnTo>
                    <a:pt x="100822" y="248135"/>
                  </a:lnTo>
                  <a:lnTo>
                    <a:pt x="122557" y="288807"/>
                  </a:lnTo>
                  <a:lnTo>
                    <a:pt x="146480" y="328408"/>
                  </a:lnTo>
                  <a:lnTo>
                    <a:pt x="172955" y="366762"/>
                  </a:lnTo>
                  <a:lnTo>
                    <a:pt x="202346" y="403690"/>
                  </a:lnTo>
                  <a:lnTo>
                    <a:pt x="235017" y="439014"/>
                  </a:lnTo>
                  <a:lnTo>
                    <a:pt x="271334" y="472554"/>
                  </a:lnTo>
                  <a:lnTo>
                    <a:pt x="311661" y="504134"/>
                  </a:lnTo>
                  <a:lnTo>
                    <a:pt x="356362" y="533574"/>
                  </a:lnTo>
                  <a:lnTo>
                    <a:pt x="391526" y="553428"/>
                  </a:lnTo>
                  <a:lnTo>
                    <a:pt x="429025" y="572140"/>
                  </a:lnTo>
                  <a:lnTo>
                    <a:pt x="468721" y="589778"/>
                  </a:lnTo>
                  <a:lnTo>
                    <a:pt x="510476" y="606408"/>
                  </a:lnTo>
                  <a:lnTo>
                    <a:pt x="554155" y="622098"/>
                  </a:lnTo>
                  <a:lnTo>
                    <a:pt x="599618" y="636914"/>
                  </a:lnTo>
                  <a:lnTo>
                    <a:pt x="646730" y="650925"/>
                  </a:lnTo>
                  <a:lnTo>
                    <a:pt x="695352" y="664198"/>
                  </a:lnTo>
                  <a:lnTo>
                    <a:pt x="745347" y="676798"/>
                  </a:lnTo>
                  <a:lnTo>
                    <a:pt x="796578" y="688795"/>
                  </a:lnTo>
                  <a:lnTo>
                    <a:pt x="848907" y="700254"/>
                  </a:lnTo>
                  <a:lnTo>
                    <a:pt x="902198" y="711242"/>
                  </a:lnTo>
                  <a:lnTo>
                    <a:pt x="956313" y="721828"/>
                  </a:lnTo>
                  <a:lnTo>
                    <a:pt x="1011114" y="732078"/>
                  </a:lnTo>
                  <a:lnTo>
                    <a:pt x="1066465" y="742060"/>
                  </a:lnTo>
                  <a:lnTo>
                    <a:pt x="1122228" y="751840"/>
                  </a:lnTo>
                  <a:lnTo>
                    <a:pt x="1178265" y="761486"/>
                  </a:lnTo>
                  <a:lnTo>
                    <a:pt x="1234440" y="771064"/>
                  </a:lnTo>
                </a:path>
                <a:path w="3707129" h="1358900">
                  <a:moveTo>
                    <a:pt x="3017139" y="746934"/>
                  </a:moveTo>
                  <a:lnTo>
                    <a:pt x="2996084" y="756796"/>
                  </a:lnTo>
                  <a:lnTo>
                    <a:pt x="2962149" y="758617"/>
                  </a:lnTo>
                  <a:lnTo>
                    <a:pt x="2918255" y="753503"/>
                  </a:lnTo>
                  <a:lnTo>
                    <a:pt x="2867327" y="742557"/>
                  </a:lnTo>
                  <a:lnTo>
                    <a:pt x="2812288" y="726884"/>
                  </a:lnTo>
                  <a:lnTo>
                    <a:pt x="2756059" y="707587"/>
                  </a:lnTo>
                  <a:lnTo>
                    <a:pt x="2701565" y="685772"/>
                  </a:lnTo>
                  <a:lnTo>
                    <a:pt x="2651728" y="662541"/>
                  </a:lnTo>
                  <a:lnTo>
                    <a:pt x="2609472" y="638999"/>
                  </a:lnTo>
                  <a:lnTo>
                    <a:pt x="2577718" y="616251"/>
                  </a:lnTo>
                  <a:lnTo>
                    <a:pt x="2544587" y="578561"/>
                  </a:lnTo>
                  <a:lnTo>
                    <a:pt x="2518407" y="531281"/>
                  </a:lnTo>
                  <a:lnTo>
                    <a:pt x="2499598" y="478878"/>
                  </a:lnTo>
                  <a:lnTo>
                    <a:pt x="2488580" y="425819"/>
                  </a:lnTo>
                  <a:lnTo>
                    <a:pt x="2485773" y="376573"/>
                  </a:lnTo>
                  <a:lnTo>
                    <a:pt x="2491597" y="335606"/>
                  </a:lnTo>
                  <a:lnTo>
                    <a:pt x="2530913" y="291848"/>
                  </a:lnTo>
                  <a:lnTo>
                    <a:pt x="2567771" y="281041"/>
                  </a:lnTo>
                  <a:lnTo>
                    <a:pt x="2613496" y="275242"/>
                  </a:lnTo>
                  <a:lnTo>
                    <a:pt x="2664539" y="274732"/>
                  </a:lnTo>
                  <a:lnTo>
                    <a:pt x="2717350" y="279788"/>
                  </a:lnTo>
                  <a:lnTo>
                    <a:pt x="2768379" y="290689"/>
                  </a:lnTo>
                  <a:lnTo>
                    <a:pt x="2814078" y="307712"/>
                  </a:lnTo>
                  <a:lnTo>
                    <a:pt x="2850896" y="331136"/>
                  </a:lnTo>
                  <a:lnTo>
                    <a:pt x="2904505" y="397178"/>
                  </a:lnTo>
                  <a:lnTo>
                    <a:pt x="2932106" y="443391"/>
                  </a:lnTo>
                  <a:lnTo>
                    <a:pt x="2958480" y="494596"/>
                  </a:lnTo>
                  <a:lnTo>
                    <a:pt x="2982309" y="547941"/>
                  </a:lnTo>
                  <a:lnTo>
                    <a:pt x="3002274" y="600573"/>
                  </a:lnTo>
                  <a:lnTo>
                    <a:pt x="3017058" y="649641"/>
                  </a:lnTo>
                  <a:lnTo>
                    <a:pt x="3025343" y="692292"/>
                  </a:lnTo>
                  <a:lnTo>
                    <a:pt x="3025809" y="725673"/>
                  </a:lnTo>
                  <a:lnTo>
                    <a:pt x="3017139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1"/>
                  </a:lnTo>
                  <a:lnTo>
                    <a:pt x="2934372" y="876584"/>
                  </a:lnTo>
                  <a:lnTo>
                    <a:pt x="2907490" y="918767"/>
                  </a:lnTo>
                  <a:lnTo>
                    <a:pt x="2890007" y="962660"/>
                  </a:lnTo>
                  <a:lnTo>
                    <a:pt x="2885059" y="1008834"/>
                  </a:lnTo>
                  <a:lnTo>
                    <a:pt x="2891257" y="1051691"/>
                  </a:lnTo>
                  <a:lnTo>
                    <a:pt x="2905350" y="1099003"/>
                  </a:lnTo>
                  <a:lnTo>
                    <a:pt x="2926683" y="1147635"/>
                  </a:lnTo>
                  <a:lnTo>
                    <a:pt x="2954598" y="1194453"/>
                  </a:lnTo>
                  <a:lnTo>
                    <a:pt x="2988440" y="1236323"/>
                  </a:lnTo>
                  <a:lnTo>
                    <a:pt x="3027553" y="1270111"/>
                  </a:lnTo>
                  <a:lnTo>
                    <a:pt x="3062279" y="1291134"/>
                  </a:lnTo>
                  <a:lnTo>
                    <a:pt x="3103002" y="1310652"/>
                  </a:lnTo>
                  <a:lnTo>
                    <a:pt x="3148126" y="1327897"/>
                  </a:lnTo>
                  <a:lnTo>
                    <a:pt x="3196050" y="1342104"/>
                  </a:lnTo>
                  <a:lnTo>
                    <a:pt x="3245176" y="1352507"/>
                  </a:lnTo>
                  <a:lnTo>
                    <a:pt x="3293907" y="1358340"/>
                  </a:lnTo>
                  <a:lnTo>
                    <a:pt x="3340644" y="1358837"/>
                  </a:lnTo>
                  <a:lnTo>
                    <a:pt x="3383788" y="1353232"/>
                  </a:lnTo>
                  <a:lnTo>
                    <a:pt x="3425883" y="1340047"/>
                  </a:lnTo>
                  <a:lnTo>
                    <a:pt x="3469473" y="1319369"/>
                  </a:lnTo>
                  <a:lnTo>
                    <a:pt x="3513098" y="1292799"/>
                  </a:lnTo>
                  <a:lnTo>
                    <a:pt x="3555301" y="1261938"/>
                  </a:lnTo>
                  <a:lnTo>
                    <a:pt x="3594622" y="1228386"/>
                  </a:lnTo>
                  <a:lnTo>
                    <a:pt x="3629604" y="1193744"/>
                  </a:lnTo>
                  <a:lnTo>
                    <a:pt x="3658787" y="1159612"/>
                  </a:lnTo>
                  <a:lnTo>
                    <a:pt x="3680714" y="1127591"/>
                  </a:lnTo>
                  <a:lnTo>
                    <a:pt x="3698942" y="1084463"/>
                  </a:lnTo>
                  <a:lnTo>
                    <a:pt x="3707115" y="1037868"/>
                  </a:lnTo>
                  <a:lnTo>
                    <a:pt x="3706717" y="990282"/>
                  </a:lnTo>
                  <a:lnTo>
                    <a:pt x="3699227" y="944180"/>
                  </a:lnTo>
                  <a:lnTo>
                    <a:pt x="3686129" y="902036"/>
                  </a:lnTo>
                  <a:lnTo>
                    <a:pt x="3668903" y="866327"/>
                  </a:lnTo>
                  <a:lnTo>
                    <a:pt x="3643015" y="831916"/>
                  </a:lnTo>
                  <a:lnTo>
                    <a:pt x="3609842" y="803981"/>
                  </a:lnTo>
                  <a:lnTo>
                    <a:pt x="3568227" y="781376"/>
                  </a:lnTo>
                  <a:lnTo>
                    <a:pt x="3517011" y="762955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60947" y="382384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35569" y="37762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4355" y="3859529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1304" y="46095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0678" y="5794959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7993" y="5545937"/>
            <a:ext cx="30670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9034" y="556971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8803" y="4310329"/>
            <a:ext cx="268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2418" y="462940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1068" y="4855209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4721" y="5555996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4746" y="467690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0640" y="465315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3561" y="531825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7861" y="54508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5453" y="5232272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FDCD37-4892-BF56-2CF5-1F5536988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120" y="1684483"/>
            <a:ext cx="6825222" cy="1041454"/>
          </a:xfrm>
          <a:prstGeom prst="rect">
            <a:avLst/>
          </a:prstGeom>
        </p:spPr>
      </p:pic>
      <p:pic>
        <p:nvPicPr>
          <p:cNvPr id="35" name="Google Shape;58;p2">
            <a:extLst>
              <a:ext uri="{FF2B5EF4-FFF2-40B4-BE49-F238E27FC236}">
                <a16:creationId xmlns:a16="http://schemas.microsoft.com/office/drawing/2014/main" id="{DD042356-33D5-8C78-239C-7032AF8D380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595" y="1562903"/>
            <a:ext cx="9807575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5">
                <a:latin typeface="Calibri"/>
                <a:cs typeface="Calibri"/>
              </a:rPr>
              <a:t>Fleury’s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Algorithm</a:t>
            </a:r>
            <a:endParaRPr lang="en-IN" sz="2400" b="1" spc="-1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IN" sz="240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he </a:t>
            </a:r>
            <a:r>
              <a:rPr sz="2400" spc="-10">
                <a:latin typeface="Calibri"/>
                <a:cs typeface="Calibri"/>
              </a:rPr>
              <a:t>graph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must have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either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 2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odd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vertices</a:t>
            </a:r>
            <a:r>
              <a:rPr sz="2400" spc="-5">
                <a:latin typeface="Calibri"/>
                <a:cs typeface="Calibri"/>
              </a:rPr>
              <a:t>.</a:t>
            </a:r>
            <a:endParaRPr lang="en-IN" sz="2400" spc="-5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>
                <a:latin typeface="Calibri"/>
                <a:cs typeface="Calibri"/>
              </a:rPr>
              <a:t>If</a:t>
            </a:r>
            <a:r>
              <a:rPr sz="2400" spc="114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there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120">
                <a:latin typeface="Calibri"/>
                <a:cs typeface="Calibri"/>
              </a:rPr>
              <a:t> </a:t>
            </a:r>
            <a:r>
              <a:rPr sz="240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400" spc="1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odd</a:t>
            </a:r>
            <a:r>
              <a:rPr sz="2400" spc="114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FF"/>
                </a:solidFill>
                <a:latin typeface="Calibri"/>
                <a:cs typeface="Calibri"/>
              </a:rPr>
              <a:t>vertices,</a:t>
            </a:r>
            <a:r>
              <a:rPr sz="2400" spc="1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FF"/>
                </a:solidFill>
                <a:latin typeface="Calibri"/>
                <a:cs typeface="Calibri"/>
              </a:rPr>
              <a:t>start</a:t>
            </a:r>
            <a:r>
              <a:rPr sz="2400" spc="12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FF"/>
                </a:solidFill>
                <a:latin typeface="Calibri"/>
                <a:cs typeface="Calibri"/>
              </a:rPr>
              <a:t>anywhere.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If</a:t>
            </a:r>
            <a:r>
              <a:rPr sz="2400" spc="1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there</a:t>
            </a:r>
            <a:r>
              <a:rPr sz="2400" spc="1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125">
                <a:latin typeface="Calibri"/>
                <a:cs typeface="Calibri"/>
              </a:rPr>
              <a:t>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2</a:t>
            </a:r>
            <a:r>
              <a:rPr sz="2400" spc="1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odd</a:t>
            </a:r>
            <a:r>
              <a:rPr sz="2400" spc="114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vertices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1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start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one</a:t>
            </a:r>
            <a:r>
              <a:rPr sz="2400" spc="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B050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00B050"/>
                </a:solidFill>
                <a:latin typeface="Calibri"/>
                <a:cs typeface="Calibri"/>
              </a:rPr>
              <a:t>them.</a:t>
            </a:r>
            <a:endParaRPr lang="en-IN" sz="240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>
                <a:latin typeface="Calibri"/>
                <a:cs typeface="Calibri"/>
              </a:rPr>
              <a:t>Follow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edges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one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time.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If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you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have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choice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between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bridge</a:t>
            </a:r>
            <a:r>
              <a:rPr sz="2400" spc="3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2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non-bridge,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choose</a:t>
            </a:r>
            <a:r>
              <a:rPr sz="24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non-bridge.</a:t>
            </a:r>
            <a:endParaRPr lang="en-IN" sz="2400" spc="-1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sz="2400" spc="-10">
                <a:latin typeface="Calibri"/>
                <a:cs typeface="Calibri"/>
              </a:rPr>
              <a:t>Stop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when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you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run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out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edges.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2C2B76-B11B-E028-C6E7-81EF7A44BBDE}"/>
                  </a:ext>
                </a:extLst>
              </p14:cNvPr>
              <p14:cNvContentPartPr/>
              <p14:nvPr/>
            </p14:nvContentPartPr>
            <p14:xfrm>
              <a:off x="645480" y="3373200"/>
              <a:ext cx="8169840" cy="17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2C2B76-B11B-E028-C6E7-81EF7A44B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120" y="3363840"/>
                <a:ext cx="8188560" cy="17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259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lang="en-IN" sz="2400" spc="-20" err="1"/>
              <a:t>Fluery’s</a:t>
            </a:r>
            <a:r>
              <a:rPr lang="en-IN" sz="2400" spc="-20"/>
              <a:t> Algorithm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FAE26-92E9-15D5-7BDD-9EDD340C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8" y="1958899"/>
            <a:ext cx="3486329" cy="294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A7BCA-2363-FD34-1D77-1888A6EF3F02}"/>
              </a:ext>
            </a:extLst>
          </p:cNvPr>
          <p:cNvSpPr txBox="1"/>
          <p:nvPr/>
        </p:nvSpPr>
        <p:spPr>
          <a:xfrm>
            <a:off x="420115" y="52578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There are two vertices with odd degrees, ‘2’ and ‘3’, and we can start paths from any of them. </a:t>
            </a:r>
            <a:endParaRPr lang="en-IN" sz="24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24CB-594D-898A-49FE-5E4DD01753FE}"/>
              </a:ext>
            </a:extLst>
          </p:cNvPr>
          <p:cNvSpPr txBox="1"/>
          <p:nvPr/>
        </p:nvSpPr>
        <p:spPr>
          <a:xfrm>
            <a:off x="6085840" y="17387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73239"/>
                </a:solidFill>
                <a:effectLst/>
                <a:latin typeface="Nunito" pitchFamily="2" charset="0"/>
              </a:rPr>
              <a:t>Let us start the tour from vertex ‘2’. </a:t>
            </a:r>
            <a:endParaRPr lang="en-IN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886DD9-4534-D762-544E-7FA92CC1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270065"/>
            <a:ext cx="3245017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lang="en-IN" sz="2400" spc="-20" err="1"/>
              <a:t>Fluery’s</a:t>
            </a:r>
            <a:r>
              <a:rPr lang="en-IN" sz="2400" spc="-20"/>
              <a:t> Algorithm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80643-E906-C2B2-8EB3-57D87E1FE24A}"/>
              </a:ext>
            </a:extLst>
          </p:cNvPr>
          <p:cNvSpPr txBox="1"/>
          <p:nvPr/>
        </p:nvSpPr>
        <p:spPr>
          <a:xfrm>
            <a:off x="389635" y="1222191"/>
            <a:ext cx="101484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Three edges are going out from vertex ‘2’.</a:t>
            </a:r>
          </a:p>
          <a:p>
            <a:pPr algn="just"/>
            <a:endParaRPr lang="en-US" sz="2400" b="0" i="0">
              <a:solidFill>
                <a:srgbClr val="273239"/>
              </a:solidFill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Let’s not pick the edge </a:t>
            </a:r>
            <a:r>
              <a:rPr lang="en-US" sz="2400" b="0" i="0">
                <a:solidFill>
                  <a:srgbClr val="3333FF"/>
                </a:solidFill>
                <a:effectLst/>
                <a:latin typeface="+mj-lt"/>
              </a:rPr>
              <a:t>‘2-3’ because that is a bridge</a:t>
            </a:r>
            <a:r>
              <a:rPr lang="en-US" sz="2400">
                <a:solidFill>
                  <a:srgbClr val="273239"/>
                </a:solidFill>
                <a:latin typeface="+mj-lt"/>
              </a:rPr>
              <a:t>. </a:t>
            </a:r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Let’s pick any of the remaining two edges. </a:t>
            </a:r>
            <a:endParaRPr lang="en-IN" sz="240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27AF3-4FD7-FA3E-286A-241FE891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964843"/>
            <a:ext cx="3372023" cy="2502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2FA26-0417-9D59-A833-C558B82F9350}"/>
              </a:ext>
            </a:extLst>
          </p:cNvPr>
          <p:cNvSpPr txBox="1"/>
          <p:nvPr/>
        </p:nvSpPr>
        <p:spPr>
          <a:xfrm>
            <a:off x="389635" y="2931791"/>
            <a:ext cx="9668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Let us say we pick ‘2-0’. We remove this edge and move to vertex ‘0’. </a:t>
            </a:r>
            <a:endParaRPr lang="en-IN" sz="240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F2A626-D09B-0218-92B2-E3F7AB0D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581400"/>
            <a:ext cx="3486329" cy="2940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8C152A-D007-61F6-4FD6-11F3A966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22597"/>
            <a:ext cx="3245017" cy="26290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8E2D12-BEFC-3CFC-5C5E-A05791FAAF43}"/>
                  </a:ext>
                </a:extLst>
              </p14:cNvPr>
              <p14:cNvContentPartPr/>
              <p14:nvPr/>
            </p14:nvContentPartPr>
            <p14:xfrm>
              <a:off x="5730120" y="3483720"/>
              <a:ext cx="620280" cy="29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8E2D12-BEFC-3CFC-5C5E-A05791FAAF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0760" y="3474360"/>
                <a:ext cx="639000" cy="3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7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lang="en-IN" sz="2400" spc="-20" err="1"/>
              <a:t>Fluery’s</a:t>
            </a:r>
            <a:r>
              <a:rPr lang="en-IN" sz="2400" spc="-20"/>
              <a:t> Algorithm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B9C9F-2F31-72C8-175B-379E8B248FD9}"/>
              </a:ext>
            </a:extLst>
          </p:cNvPr>
          <p:cNvSpPr txBox="1"/>
          <p:nvPr/>
        </p:nvSpPr>
        <p:spPr>
          <a:xfrm>
            <a:off x="228600" y="1573063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There is only one edge from vertex ‘0’, so we pick it, remove it and move to vertex ‘1’. </a:t>
            </a:r>
            <a:endParaRPr lang="en-IN" sz="240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42919-419B-53A9-963D-B559A549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9" y="2927979"/>
            <a:ext cx="3467278" cy="2616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240CCD-D38C-0D66-1B47-281E28AA7DB3}"/>
              </a:ext>
            </a:extLst>
          </p:cNvPr>
          <p:cNvSpPr txBox="1"/>
          <p:nvPr/>
        </p:nvSpPr>
        <p:spPr>
          <a:xfrm>
            <a:off x="4953000" y="43592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There is only one edge from vertex ‘1’, so we pick it, remove it and move to vertex ‘2’. Euler tour becomes ‘2-0 0-1 1-2’ </a:t>
            </a:r>
            <a:endParaRPr lang="en-IN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438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lang="en-IN" sz="2400" spc="-20" err="1"/>
              <a:t>Fluery’s</a:t>
            </a:r>
            <a:r>
              <a:rPr lang="en-IN" sz="2400" spc="-20"/>
              <a:t> Algorithm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348DE-A262-92D2-5116-FA43EC892B02}"/>
              </a:ext>
            </a:extLst>
          </p:cNvPr>
          <p:cNvSpPr txBox="1"/>
          <p:nvPr/>
        </p:nvSpPr>
        <p:spPr>
          <a:xfrm>
            <a:off x="533400" y="1437068"/>
            <a:ext cx="891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Again, there is only one edge from vertex 2, so we pick it, remove it and move to vertex 3. Euler tour becomes ‘2-0-1-2-3’ </a:t>
            </a:r>
            <a:endParaRPr lang="en-IN" sz="24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E5040-D01F-D2DF-A733-8B3AB3DD553D}"/>
              </a:ext>
            </a:extLst>
          </p:cNvPr>
          <p:cNvSpPr txBox="1"/>
          <p:nvPr/>
        </p:nvSpPr>
        <p:spPr>
          <a:xfrm>
            <a:off x="1098866" y="5891221"/>
            <a:ext cx="8915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73239"/>
                </a:solidFill>
                <a:effectLst/>
                <a:latin typeface="+mj-lt"/>
              </a:rPr>
              <a:t>There are no more edges left, so we stop here. Final tour is ‘2-0-1-2-3’. ( Thus there is a Euler’s path 2-0-1-2-3)</a:t>
            </a:r>
            <a:endParaRPr lang="en-IN" sz="240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A0CC3-202F-19ED-39EF-726F0947916A}"/>
              </a:ext>
            </a:extLst>
          </p:cNvPr>
          <p:cNvSpPr/>
          <p:nvPr/>
        </p:nvSpPr>
        <p:spPr>
          <a:xfrm>
            <a:off x="4155059" y="2651090"/>
            <a:ext cx="3467278" cy="289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E9F364-D593-2818-474A-A294D18F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14" y="2731254"/>
            <a:ext cx="3359323" cy="27340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6CB2F9-8621-4A14-7C2C-BE4583B11B69}"/>
              </a:ext>
            </a:extLst>
          </p:cNvPr>
          <p:cNvSpPr/>
          <p:nvPr/>
        </p:nvSpPr>
        <p:spPr>
          <a:xfrm>
            <a:off x="488955" y="2614223"/>
            <a:ext cx="3238677" cy="2906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BFE2B9-34EE-855D-0CBD-E895E2A3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3" y="2824714"/>
            <a:ext cx="3099104" cy="233851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EA6445A-BF80-34D7-7F71-E672F34EBCD9}"/>
              </a:ext>
            </a:extLst>
          </p:cNvPr>
          <p:cNvSpPr/>
          <p:nvPr/>
        </p:nvSpPr>
        <p:spPr>
          <a:xfrm>
            <a:off x="8049764" y="2693984"/>
            <a:ext cx="3621663" cy="2814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EC1FE4-6374-8950-5780-71F7AFE04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903" y="2824714"/>
            <a:ext cx="3148664" cy="25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84094" y="2422905"/>
            <a:ext cx="4622800" cy="1736725"/>
            <a:chOff x="2784094" y="2422905"/>
            <a:chExt cx="4622800" cy="1736725"/>
          </a:xfrm>
        </p:grpSpPr>
        <p:sp>
          <p:nvSpPr>
            <p:cNvPr id="6" name="object 6"/>
            <p:cNvSpPr/>
            <p:nvPr/>
          </p:nvSpPr>
          <p:spPr>
            <a:xfrm>
              <a:off x="2790444" y="24383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444" y="24383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56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56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444" y="2590799"/>
              <a:ext cx="1314450" cy="9525"/>
            </a:xfrm>
            <a:custGeom>
              <a:avLst/>
              <a:gdLst/>
              <a:ahLst/>
              <a:cxnLst/>
              <a:rect l="l" t="t" r="r" b="b"/>
              <a:pathLst>
                <a:path w="1314450" h="9525">
                  <a:moveTo>
                    <a:pt x="0" y="0"/>
                  </a:moveTo>
                  <a:lnTo>
                    <a:pt x="1314450" y="9525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0256" y="38389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0256" y="38389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48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48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0444" y="2590799"/>
              <a:ext cx="1514475" cy="1410335"/>
            </a:xfrm>
            <a:custGeom>
              <a:avLst/>
              <a:gdLst/>
              <a:ahLst/>
              <a:cxnLst/>
              <a:rect l="l" t="t" r="r" b="b"/>
              <a:pathLst>
                <a:path w="1514475" h="1410335">
                  <a:moveTo>
                    <a:pt x="0" y="0"/>
                  </a:moveTo>
                  <a:lnTo>
                    <a:pt x="1514475" y="1409700"/>
                  </a:lnTo>
                </a:path>
                <a:path w="1514475" h="1410335">
                  <a:moveTo>
                    <a:pt x="210312" y="1400556"/>
                  </a:moveTo>
                  <a:lnTo>
                    <a:pt x="1324736" y="1410081"/>
                  </a:lnTo>
                </a:path>
                <a:path w="1514475" h="1410335">
                  <a:moveTo>
                    <a:pt x="1420368" y="9144"/>
                  </a:moveTo>
                  <a:lnTo>
                    <a:pt x="1429893" y="140931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82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82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6155" y="2599943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4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5300" y="2599943"/>
              <a:ext cx="1685925" cy="1400810"/>
            </a:xfrm>
            <a:custGeom>
              <a:avLst/>
              <a:gdLst/>
              <a:ahLst/>
              <a:cxnLst/>
              <a:rect l="l" t="t" r="r" b="b"/>
              <a:pathLst>
                <a:path w="1685925" h="1400810">
                  <a:moveTo>
                    <a:pt x="1685671" y="0"/>
                  </a:moveTo>
                  <a:lnTo>
                    <a:pt x="1667255" y="1292351"/>
                  </a:lnTo>
                </a:path>
                <a:path w="1685925" h="1400810">
                  <a:moveTo>
                    <a:pt x="0" y="1400555"/>
                  </a:moveTo>
                  <a:lnTo>
                    <a:pt x="1562100" y="1400555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82611" y="24292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611" y="24292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8755" y="2581655"/>
              <a:ext cx="1133475" cy="19050"/>
            </a:xfrm>
            <a:custGeom>
              <a:avLst/>
              <a:gdLst/>
              <a:ahLst/>
              <a:cxnLst/>
              <a:rect l="l" t="t" r="r" b="b"/>
              <a:pathLst>
                <a:path w="1133475" h="19050">
                  <a:moveTo>
                    <a:pt x="0" y="19050"/>
                  </a:moveTo>
                  <a:lnTo>
                    <a:pt x="113347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0044" y="3829811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0044" y="3829811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256" y="2581655"/>
              <a:ext cx="4428490" cy="1419860"/>
            </a:xfrm>
            <a:custGeom>
              <a:avLst/>
              <a:gdLst/>
              <a:ahLst/>
              <a:cxnLst/>
              <a:rect l="l" t="t" r="r" b="b"/>
              <a:pathLst>
                <a:path w="4428490" h="1419860">
                  <a:moveTo>
                    <a:pt x="4371594" y="0"/>
                  </a:moveTo>
                  <a:lnTo>
                    <a:pt x="3247644" y="1419225"/>
                  </a:lnTo>
                </a:path>
                <a:path w="4428490" h="1419860">
                  <a:moveTo>
                    <a:pt x="3238499" y="18288"/>
                  </a:moveTo>
                  <a:lnTo>
                    <a:pt x="4428490" y="1291590"/>
                  </a:lnTo>
                </a:path>
                <a:path w="4428490" h="1419860">
                  <a:moveTo>
                    <a:pt x="3247644" y="1419606"/>
                  </a:moveTo>
                  <a:lnTo>
                    <a:pt x="4400169" y="1400556"/>
                  </a:lnTo>
                </a:path>
                <a:path w="4428490" h="1419860">
                  <a:moveTo>
                    <a:pt x="0" y="1409319"/>
                  </a:moveTo>
                  <a:lnTo>
                    <a:pt x="1323340" y="126492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12463" y="2036826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51016" y="206540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70194" y="4171569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c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145660" y="415239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d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6939" y="1505534"/>
            <a:ext cx="3149600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latin typeface="Calibri"/>
                <a:cs typeface="Calibri"/>
              </a:rPr>
              <a:t>Is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5">
                <a:latin typeface="Calibri"/>
                <a:cs typeface="Calibri"/>
              </a:rPr>
              <a:t>graph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  <a:p>
            <a:pPr marL="488950" algn="ctr">
              <a:lnSpc>
                <a:spcPct val="100000"/>
              </a:lnSpc>
              <a:spcBef>
                <a:spcPts val="1825"/>
              </a:spcBef>
            </a:pPr>
            <a:r>
              <a:rPr sz="1800">
                <a:latin typeface="Calibri"/>
                <a:cs typeface="Calibri"/>
              </a:rPr>
              <a:t>f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764917" y="422186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412481" y="2236089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g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261606" y="403720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h</a:t>
            </a:r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0730AD04-A438-CD69-269E-6DD8B04507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5F47B-02C1-4C5C-4003-EE11769478B6}"/>
                  </a:ext>
                </a:extLst>
              </p:cNvPr>
              <p:cNvSpPr txBox="1"/>
              <p:nvPr/>
            </p:nvSpPr>
            <p:spPr>
              <a:xfrm>
                <a:off x="1066800" y="4343400"/>
                <a:ext cx="10287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/>
                  <a:t>Since all the vertices are having even degree and graph is connected, so graph is Euler graph.</a:t>
                </a:r>
              </a:p>
              <a:p>
                <a:endParaRPr lang="en-IN" sz="2400"/>
              </a:p>
              <a:p>
                <a:r>
                  <a:rPr lang="en-IN" sz="2400"/>
                  <a:t>Also, there exist a closed trail or Euler Circuit</a:t>
                </a:r>
              </a:p>
              <a:p>
                <a:endParaRPr lang="en-IN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5F47B-02C1-4C5C-4003-EE117694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43400"/>
                <a:ext cx="10287000" cy="2308324"/>
              </a:xfrm>
              <a:prstGeom prst="rect">
                <a:avLst/>
              </a:prstGeom>
              <a:blipFill>
                <a:blip r:embed="rId3"/>
                <a:stretch>
                  <a:fillRect l="-889" t="-2116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230" y="2484467"/>
            <a:ext cx="3876675" cy="3266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latin typeface="Calibri"/>
                <a:cs typeface="Calibri"/>
              </a:rPr>
              <a:t>Is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5">
                <a:latin typeface="Calibri"/>
                <a:cs typeface="Calibri"/>
              </a:rPr>
              <a:t>graph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A3E33014-0D80-9539-8C69-E86B59D65C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D4FF8-92F5-D1D0-0DA2-4ED88FC2A37A}"/>
              </a:ext>
            </a:extLst>
          </p:cNvPr>
          <p:cNvSpPr txBox="1"/>
          <p:nvPr/>
        </p:nvSpPr>
        <p:spPr>
          <a:xfrm>
            <a:off x="7467600" y="2819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Let’s Find a Euler Circuit!!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Google Shape;58;p2">
            <a:extLst>
              <a:ext uri="{FF2B5EF4-FFF2-40B4-BE49-F238E27FC236}">
                <a16:creationId xmlns:a16="http://schemas.microsoft.com/office/drawing/2014/main" id="{63EE841F-793E-9EAE-CCF8-819A7657C7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Google Shape;58;p2">
            <a:extLst>
              <a:ext uri="{FF2B5EF4-FFF2-40B4-BE49-F238E27FC236}">
                <a16:creationId xmlns:a16="http://schemas.microsoft.com/office/drawing/2014/main" id="{8C4BBCD6-41F7-71FF-D30B-3676EDE79A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Google Shape;58;p2">
            <a:extLst>
              <a:ext uri="{FF2B5EF4-FFF2-40B4-BE49-F238E27FC236}">
                <a16:creationId xmlns:a16="http://schemas.microsoft.com/office/drawing/2014/main" id="{AC9AB9C2-901A-9D16-5CE3-28E2838F4C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662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>
                <a:solidFill>
                  <a:srgbClr val="2E5496"/>
                </a:solidFill>
                <a:latin typeface="Calibri"/>
                <a:cs typeface="Calibri"/>
              </a:rPr>
              <a:t>W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alk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531" y="4250563"/>
            <a:ext cx="6255385" cy="155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2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7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8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1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8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6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775" b="1" spc="82" baseline="-21021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is an</a:t>
            </a:r>
            <a:r>
              <a:rPr sz="2800" b="1" spc="5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open</a:t>
            </a:r>
            <a:r>
              <a:rPr sz="2800" b="1">
                <a:latin typeface="Calibri"/>
                <a:cs typeface="Calibri"/>
              </a:rPr>
              <a:t> </a:t>
            </a:r>
            <a:r>
              <a:rPr sz="2800" b="1" spc="-10">
                <a:latin typeface="Calibri"/>
                <a:cs typeface="Calibri"/>
              </a:rPr>
              <a:t>walk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0</a:t>
            </a:r>
            <a:r>
              <a:rPr sz="2400" spc="247" baseline="-32986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k</a:t>
            </a:r>
            <a:r>
              <a:rPr sz="2400" spc="247" baseline="-32986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end</a:t>
            </a:r>
            <a:r>
              <a:rPr sz="2400" spc="-5">
                <a:latin typeface="Calibri"/>
                <a:cs typeface="Calibri"/>
              </a:rPr>
              <a:t> vertices.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0</a:t>
            </a:r>
            <a:r>
              <a:rPr sz="2400" spc="247" baseline="-32986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 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 vertex</a:t>
            </a:r>
            <a:r>
              <a:rPr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</a:t>
            </a:r>
            <a:r>
              <a:rPr sz="2400" spc="-7" baseline="-20833">
                <a:latin typeface="Calibri"/>
                <a:cs typeface="Calibri"/>
              </a:rPr>
              <a:t>i</a:t>
            </a:r>
            <a:r>
              <a:rPr sz="2400" spc="-7" baseline="-32986">
                <a:latin typeface="Calibri"/>
                <a:cs typeface="Calibri"/>
              </a:rPr>
              <a:t>k</a:t>
            </a:r>
            <a:r>
              <a:rPr sz="2400" spc="-15" baseline="-32986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terminal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vertex </a:t>
            </a:r>
            <a:r>
              <a:rPr sz="2400" spc="-5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 </a:t>
            </a:r>
            <a:r>
              <a:rPr sz="2400" spc="-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length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walk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68746" y="1738122"/>
            <a:ext cx="3065145" cy="1350645"/>
          </a:xfrm>
          <a:custGeom>
            <a:avLst/>
            <a:gdLst/>
            <a:ahLst/>
            <a:cxnLst/>
            <a:rect l="l" t="t" r="r" b="b"/>
            <a:pathLst>
              <a:path w="3065145" h="1350645">
                <a:moveTo>
                  <a:pt x="1977853" y="0"/>
                </a:moveTo>
                <a:lnTo>
                  <a:pt x="1228299" y="1350264"/>
                </a:lnTo>
              </a:path>
              <a:path w="3065145" h="1350645">
                <a:moveTo>
                  <a:pt x="1232871" y="1290827"/>
                </a:moveTo>
                <a:lnTo>
                  <a:pt x="1212061" y="1238004"/>
                </a:lnTo>
                <a:lnTo>
                  <a:pt x="1191126" y="1185413"/>
                </a:lnTo>
                <a:lnTo>
                  <a:pt x="1169946" y="1133284"/>
                </a:lnTo>
                <a:lnTo>
                  <a:pt x="1148398" y="1081849"/>
                </a:lnTo>
                <a:lnTo>
                  <a:pt x="1126361" y="1031336"/>
                </a:lnTo>
                <a:lnTo>
                  <a:pt x="1103714" y="981976"/>
                </a:lnTo>
                <a:lnTo>
                  <a:pt x="1080335" y="933999"/>
                </a:lnTo>
                <a:lnTo>
                  <a:pt x="1056103" y="887634"/>
                </a:lnTo>
                <a:lnTo>
                  <a:pt x="1030895" y="843112"/>
                </a:lnTo>
                <a:lnTo>
                  <a:pt x="1004592" y="800662"/>
                </a:lnTo>
                <a:lnTo>
                  <a:pt x="977071" y="760515"/>
                </a:lnTo>
                <a:lnTo>
                  <a:pt x="948210" y="722899"/>
                </a:lnTo>
                <a:lnTo>
                  <a:pt x="917889" y="688046"/>
                </a:lnTo>
                <a:lnTo>
                  <a:pt x="885985" y="656186"/>
                </a:lnTo>
                <a:lnTo>
                  <a:pt x="852378" y="627547"/>
                </a:lnTo>
                <a:lnTo>
                  <a:pt x="816946" y="602361"/>
                </a:lnTo>
                <a:lnTo>
                  <a:pt x="777887" y="581250"/>
                </a:lnTo>
                <a:lnTo>
                  <a:pt x="734062" y="564365"/>
                </a:lnTo>
                <a:lnTo>
                  <a:pt x="686272" y="551298"/>
                </a:lnTo>
                <a:lnTo>
                  <a:pt x="635316" y="541641"/>
                </a:lnTo>
                <a:lnTo>
                  <a:pt x="581995" y="534984"/>
                </a:lnTo>
                <a:lnTo>
                  <a:pt x="527110" y="530921"/>
                </a:lnTo>
                <a:lnTo>
                  <a:pt x="471461" y="529042"/>
                </a:lnTo>
                <a:lnTo>
                  <a:pt x="415848" y="528939"/>
                </a:lnTo>
                <a:lnTo>
                  <a:pt x="361071" y="530203"/>
                </a:lnTo>
                <a:lnTo>
                  <a:pt x="307931" y="532427"/>
                </a:lnTo>
                <a:lnTo>
                  <a:pt x="257228" y="535203"/>
                </a:lnTo>
                <a:lnTo>
                  <a:pt x="209763" y="538120"/>
                </a:lnTo>
                <a:lnTo>
                  <a:pt x="166335" y="540772"/>
                </a:lnTo>
                <a:lnTo>
                  <a:pt x="127745" y="542751"/>
                </a:lnTo>
                <a:lnTo>
                  <a:pt x="94794" y="543646"/>
                </a:lnTo>
                <a:lnTo>
                  <a:pt x="68281" y="543051"/>
                </a:lnTo>
                <a:lnTo>
                  <a:pt x="15889" y="540318"/>
                </a:lnTo>
                <a:lnTo>
                  <a:pt x="0" y="540999"/>
                </a:lnTo>
                <a:lnTo>
                  <a:pt x="11487" y="544240"/>
                </a:lnTo>
                <a:lnTo>
                  <a:pt x="41227" y="549188"/>
                </a:lnTo>
                <a:lnTo>
                  <a:pt x="80092" y="554989"/>
                </a:lnTo>
              </a:path>
              <a:path w="3065145" h="1350645">
                <a:moveTo>
                  <a:pt x="1374603" y="1315212"/>
                </a:moveTo>
                <a:lnTo>
                  <a:pt x="3033223" y="1315212"/>
                </a:lnTo>
              </a:path>
              <a:path w="3065145" h="1350645">
                <a:moveTo>
                  <a:pt x="3048463" y="1290827"/>
                </a:moveTo>
                <a:lnTo>
                  <a:pt x="3061481" y="1264816"/>
                </a:lnTo>
                <a:lnTo>
                  <a:pt x="3064620" y="1226752"/>
                </a:lnTo>
                <a:lnTo>
                  <a:pt x="3059849" y="1180586"/>
                </a:lnTo>
                <a:lnTo>
                  <a:pt x="3049141" y="1130268"/>
                </a:lnTo>
                <a:lnTo>
                  <a:pt x="3034465" y="1079748"/>
                </a:lnTo>
                <a:lnTo>
                  <a:pt x="3017792" y="1032976"/>
                </a:lnTo>
                <a:lnTo>
                  <a:pt x="3001092" y="993901"/>
                </a:lnTo>
                <a:lnTo>
                  <a:pt x="2975238" y="947779"/>
                </a:lnTo>
                <a:lnTo>
                  <a:pt x="2943397" y="905461"/>
                </a:lnTo>
                <a:lnTo>
                  <a:pt x="2906717" y="868373"/>
                </a:lnTo>
                <a:lnTo>
                  <a:pt x="2866342" y="837941"/>
                </a:lnTo>
                <a:lnTo>
                  <a:pt x="2823419" y="815593"/>
                </a:lnTo>
                <a:lnTo>
                  <a:pt x="2781634" y="802250"/>
                </a:lnTo>
                <a:lnTo>
                  <a:pt x="2732600" y="792705"/>
                </a:lnTo>
                <a:lnTo>
                  <a:pt x="2681258" y="788114"/>
                </a:lnTo>
                <a:lnTo>
                  <a:pt x="2632552" y="789629"/>
                </a:lnTo>
                <a:lnTo>
                  <a:pt x="2591423" y="798404"/>
                </a:lnTo>
                <a:lnTo>
                  <a:pt x="2562815" y="815593"/>
                </a:lnTo>
                <a:lnTo>
                  <a:pt x="2547215" y="844990"/>
                </a:lnTo>
                <a:lnTo>
                  <a:pt x="2540844" y="886431"/>
                </a:lnTo>
                <a:lnTo>
                  <a:pt x="2542050" y="935132"/>
                </a:lnTo>
                <a:lnTo>
                  <a:pt x="2549183" y="986310"/>
                </a:lnTo>
                <a:lnTo>
                  <a:pt x="2560592" y="1035180"/>
                </a:lnTo>
                <a:lnTo>
                  <a:pt x="2574626" y="1076960"/>
                </a:lnTo>
                <a:lnTo>
                  <a:pt x="2595655" y="1120217"/>
                </a:lnTo>
                <a:lnTo>
                  <a:pt x="2623042" y="1161103"/>
                </a:lnTo>
                <a:lnTo>
                  <a:pt x="2656501" y="1198191"/>
                </a:lnTo>
                <a:lnTo>
                  <a:pt x="2695745" y="1230054"/>
                </a:lnTo>
                <a:lnTo>
                  <a:pt x="2740488" y="1255267"/>
                </a:lnTo>
                <a:lnTo>
                  <a:pt x="2780141" y="1270720"/>
                </a:lnTo>
                <a:lnTo>
                  <a:pt x="2828492" y="1285488"/>
                </a:lnTo>
                <a:lnTo>
                  <a:pt x="2881190" y="1297908"/>
                </a:lnTo>
                <a:lnTo>
                  <a:pt x="2933886" y="1306316"/>
                </a:lnTo>
                <a:lnTo>
                  <a:pt x="2982230" y="1309048"/>
                </a:lnTo>
                <a:lnTo>
                  <a:pt x="3021872" y="1304440"/>
                </a:lnTo>
                <a:lnTo>
                  <a:pt x="3048463" y="12908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9E6AC691-2E4D-3DC2-339B-C5D13DDBE1A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90746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9C65C3A-7BE0-5442-C797-0E8D6009C1F8}"/>
                  </a:ext>
                </a:extLst>
              </p14:cNvPr>
              <p14:cNvContentPartPr/>
              <p14:nvPr/>
            </p14:nvContentPartPr>
            <p14:xfrm>
              <a:off x="2880" y="1309320"/>
              <a:ext cx="5778720" cy="3042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9C65C3A-7BE0-5442-C797-0E8D6009C1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480" y="1299960"/>
                <a:ext cx="5797440" cy="306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9217" y="4633722"/>
              <a:ext cx="0" cy="908685"/>
            </a:xfrm>
            <a:custGeom>
              <a:avLst/>
              <a:gdLst/>
              <a:ahLst/>
              <a:cxnLst/>
              <a:rect l="l" t="t" r="r" b="b"/>
              <a:pathLst>
                <a:path h="908685">
                  <a:moveTo>
                    <a:pt x="0" y="0"/>
                  </a:moveTo>
                  <a:lnTo>
                    <a:pt x="0" y="908557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774B5219-1BC2-FD2F-1088-CD62170DC0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943610" cy="980440"/>
            </a:xfrm>
            <a:custGeom>
              <a:avLst/>
              <a:gdLst/>
              <a:ahLst/>
              <a:cxnLst/>
              <a:rect l="l" t="t" r="r" b="b"/>
              <a:pathLst>
                <a:path w="943610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943610" h="980439">
                  <a:moveTo>
                    <a:pt x="942975" y="979677"/>
                  </a:moveTo>
                  <a:lnTo>
                    <a:pt x="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8CFB830D-9C5F-D20C-A1D4-7906F8DA85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943610" cy="980440"/>
            </a:xfrm>
            <a:custGeom>
              <a:avLst/>
              <a:gdLst/>
              <a:ahLst/>
              <a:cxnLst/>
              <a:rect l="l" t="t" r="r" b="b"/>
              <a:pathLst>
                <a:path w="943610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943610" h="980439">
                  <a:moveTo>
                    <a:pt x="942975" y="979677"/>
                  </a:moveTo>
                  <a:lnTo>
                    <a:pt x="0" y="0"/>
                  </a:lnTo>
                </a:path>
                <a:path w="943610" h="980439">
                  <a:moveTo>
                    <a:pt x="0" y="0"/>
                  </a:moveTo>
                  <a:lnTo>
                    <a:pt x="942975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38EA6BC7-BFDD-9A5B-933F-060D318940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2992624B-D252-7F62-D362-CD09022E54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4561332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79">
                  <a:moveTo>
                    <a:pt x="0" y="0"/>
                  </a:moveTo>
                  <a:lnTo>
                    <a:pt x="99568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A69E00CE-05B4-8D0C-18C2-D8E7EB14CA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4561332"/>
              <a:ext cx="995680" cy="979805"/>
            </a:xfrm>
            <a:custGeom>
              <a:avLst/>
              <a:gdLst/>
              <a:ahLst/>
              <a:cxnLst/>
              <a:rect l="l" t="t" r="r" b="b"/>
              <a:pathLst>
                <a:path w="995679" h="979804">
                  <a:moveTo>
                    <a:pt x="0" y="0"/>
                  </a:moveTo>
                  <a:lnTo>
                    <a:pt x="995680" y="0"/>
                  </a:lnTo>
                </a:path>
                <a:path w="995679" h="979804">
                  <a:moveTo>
                    <a:pt x="995680" y="0"/>
                  </a:moveTo>
                  <a:lnTo>
                    <a:pt x="0" y="979678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46C682D0-FF50-7F1C-6DC1-162BBC7D7A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4561332"/>
              <a:ext cx="995680" cy="979805"/>
            </a:xfrm>
            <a:custGeom>
              <a:avLst/>
              <a:gdLst/>
              <a:ahLst/>
              <a:cxnLst/>
              <a:rect l="l" t="t" r="r" b="b"/>
              <a:pathLst>
                <a:path w="995679" h="979804">
                  <a:moveTo>
                    <a:pt x="0" y="0"/>
                  </a:moveTo>
                  <a:lnTo>
                    <a:pt x="995680" y="0"/>
                  </a:lnTo>
                </a:path>
                <a:path w="995679" h="979804">
                  <a:moveTo>
                    <a:pt x="995680" y="0"/>
                  </a:moveTo>
                  <a:lnTo>
                    <a:pt x="0" y="979678"/>
                  </a:lnTo>
                </a:path>
                <a:path w="995679" h="979804">
                  <a:moveTo>
                    <a:pt x="0" y="979678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2510BA92-CC68-7EE8-F00B-2827B3046C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3572255"/>
              <a:ext cx="995680" cy="1969135"/>
            </a:xfrm>
            <a:custGeom>
              <a:avLst/>
              <a:gdLst/>
              <a:ahLst/>
              <a:cxnLst/>
              <a:rect l="l" t="t" r="r" b="b"/>
              <a:pathLst>
                <a:path w="995679" h="1969135">
                  <a:moveTo>
                    <a:pt x="0" y="989076"/>
                  </a:moveTo>
                  <a:lnTo>
                    <a:pt x="995680" y="989076"/>
                  </a:lnTo>
                </a:path>
                <a:path w="995679" h="1969135">
                  <a:moveTo>
                    <a:pt x="995680" y="989076"/>
                  </a:moveTo>
                  <a:lnTo>
                    <a:pt x="0" y="1968754"/>
                  </a:lnTo>
                </a:path>
                <a:path w="995679" h="1969135">
                  <a:moveTo>
                    <a:pt x="0" y="1968754"/>
                  </a:moveTo>
                  <a:lnTo>
                    <a:pt x="0" y="989076"/>
                  </a:lnTo>
                </a:path>
                <a:path w="995679" h="1969135">
                  <a:moveTo>
                    <a:pt x="0" y="989965"/>
                  </a:moveTo>
                  <a:lnTo>
                    <a:pt x="7112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626BBCBF-856A-5F68-ECB9-527B19A6F0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2657855"/>
              <a:ext cx="995680" cy="2883535"/>
            </a:xfrm>
            <a:custGeom>
              <a:avLst/>
              <a:gdLst/>
              <a:ahLst/>
              <a:cxnLst/>
              <a:rect l="l" t="t" r="r" b="b"/>
              <a:pathLst>
                <a:path w="995679" h="2883535">
                  <a:moveTo>
                    <a:pt x="0" y="1903476"/>
                  </a:moveTo>
                  <a:lnTo>
                    <a:pt x="995680" y="1903476"/>
                  </a:lnTo>
                </a:path>
                <a:path w="995679" h="2883535">
                  <a:moveTo>
                    <a:pt x="995680" y="1903476"/>
                  </a:moveTo>
                  <a:lnTo>
                    <a:pt x="0" y="2883154"/>
                  </a:lnTo>
                </a:path>
                <a:path w="995679" h="2883535">
                  <a:moveTo>
                    <a:pt x="0" y="2883154"/>
                  </a:moveTo>
                  <a:lnTo>
                    <a:pt x="0" y="1903476"/>
                  </a:lnTo>
                </a:path>
                <a:path w="995679" h="2883535">
                  <a:moveTo>
                    <a:pt x="0" y="1904365"/>
                  </a:moveTo>
                  <a:lnTo>
                    <a:pt x="71120" y="914400"/>
                  </a:lnTo>
                </a:path>
                <a:path w="995679" h="2883535">
                  <a:moveTo>
                    <a:pt x="71628" y="914400"/>
                  </a:moveTo>
                  <a:lnTo>
                    <a:pt x="71628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392E4CC0-84C0-2F98-5F4D-0EB8B04B6F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2657855"/>
              <a:ext cx="996315" cy="2883535"/>
            </a:xfrm>
            <a:custGeom>
              <a:avLst/>
              <a:gdLst/>
              <a:ahLst/>
              <a:cxnLst/>
              <a:rect l="l" t="t" r="r" b="b"/>
              <a:pathLst>
                <a:path w="996314" h="2883535">
                  <a:moveTo>
                    <a:pt x="0" y="1903476"/>
                  </a:moveTo>
                  <a:lnTo>
                    <a:pt x="995680" y="1903476"/>
                  </a:lnTo>
                </a:path>
                <a:path w="996314" h="2883535">
                  <a:moveTo>
                    <a:pt x="995680" y="1903476"/>
                  </a:moveTo>
                  <a:lnTo>
                    <a:pt x="0" y="2883154"/>
                  </a:lnTo>
                </a:path>
                <a:path w="996314" h="2883535">
                  <a:moveTo>
                    <a:pt x="0" y="2883154"/>
                  </a:moveTo>
                  <a:lnTo>
                    <a:pt x="0" y="1903476"/>
                  </a:lnTo>
                </a:path>
                <a:path w="996314" h="2883535">
                  <a:moveTo>
                    <a:pt x="0" y="1904365"/>
                  </a:moveTo>
                  <a:lnTo>
                    <a:pt x="71120" y="914400"/>
                  </a:lnTo>
                </a:path>
                <a:path w="996314" h="2883535">
                  <a:moveTo>
                    <a:pt x="71628" y="914400"/>
                  </a:moveTo>
                  <a:lnTo>
                    <a:pt x="71628" y="0"/>
                  </a:lnTo>
                </a:path>
                <a:path w="996314" h="2883535">
                  <a:moveTo>
                    <a:pt x="71628" y="0"/>
                  </a:moveTo>
                  <a:lnTo>
                    <a:pt x="996188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4F3D97E2-1ACD-B588-31F9-CB152BB55A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662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>
                <a:solidFill>
                  <a:srgbClr val="2E5496"/>
                </a:solidFill>
                <a:latin typeface="Calibri"/>
                <a:cs typeface="Calibri"/>
              </a:rPr>
              <a:t>W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alk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531" y="4250563"/>
            <a:ext cx="69824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2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7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8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1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8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6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775" b="1" spc="89" baseline="-21021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is</a:t>
            </a:r>
            <a:r>
              <a:rPr sz="2800" b="1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an</a:t>
            </a:r>
            <a:r>
              <a:rPr sz="2800" b="1" spc="10">
                <a:latin typeface="Calibri"/>
                <a:cs typeface="Calibri"/>
              </a:rPr>
              <a:t> </a:t>
            </a:r>
            <a:r>
              <a:rPr sz="2800" b="1" spc="-5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sz="28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walk</a:t>
            </a:r>
            <a:r>
              <a:rPr sz="28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whereas </a:t>
            </a:r>
            <a:r>
              <a:rPr sz="2800" b="1" spc="-615">
                <a:latin typeface="Calibri"/>
                <a:cs typeface="Calibri"/>
              </a:rPr>
              <a:t> 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3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3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2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2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7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6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775" b="1" spc="75" baseline="-21021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is</a:t>
            </a:r>
            <a:r>
              <a:rPr sz="2800" b="1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a</a:t>
            </a:r>
            <a:r>
              <a:rPr sz="2800" b="1" spc="5">
                <a:latin typeface="Calibri"/>
                <a:cs typeface="Calibri"/>
              </a:rPr>
              <a:t> </a:t>
            </a:r>
            <a:r>
              <a:rPr sz="2800" b="1" spc="-5">
                <a:solidFill>
                  <a:srgbClr val="FF0000"/>
                </a:solidFill>
                <a:latin typeface="Calibri"/>
                <a:cs typeface="Calibri"/>
              </a:rPr>
              <a:t>closed</a:t>
            </a:r>
            <a:r>
              <a:rPr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alibri"/>
                <a:cs typeface="Calibri"/>
              </a:rPr>
              <a:t>walk</a:t>
            </a:r>
            <a:endParaRPr sz="280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46957" y="1664525"/>
            <a:ext cx="2240280" cy="1431925"/>
            <a:chOff x="3846957" y="1664525"/>
            <a:chExt cx="2240280" cy="1431925"/>
          </a:xfrm>
        </p:grpSpPr>
        <p:sp>
          <p:nvSpPr>
            <p:cNvPr id="36" name="object 36"/>
            <p:cNvSpPr/>
            <p:nvPr/>
          </p:nvSpPr>
          <p:spPr>
            <a:xfrm>
              <a:off x="5094064" y="2551943"/>
              <a:ext cx="525145" cy="475615"/>
            </a:xfrm>
            <a:custGeom>
              <a:avLst/>
              <a:gdLst/>
              <a:ahLst/>
              <a:cxnLst/>
              <a:rect l="l" t="t" r="r" b="b"/>
              <a:pathLst>
                <a:path w="525145" h="475614">
                  <a:moveTo>
                    <a:pt x="512350" y="465195"/>
                  </a:moveTo>
                  <a:lnTo>
                    <a:pt x="524049" y="442823"/>
                  </a:lnTo>
                  <a:lnTo>
                    <a:pt x="524838" y="407063"/>
                  </a:lnTo>
                  <a:lnTo>
                    <a:pt x="516725" y="361384"/>
                  </a:lnTo>
                  <a:lnTo>
                    <a:pt x="501716" y="309254"/>
                  </a:lnTo>
                  <a:lnTo>
                    <a:pt x="481818" y="254143"/>
                  </a:lnTo>
                  <a:lnTo>
                    <a:pt x="459039" y="199520"/>
                  </a:lnTo>
                  <a:lnTo>
                    <a:pt x="435384" y="148854"/>
                  </a:lnTo>
                  <a:lnTo>
                    <a:pt x="412862" y="105616"/>
                  </a:lnTo>
                  <a:lnTo>
                    <a:pt x="359990" y="36590"/>
                  </a:lnTo>
                  <a:lnTo>
                    <a:pt x="322533" y="15970"/>
                  </a:lnTo>
                  <a:lnTo>
                    <a:pt x="282809" y="6567"/>
                  </a:lnTo>
                  <a:lnTo>
                    <a:pt x="242517" y="3534"/>
                  </a:lnTo>
                  <a:lnTo>
                    <a:pt x="203359" y="2026"/>
                  </a:lnTo>
                  <a:lnTo>
                    <a:pt x="149972" y="0"/>
                  </a:lnTo>
                  <a:lnTo>
                    <a:pt x="92679" y="3534"/>
                  </a:lnTo>
                  <a:lnTo>
                    <a:pt x="43197" y="18188"/>
                  </a:lnTo>
                  <a:lnTo>
                    <a:pt x="13240" y="49524"/>
                  </a:lnTo>
                  <a:lnTo>
                    <a:pt x="4140" y="85098"/>
                  </a:lnTo>
                  <a:lnTo>
                    <a:pt x="0" y="132699"/>
                  </a:lnTo>
                  <a:lnTo>
                    <a:pt x="2795" y="186890"/>
                  </a:lnTo>
                  <a:lnTo>
                    <a:pt x="14501" y="242234"/>
                  </a:lnTo>
                  <a:lnTo>
                    <a:pt x="37094" y="293296"/>
                  </a:lnTo>
                  <a:lnTo>
                    <a:pt x="72549" y="334639"/>
                  </a:lnTo>
                  <a:lnTo>
                    <a:pt x="104128" y="356290"/>
                  </a:lnTo>
                  <a:lnTo>
                    <a:pt x="145879" y="378977"/>
                  </a:lnTo>
                  <a:lnTo>
                    <a:pt x="195022" y="401595"/>
                  </a:lnTo>
                  <a:lnTo>
                    <a:pt x="248775" y="423041"/>
                  </a:lnTo>
                  <a:lnTo>
                    <a:pt x="304356" y="442208"/>
                  </a:lnTo>
                  <a:lnTo>
                    <a:pt x="358985" y="457991"/>
                  </a:lnTo>
                  <a:lnTo>
                    <a:pt x="409880" y="469286"/>
                  </a:lnTo>
                  <a:lnTo>
                    <a:pt x="454261" y="474989"/>
                  </a:lnTo>
                  <a:lnTo>
                    <a:pt x="489344" y="473993"/>
                  </a:lnTo>
                  <a:lnTo>
                    <a:pt x="512350" y="465195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7522" y="1675638"/>
              <a:ext cx="1518285" cy="1409700"/>
            </a:xfrm>
            <a:custGeom>
              <a:avLst/>
              <a:gdLst/>
              <a:ahLst/>
              <a:cxnLst/>
              <a:rect l="l" t="t" r="r" b="b"/>
              <a:pathLst>
                <a:path w="1518285" h="1409700">
                  <a:moveTo>
                    <a:pt x="1517014" y="0"/>
                  </a:moveTo>
                  <a:lnTo>
                    <a:pt x="1043939" y="1409191"/>
                  </a:lnTo>
                </a:path>
                <a:path w="1518285" h="1409700">
                  <a:moveTo>
                    <a:pt x="1518030" y="0"/>
                  </a:moveTo>
                  <a:lnTo>
                    <a:pt x="0" y="25781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56482" y="1738122"/>
              <a:ext cx="690245" cy="1286510"/>
            </a:xfrm>
            <a:custGeom>
              <a:avLst/>
              <a:gdLst/>
              <a:ahLst/>
              <a:cxnLst/>
              <a:rect l="l" t="t" r="r" b="b"/>
              <a:pathLst>
                <a:path w="690245" h="1286510">
                  <a:moveTo>
                    <a:pt x="690244" y="0"/>
                  </a:moveTo>
                  <a:lnTo>
                    <a:pt x="0" y="1286255"/>
                  </a:lnTo>
                </a:path>
              </a:pathLst>
            </a:custGeom>
            <a:ln w="1904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43350" y="3028950"/>
              <a:ext cx="1684020" cy="24765"/>
            </a:xfrm>
            <a:custGeom>
              <a:avLst/>
              <a:gdLst/>
              <a:ahLst/>
              <a:cxnLst/>
              <a:rect l="l" t="t" r="r" b="b"/>
              <a:pathLst>
                <a:path w="1684020" h="24764">
                  <a:moveTo>
                    <a:pt x="0" y="24511"/>
                  </a:moveTo>
                  <a:lnTo>
                    <a:pt x="1683765" y="0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Google Shape;58;p2">
            <a:extLst>
              <a:ext uri="{FF2B5EF4-FFF2-40B4-BE49-F238E27FC236}">
                <a16:creationId xmlns:a16="http://schemas.microsoft.com/office/drawing/2014/main" id="{0FF6B3F6-DB16-FFB3-3BA8-48B49BC195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2657855"/>
              <a:ext cx="996315" cy="2883535"/>
            </a:xfrm>
            <a:custGeom>
              <a:avLst/>
              <a:gdLst/>
              <a:ahLst/>
              <a:cxnLst/>
              <a:rect l="l" t="t" r="r" b="b"/>
              <a:pathLst>
                <a:path w="996314" h="2883535">
                  <a:moveTo>
                    <a:pt x="0" y="1903476"/>
                  </a:moveTo>
                  <a:lnTo>
                    <a:pt x="995680" y="1903476"/>
                  </a:lnTo>
                </a:path>
                <a:path w="996314" h="2883535">
                  <a:moveTo>
                    <a:pt x="995680" y="1903476"/>
                  </a:moveTo>
                  <a:lnTo>
                    <a:pt x="0" y="2883154"/>
                  </a:lnTo>
                </a:path>
                <a:path w="996314" h="2883535">
                  <a:moveTo>
                    <a:pt x="0" y="2883154"/>
                  </a:moveTo>
                  <a:lnTo>
                    <a:pt x="0" y="1903476"/>
                  </a:lnTo>
                </a:path>
                <a:path w="996314" h="2883535">
                  <a:moveTo>
                    <a:pt x="0" y="1904365"/>
                  </a:moveTo>
                  <a:lnTo>
                    <a:pt x="71120" y="914400"/>
                  </a:lnTo>
                </a:path>
                <a:path w="996314" h="2883535">
                  <a:moveTo>
                    <a:pt x="71628" y="914400"/>
                  </a:moveTo>
                  <a:lnTo>
                    <a:pt x="71628" y="0"/>
                  </a:lnTo>
                </a:path>
                <a:path w="996314" h="2883535">
                  <a:moveTo>
                    <a:pt x="71628" y="0"/>
                  </a:moveTo>
                  <a:lnTo>
                    <a:pt x="996188" y="914400"/>
                  </a:lnTo>
                </a:path>
                <a:path w="996314" h="2883535">
                  <a:moveTo>
                    <a:pt x="996188" y="914400"/>
                  </a:moveTo>
                  <a:lnTo>
                    <a:pt x="71628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A6905132-135E-F775-20D7-4430714B61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455" y="2657855"/>
              <a:ext cx="1970405" cy="2883535"/>
            </a:xfrm>
            <a:custGeom>
              <a:avLst/>
              <a:gdLst/>
              <a:ahLst/>
              <a:cxnLst/>
              <a:rect l="l" t="t" r="r" b="b"/>
              <a:pathLst>
                <a:path w="1970404" h="2883535">
                  <a:moveTo>
                    <a:pt x="973836" y="1903476"/>
                  </a:moveTo>
                  <a:lnTo>
                    <a:pt x="1969516" y="1903476"/>
                  </a:lnTo>
                </a:path>
                <a:path w="1970404" h="2883535">
                  <a:moveTo>
                    <a:pt x="1969516" y="1903476"/>
                  </a:moveTo>
                  <a:lnTo>
                    <a:pt x="973836" y="2883154"/>
                  </a:lnTo>
                </a:path>
                <a:path w="1970404" h="2883535">
                  <a:moveTo>
                    <a:pt x="973836" y="2883154"/>
                  </a:moveTo>
                  <a:lnTo>
                    <a:pt x="973836" y="1903476"/>
                  </a:lnTo>
                </a:path>
                <a:path w="1970404" h="2883535">
                  <a:moveTo>
                    <a:pt x="973836" y="1904365"/>
                  </a:moveTo>
                  <a:lnTo>
                    <a:pt x="1044956" y="914400"/>
                  </a:lnTo>
                </a:path>
                <a:path w="1970404" h="2883535">
                  <a:moveTo>
                    <a:pt x="1045464" y="914400"/>
                  </a:moveTo>
                  <a:lnTo>
                    <a:pt x="1045464" y="0"/>
                  </a:lnTo>
                </a:path>
                <a:path w="1970404" h="2883535">
                  <a:moveTo>
                    <a:pt x="1045464" y="0"/>
                  </a:moveTo>
                  <a:lnTo>
                    <a:pt x="1970024" y="914400"/>
                  </a:lnTo>
                </a:path>
                <a:path w="1970404" h="2883535">
                  <a:moveTo>
                    <a:pt x="1970024" y="914400"/>
                  </a:moveTo>
                  <a:lnTo>
                    <a:pt x="1045464" y="914400"/>
                  </a:lnTo>
                </a:path>
                <a:path w="1970404" h="2883535">
                  <a:moveTo>
                    <a:pt x="1045845" y="914400"/>
                  </a:moveTo>
                  <a:lnTo>
                    <a:pt x="0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075DDE48-6E7B-255B-51F4-C2F383EAD2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657855"/>
              <a:ext cx="2913380" cy="2883535"/>
            </a:xfrm>
            <a:custGeom>
              <a:avLst/>
              <a:gdLst/>
              <a:ahLst/>
              <a:cxnLst/>
              <a:rect l="l" t="t" r="r" b="b"/>
              <a:pathLst>
                <a:path w="2913379" h="2883535">
                  <a:moveTo>
                    <a:pt x="1917191" y="1903476"/>
                  </a:moveTo>
                  <a:lnTo>
                    <a:pt x="2912872" y="1903476"/>
                  </a:lnTo>
                </a:path>
                <a:path w="2913379" h="2883535">
                  <a:moveTo>
                    <a:pt x="2912872" y="1903476"/>
                  </a:moveTo>
                  <a:lnTo>
                    <a:pt x="1917191" y="2883154"/>
                  </a:lnTo>
                </a:path>
                <a:path w="2913379" h="2883535">
                  <a:moveTo>
                    <a:pt x="1917191" y="2883154"/>
                  </a:moveTo>
                  <a:lnTo>
                    <a:pt x="1917191" y="1903476"/>
                  </a:lnTo>
                </a:path>
                <a:path w="2913379" h="2883535">
                  <a:moveTo>
                    <a:pt x="1917191" y="1904365"/>
                  </a:moveTo>
                  <a:lnTo>
                    <a:pt x="1988312" y="914400"/>
                  </a:lnTo>
                </a:path>
                <a:path w="2913379" h="2883535">
                  <a:moveTo>
                    <a:pt x="1988820" y="914400"/>
                  </a:moveTo>
                  <a:lnTo>
                    <a:pt x="1988820" y="0"/>
                  </a:lnTo>
                </a:path>
                <a:path w="2913379" h="2883535">
                  <a:moveTo>
                    <a:pt x="1988820" y="0"/>
                  </a:moveTo>
                  <a:lnTo>
                    <a:pt x="2913379" y="914400"/>
                  </a:lnTo>
                </a:path>
                <a:path w="2913379" h="2883535">
                  <a:moveTo>
                    <a:pt x="2913379" y="914400"/>
                  </a:moveTo>
                  <a:lnTo>
                    <a:pt x="1988820" y="914400"/>
                  </a:lnTo>
                </a:path>
                <a:path w="2913379" h="2883535">
                  <a:moveTo>
                    <a:pt x="1989201" y="914400"/>
                  </a:moveTo>
                  <a:lnTo>
                    <a:pt x="943355" y="914400"/>
                  </a:lnTo>
                </a:path>
                <a:path w="2913379" h="2883535">
                  <a:moveTo>
                    <a:pt x="942975" y="914400"/>
                  </a:moveTo>
                  <a:lnTo>
                    <a:pt x="0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E7A2B035-BCAD-37E7-40F4-F2849959E7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657855"/>
              <a:ext cx="2913380" cy="2883535"/>
            </a:xfrm>
            <a:custGeom>
              <a:avLst/>
              <a:gdLst/>
              <a:ahLst/>
              <a:cxnLst/>
              <a:rect l="l" t="t" r="r" b="b"/>
              <a:pathLst>
                <a:path w="2913379" h="2883535">
                  <a:moveTo>
                    <a:pt x="1917191" y="1903476"/>
                  </a:moveTo>
                  <a:lnTo>
                    <a:pt x="2912872" y="1903476"/>
                  </a:lnTo>
                </a:path>
                <a:path w="2913379" h="2883535">
                  <a:moveTo>
                    <a:pt x="2912872" y="1903476"/>
                  </a:moveTo>
                  <a:lnTo>
                    <a:pt x="1917191" y="2883154"/>
                  </a:lnTo>
                </a:path>
                <a:path w="2913379" h="2883535">
                  <a:moveTo>
                    <a:pt x="1917191" y="2883154"/>
                  </a:moveTo>
                  <a:lnTo>
                    <a:pt x="1917191" y="1903476"/>
                  </a:lnTo>
                </a:path>
                <a:path w="2913379" h="2883535">
                  <a:moveTo>
                    <a:pt x="1917191" y="1904365"/>
                  </a:moveTo>
                  <a:lnTo>
                    <a:pt x="1988312" y="914400"/>
                  </a:lnTo>
                </a:path>
                <a:path w="2913379" h="2883535">
                  <a:moveTo>
                    <a:pt x="1988820" y="914400"/>
                  </a:moveTo>
                  <a:lnTo>
                    <a:pt x="1988820" y="0"/>
                  </a:lnTo>
                </a:path>
                <a:path w="2913379" h="2883535">
                  <a:moveTo>
                    <a:pt x="1988820" y="0"/>
                  </a:moveTo>
                  <a:lnTo>
                    <a:pt x="2913379" y="914400"/>
                  </a:lnTo>
                </a:path>
                <a:path w="2913379" h="2883535">
                  <a:moveTo>
                    <a:pt x="2913379" y="914400"/>
                  </a:moveTo>
                  <a:lnTo>
                    <a:pt x="1988820" y="914400"/>
                  </a:lnTo>
                </a:path>
                <a:path w="2913379" h="2883535">
                  <a:moveTo>
                    <a:pt x="1989201" y="914400"/>
                  </a:moveTo>
                  <a:lnTo>
                    <a:pt x="943355" y="914400"/>
                  </a:lnTo>
                </a:path>
                <a:path w="2913379" h="2883535">
                  <a:moveTo>
                    <a:pt x="942975" y="914400"/>
                  </a:moveTo>
                  <a:lnTo>
                    <a:pt x="0" y="914400"/>
                  </a:lnTo>
                </a:path>
                <a:path w="2913379" h="2883535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06617178-BE52-A17A-71BD-1DB5B9046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3380" cy="3001010"/>
            </a:xfrm>
            <a:custGeom>
              <a:avLst/>
              <a:gdLst/>
              <a:ahLst/>
              <a:cxnLst/>
              <a:rect l="l" t="t" r="r" b="b"/>
              <a:pathLst>
                <a:path w="2913379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3379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3379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3379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3379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3379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3379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3379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3379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3379" h="3001010">
                  <a:moveTo>
                    <a:pt x="0" y="1031747"/>
                  </a:moveTo>
                  <a:lnTo>
                    <a:pt x="0" y="117347"/>
                  </a:lnTo>
                </a:path>
                <a:path w="2913379" h="3001010">
                  <a:moveTo>
                    <a:pt x="0" y="0"/>
                  </a:moveTo>
                  <a:lnTo>
                    <a:pt x="942975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CF1A0AA1-84C7-C83A-F0FB-B204900D3F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3380" cy="3001010"/>
            </a:xfrm>
            <a:custGeom>
              <a:avLst/>
              <a:gdLst/>
              <a:ahLst/>
              <a:cxnLst/>
              <a:rect l="l" t="t" r="r" b="b"/>
              <a:pathLst>
                <a:path w="2913379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3379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3379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3379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3379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3379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3379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3379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3379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3379" h="3001010">
                  <a:moveTo>
                    <a:pt x="0" y="1031747"/>
                  </a:moveTo>
                  <a:lnTo>
                    <a:pt x="0" y="117347"/>
                  </a:lnTo>
                </a:path>
                <a:path w="2913379" h="3001010">
                  <a:moveTo>
                    <a:pt x="0" y="0"/>
                  </a:moveTo>
                  <a:lnTo>
                    <a:pt x="942975" y="0"/>
                  </a:lnTo>
                </a:path>
                <a:path w="2913379" h="3001010">
                  <a:moveTo>
                    <a:pt x="943355" y="0"/>
                  </a:moveTo>
                  <a:lnTo>
                    <a:pt x="1989201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2EDFC6C0-7C28-13A0-8A8D-F1628BD720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3380" cy="3001010"/>
            </a:xfrm>
            <a:custGeom>
              <a:avLst/>
              <a:gdLst/>
              <a:ahLst/>
              <a:cxnLst/>
              <a:rect l="l" t="t" r="r" b="b"/>
              <a:pathLst>
                <a:path w="2913379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3379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3379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3379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3379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3379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3379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3379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3379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3379" h="3001010">
                  <a:moveTo>
                    <a:pt x="0" y="1031747"/>
                  </a:moveTo>
                  <a:lnTo>
                    <a:pt x="0" y="117347"/>
                  </a:lnTo>
                </a:path>
                <a:path w="2913379" h="3001010">
                  <a:moveTo>
                    <a:pt x="0" y="0"/>
                  </a:moveTo>
                  <a:lnTo>
                    <a:pt x="942975" y="0"/>
                  </a:lnTo>
                </a:path>
                <a:path w="2913379" h="3001010">
                  <a:moveTo>
                    <a:pt x="943355" y="0"/>
                  </a:moveTo>
                  <a:lnTo>
                    <a:pt x="1989201" y="0"/>
                  </a:lnTo>
                </a:path>
                <a:path w="2913379" h="3001010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C695D00B-3EF7-EDE5-5C96-8C8B55B286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76EF5C69-30CB-8DD2-49AE-D6DC42D359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  <a:path w="2914015" h="3001010">
                  <a:moveTo>
                    <a:pt x="2913888" y="1031747"/>
                  </a:moveTo>
                  <a:lnTo>
                    <a:pt x="2913888" y="2092833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5B753CAE-613F-8897-8735-12C77B801D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4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FA609B5E-7B06-82F4-F3E2-FB7CC3FD7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564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b="1" spc="-5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531" y="5145404"/>
            <a:ext cx="7956550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00"/>
              </a:spcBef>
            </a:pPr>
            <a:r>
              <a:rPr sz="2400" b="1">
                <a:latin typeface="Calibri"/>
                <a:cs typeface="Calibri"/>
              </a:rPr>
              <a:t>A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walk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trail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if </a:t>
            </a:r>
            <a:r>
              <a:rPr sz="2400" b="1" spc="-10">
                <a:latin typeface="Calibri"/>
                <a:cs typeface="Calibri"/>
              </a:rPr>
              <a:t>edges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of </a:t>
            </a:r>
            <a:r>
              <a:rPr sz="2400" b="1" spc="-5">
                <a:latin typeface="Calibri"/>
                <a:cs typeface="Calibri"/>
              </a:rPr>
              <a:t>the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walk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are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traversed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endParaRPr sz="2400">
              <a:solidFill>
                <a:srgbClr val="FF0000"/>
              </a:solidFill>
              <a:latin typeface="Calibri"/>
              <a:cs typeface="Calibri"/>
            </a:endParaRPr>
          </a:p>
          <a:p>
            <a:pPr marL="38100">
              <a:lnSpc>
                <a:spcPts val="3345"/>
              </a:lnSpc>
            </a:pP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1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8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9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1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1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2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7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6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5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e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800" b="1">
                <a:latin typeface="Calibri"/>
                <a:cs typeface="Calibri"/>
              </a:rPr>
              <a:t>v</a:t>
            </a:r>
            <a:r>
              <a:rPr sz="2775" b="1" baseline="-21021">
                <a:latin typeface="Calibri"/>
                <a:cs typeface="Calibri"/>
              </a:rPr>
              <a:t>4</a:t>
            </a:r>
            <a:r>
              <a:rPr sz="2775" b="1" spc="89" baseline="-21021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is</a:t>
            </a:r>
            <a:r>
              <a:rPr sz="2800" b="1" spc="10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a</a:t>
            </a:r>
            <a:r>
              <a:rPr sz="2800" b="1" spc="10"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trail.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97150" y="1728597"/>
            <a:ext cx="3769360" cy="1931670"/>
            <a:chOff x="2597150" y="1728597"/>
            <a:chExt cx="3769360" cy="1931670"/>
          </a:xfrm>
        </p:grpSpPr>
        <p:sp>
          <p:nvSpPr>
            <p:cNvPr id="36" name="object 36"/>
            <p:cNvSpPr/>
            <p:nvPr/>
          </p:nvSpPr>
          <p:spPr>
            <a:xfrm>
              <a:off x="5094064" y="2551943"/>
              <a:ext cx="525145" cy="475615"/>
            </a:xfrm>
            <a:custGeom>
              <a:avLst/>
              <a:gdLst/>
              <a:ahLst/>
              <a:cxnLst/>
              <a:rect l="l" t="t" r="r" b="b"/>
              <a:pathLst>
                <a:path w="525145" h="475614">
                  <a:moveTo>
                    <a:pt x="512350" y="465195"/>
                  </a:moveTo>
                  <a:lnTo>
                    <a:pt x="524049" y="442823"/>
                  </a:lnTo>
                  <a:lnTo>
                    <a:pt x="524838" y="407063"/>
                  </a:lnTo>
                  <a:lnTo>
                    <a:pt x="516725" y="361384"/>
                  </a:lnTo>
                  <a:lnTo>
                    <a:pt x="501716" y="309254"/>
                  </a:lnTo>
                  <a:lnTo>
                    <a:pt x="481818" y="254143"/>
                  </a:lnTo>
                  <a:lnTo>
                    <a:pt x="459039" y="199520"/>
                  </a:lnTo>
                  <a:lnTo>
                    <a:pt x="435384" y="148854"/>
                  </a:lnTo>
                  <a:lnTo>
                    <a:pt x="412862" y="105616"/>
                  </a:lnTo>
                  <a:lnTo>
                    <a:pt x="359990" y="36590"/>
                  </a:lnTo>
                  <a:lnTo>
                    <a:pt x="322533" y="15970"/>
                  </a:lnTo>
                  <a:lnTo>
                    <a:pt x="282809" y="6567"/>
                  </a:lnTo>
                  <a:lnTo>
                    <a:pt x="242517" y="3534"/>
                  </a:lnTo>
                  <a:lnTo>
                    <a:pt x="203359" y="2026"/>
                  </a:lnTo>
                  <a:lnTo>
                    <a:pt x="149972" y="0"/>
                  </a:lnTo>
                  <a:lnTo>
                    <a:pt x="92679" y="3534"/>
                  </a:lnTo>
                  <a:lnTo>
                    <a:pt x="43197" y="18188"/>
                  </a:lnTo>
                  <a:lnTo>
                    <a:pt x="13240" y="49524"/>
                  </a:lnTo>
                  <a:lnTo>
                    <a:pt x="4140" y="85098"/>
                  </a:lnTo>
                  <a:lnTo>
                    <a:pt x="0" y="132699"/>
                  </a:lnTo>
                  <a:lnTo>
                    <a:pt x="2795" y="186890"/>
                  </a:lnTo>
                  <a:lnTo>
                    <a:pt x="14501" y="242234"/>
                  </a:lnTo>
                  <a:lnTo>
                    <a:pt x="37094" y="293296"/>
                  </a:lnTo>
                  <a:lnTo>
                    <a:pt x="72549" y="334639"/>
                  </a:lnTo>
                  <a:lnTo>
                    <a:pt x="104128" y="356290"/>
                  </a:lnTo>
                  <a:lnTo>
                    <a:pt x="145879" y="378977"/>
                  </a:lnTo>
                  <a:lnTo>
                    <a:pt x="195022" y="401595"/>
                  </a:lnTo>
                  <a:lnTo>
                    <a:pt x="248775" y="423041"/>
                  </a:lnTo>
                  <a:lnTo>
                    <a:pt x="304356" y="442208"/>
                  </a:lnTo>
                  <a:lnTo>
                    <a:pt x="358985" y="457991"/>
                  </a:lnTo>
                  <a:lnTo>
                    <a:pt x="409880" y="469286"/>
                  </a:lnTo>
                  <a:lnTo>
                    <a:pt x="454261" y="474989"/>
                  </a:lnTo>
                  <a:lnTo>
                    <a:pt x="489344" y="473993"/>
                  </a:lnTo>
                  <a:lnTo>
                    <a:pt x="512350" y="465195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56482" y="1738122"/>
              <a:ext cx="690245" cy="1286510"/>
            </a:xfrm>
            <a:custGeom>
              <a:avLst/>
              <a:gdLst/>
              <a:ahLst/>
              <a:cxnLst/>
              <a:rect l="l" t="t" r="r" b="b"/>
              <a:pathLst>
                <a:path w="690245" h="1286510">
                  <a:moveTo>
                    <a:pt x="690244" y="0"/>
                  </a:moveTo>
                  <a:lnTo>
                    <a:pt x="0" y="1286255"/>
                  </a:lnTo>
                </a:path>
              </a:pathLst>
            </a:custGeom>
            <a:ln w="1904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3350" y="3028950"/>
              <a:ext cx="1684020" cy="24765"/>
            </a:xfrm>
            <a:custGeom>
              <a:avLst/>
              <a:gdLst/>
              <a:ahLst/>
              <a:cxnLst/>
              <a:rect l="l" t="t" r="r" b="b"/>
              <a:pathLst>
                <a:path w="1684020" h="24764">
                  <a:moveTo>
                    <a:pt x="0" y="24511"/>
                  </a:moveTo>
                  <a:lnTo>
                    <a:pt x="1683765" y="0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49473" y="2279249"/>
              <a:ext cx="1175385" cy="749935"/>
            </a:xfrm>
            <a:custGeom>
              <a:avLst/>
              <a:gdLst/>
              <a:ahLst/>
              <a:cxnLst/>
              <a:rect l="l" t="t" r="r" b="b"/>
              <a:pathLst>
                <a:path w="1175385" h="749935">
                  <a:moveTo>
                    <a:pt x="1175003" y="749700"/>
                  </a:moveTo>
                  <a:lnTo>
                    <a:pt x="1156912" y="699046"/>
                  </a:lnTo>
                  <a:lnTo>
                    <a:pt x="1138755" y="648713"/>
                  </a:lnTo>
                  <a:lnTo>
                    <a:pt x="1120464" y="599020"/>
                  </a:lnTo>
                  <a:lnTo>
                    <a:pt x="1101974" y="550290"/>
                  </a:lnTo>
                  <a:lnTo>
                    <a:pt x="1083219" y="502842"/>
                  </a:lnTo>
                  <a:lnTo>
                    <a:pt x="1064132" y="456996"/>
                  </a:lnTo>
                  <a:lnTo>
                    <a:pt x="1044646" y="413075"/>
                  </a:lnTo>
                  <a:lnTo>
                    <a:pt x="1024695" y="371397"/>
                  </a:lnTo>
                  <a:lnTo>
                    <a:pt x="1004213" y="332285"/>
                  </a:lnTo>
                  <a:lnTo>
                    <a:pt x="983133" y="296058"/>
                  </a:lnTo>
                  <a:lnTo>
                    <a:pt x="961389" y="263036"/>
                  </a:lnTo>
                  <a:lnTo>
                    <a:pt x="928916" y="218034"/>
                  </a:lnTo>
                  <a:lnTo>
                    <a:pt x="899115" y="180497"/>
                  </a:lnTo>
                  <a:lnTo>
                    <a:pt x="869076" y="149180"/>
                  </a:lnTo>
                  <a:lnTo>
                    <a:pt x="835890" y="122839"/>
                  </a:lnTo>
                  <a:lnTo>
                    <a:pt x="796645" y="100230"/>
                  </a:lnTo>
                  <a:lnTo>
                    <a:pt x="748432" y="80110"/>
                  </a:lnTo>
                  <a:lnTo>
                    <a:pt x="688339" y="61233"/>
                  </a:lnTo>
                  <a:lnTo>
                    <a:pt x="647694" y="51798"/>
                  </a:lnTo>
                  <a:lnTo>
                    <a:pt x="599002" y="43532"/>
                  </a:lnTo>
                  <a:lnTo>
                    <a:pt x="543980" y="36339"/>
                  </a:lnTo>
                  <a:lnTo>
                    <a:pt x="484347" y="30120"/>
                  </a:lnTo>
                  <a:lnTo>
                    <a:pt x="421823" y="24778"/>
                  </a:lnTo>
                  <a:lnTo>
                    <a:pt x="358125" y="20216"/>
                  </a:lnTo>
                  <a:lnTo>
                    <a:pt x="294973" y="16336"/>
                  </a:lnTo>
                  <a:lnTo>
                    <a:pt x="234084" y="13040"/>
                  </a:lnTo>
                  <a:lnTo>
                    <a:pt x="177178" y="10232"/>
                  </a:lnTo>
                  <a:lnTo>
                    <a:pt x="125973" y="7814"/>
                  </a:lnTo>
                  <a:lnTo>
                    <a:pt x="82187" y="5689"/>
                  </a:lnTo>
                  <a:lnTo>
                    <a:pt x="47539" y="3758"/>
                  </a:lnTo>
                  <a:lnTo>
                    <a:pt x="23749" y="1924"/>
                  </a:lnTo>
                  <a:lnTo>
                    <a:pt x="10821" y="0"/>
                  </a:lnTo>
                  <a:lnTo>
                    <a:pt x="30677" y="489"/>
                  </a:lnTo>
                  <a:lnTo>
                    <a:pt x="71998" y="2668"/>
                  </a:lnTo>
                  <a:lnTo>
                    <a:pt x="123465" y="5808"/>
                  </a:lnTo>
                  <a:lnTo>
                    <a:pt x="173758" y="9183"/>
                  </a:lnTo>
                  <a:lnTo>
                    <a:pt x="225551" y="13735"/>
                  </a:lnTo>
                  <a:lnTo>
                    <a:pt x="204168" y="14736"/>
                  </a:lnTo>
                  <a:lnTo>
                    <a:pt x="152781" y="14878"/>
                  </a:lnTo>
                  <a:lnTo>
                    <a:pt x="81391" y="14450"/>
                  </a:lnTo>
                  <a:lnTo>
                    <a:pt x="0" y="13735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09850" y="1753362"/>
              <a:ext cx="3743960" cy="1894205"/>
            </a:xfrm>
            <a:custGeom>
              <a:avLst/>
              <a:gdLst/>
              <a:ahLst/>
              <a:cxnLst/>
              <a:rect l="l" t="t" r="r" b="b"/>
              <a:pathLst>
                <a:path w="3743960" h="1894204">
                  <a:moveTo>
                    <a:pt x="1214627" y="1287779"/>
                  </a:moveTo>
                  <a:lnTo>
                    <a:pt x="1161977" y="1284295"/>
                  </a:lnTo>
                  <a:lnTo>
                    <a:pt x="1109460" y="1280666"/>
                  </a:lnTo>
                  <a:lnTo>
                    <a:pt x="1057211" y="1276748"/>
                  </a:lnTo>
                  <a:lnTo>
                    <a:pt x="1005364" y="1272398"/>
                  </a:lnTo>
                  <a:lnTo>
                    <a:pt x="954054" y="1267472"/>
                  </a:lnTo>
                  <a:lnTo>
                    <a:pt x="903414" y="1261824"/>
                  </a:lnTo>
                  <a:lnTo>
                    <a:pt x="853578" y="1255311"/>
                  </a:lnTo>
                  <a:lnTo>
                    <a:pt x="804681" y="1247789"/>
                  </a:lnTo>
                  <a:lnTo>
                    <a:pt x="756856" y="1239113"/>
                  </a:lnTo>
                  <a:lnTo>
                    <a:pt x="710238" y="1229139"/>
                  </a:lnTo>
                  <a:lnTo>
                    <a:pt x="664960" y="1217723"/>
                  </a:lnTo>
                  <a:lnTo>
                    <a:pt x="621157" y="1204722"/>
                  </a:lnTo>
                  <a:lnTo>
                    <a:pt x="569769" y="1187190"/>
                  </a:lnTo>
                  <a:lnTo>
                    <a:pt x="519095" y="1167918"/>
                  </a:lnTo>
                  <a:lnTo>
                    <a:pt x="469490" y="1146941"/>
                  </a:lnTo>
                  <a:lnTo>
                    <a:pt x="421307" y="1124293"/>
                  </a:lnTo>
                  <a:lnTo>
                    <a:pt x="374904" y="1100010"/>
                  </a:lnTo>
                  <a:lnTo>
                    <a:pt x="330633" y="1074127"/>
                  </a:lnTo>
                  <a:lnTo>
                    <a:pt x="288852" y="1046679"/>
                  </a:lnTo>
                  <a:lnTo>
                    <a:pt x="249914" y="1017700"/>
                  </a:lnTo>
                  <a:lnTo>
                    <a:pt x="214175" y="987227"/>
                  </a:lnTo>
                  <a:lnTo>
                    <a:pt x="181991" y="955293"/>
                  </a:lnTo>
                  <a:lnTo>
                    <a:pt x="150062" y="913565"/>
                  </a:lnTo>
                  <a:lnTo>
                    <a:pt x="121501" y="863185"/>
                  </a:lnTo>
                  <a:lnTo>
                    <a:pt x="96308" y="807527"/>
                  </a:lnTo>
                  <a:lnTo>
                    <a:pt x="74483" y="749962"/>
                  </a:lnTo>
                  <a:lnTo>
                    <a:pt x="56025" y="693863"/>
                  </a:lnTo>
                  <a:lnTo>
                    <a:pt x="40936" y="642601"/>
                  </a:lnTo>
                  <a:lnTo>
                    <a:pt x="29214" y="599548"/>
                  </a:lnTo>
                  <a:lnTo>
                    <a:pt x="20860" y="568078"/>
                  </a:lnTo>
                  <a:lnTo>
                    <a:pt x="15875" y="551561"/>
                  </a:lnTo>
                  <a:lnTo>
                    <a:pt x="32028" y="591588"/>
                  </a:lnTo>
                  <a:lnTo>
                    <a:pt x="52514" y="641931"/>
                  </a:lnTo>
                  <a:lnTo>
                    <a:pt x="75872" y="699196"/>
                  </a:lnTo>
                  <a:lnTo>
                    <a:pt x="98052" y="753411"/>
                  </a:lnTo>
                  <a:lnTo>
                    <a:pt x="115006" y="794603"/>
                  </a:lnTo>
                  <a:lnTo>
                    <a:pt x="122681" y="812800"/>
                  </a:lnTo>
                  <a:lnTo>
                    <a:pt x="119725" y="804286"/>
                  </a:lnTo>
                  <a:lnTo>
                    <a:pt x="107655" y="772950"/>
                  </a:lnTo>
                  <a:lnTo>
                    <a:pt x="88757" y="724496"/>
                  </a:lnTo>
                  <a:lnTo>
                    <a:pt x="65318" y="664630"/>
                  </a:lnTo>
                  <a:lnTo>
                    <a:pt x="39624" y="599059"/>
                  </a:lnTo>
                </a:path>
                <a:path w="3743960" h="1894204">
                  <a:moveTo>
                    <a:pt x="0" y="524637"/>
                  </a:moveTo>
                  <a:lnTo>
                    <a:pt x="1911985" y="0"/>
                  </a:lnTo>
                </a:path>
                <a:path w="3743960" h="1894204">
                  <a:moveTo>
                    <a:pt x="3031490" y="1264285"/>
                  </a:moveTo>
                  <a:lnTo>
                    <a:pt x="3072431" y="1253201"/>
                  </a:lnTo>
                  <a:lnTo>
                    <a:pt x="3120869" y="1245457"/>
                  </a:lnTo>
                  <a:lnTo>
                    <a:pt x="3174631" y="1241265"/>
                  </a:lnTo>
                  <a:lnTo>
                    <a:pt x="3231541" y="1240838"/>
                  </a:lnTo>
                  <a:lnTo>
                    <a:pt x="3289424" y="1244390"/>
                  </a:lnTo>
                  <a:lnTo>
                    <a:pt x="3346104" y="1252135"/>
                  </a:lnTo>
                  <a:lnTo>
                    <a:pt x="3399409" y="1264285"/>
                  </a:lnTo>
                  <a:lnTo>
                    <a:pt x="3441997" y="1276644"/>
                  </a:lnTo>
                  <a:lnTo>
                    <a:pt x="3489085" y="1291403"/>
                  </a:lnTo>
                  <a:lnTo>
                    <a:pt x="3538281" y="1308608"/>
                  </a:lnTo>
                  <a:lnTo>
                    <a:pt x="3587187" y="1328305"/>
                  </a:lnTo>
                  <a:lnTo>
                    <a:pt x="3633411" y="1350543"/>
                  </a:lnTo>
                  <a:lnTo>
                    <a:pt x="3674556" y="1375367"/>
                  </a:lnTo>
                  <a:lnTo>
                    <a:pt x="3708229" y="1402826"/>
                  </a:lnTo>
                  <a:lnTo>
                    <a:pt x="3732035" y="1432966"/>
                  </a:lnTo>
                  <a:lnTo>
                    <a:pt x="3743649" y="1497510"/>
                  </a:lnTo>
                  <a:lnTo>
                    <a:pt x="3736790" y="1535443"/>
                  </a:lnTo>
                  <a:lnTo>
                    <a:pt x="3723724" y="1577951"/>
                  </a:lnTo>
                  <a:lnTo>
                    <a:pt x="3705175" y="1623348"/>
                  </a:lnTo>
                  <a:lnTo>
                    <a:pt x="3681864" y="1669951"/>
                  </a:lnTo>
                  <a:lnTo>
                    <a:pt x="3654514" y="1716078"/>
                  </a:lnTo>
                  <a:lnTo>
                    <a:pt x="3623847" y="1760042"/>
                  </a:lnTo>
                  <a:lnTo>
                    <a:pt x="3590587" y="1800162"/>
                  </a:lnTo>
                  <a:lnTo>
                    <a:pt x="3555455" y="1834754"/>
                  </a:lnTo>
                  <a:lnTo>
                    <a:pt x="3519174" y="1862133"/>
                  </a:lnTo>
                  <a:lnTo>
                    <a:pt x="3482466" y="1880615"/>
                  </a:lnTo>
                  <a:lnTo>
                    <a:pt x="3445360" y="1890059"/>
                  </a:lnTo>
                  <a:lnTo>
                    <a:pt x="3402195" y="1894072"/>
                  </a:lnTo>
                  <a:lnTo>
                    <a:pt x="3354331" y="1893230"/>
                  </a:lnTo>
                  <a:lnTo>
                    <a:pt x="3303128" y="1888108"/>
                  </a:lnTo>
                  <a:lnTo>
                    <a:pt x="3249946" y="1879283"/>
                  </a:lnTo>
                  <a:lnTo>
                    <a:pt x="3196145" y="1867328"/>
                  </a:lnTo>
                  <a:lnTo>
                    <a:pt x="3143085" y="1852820"/>
                  </a:lnTo>
                  <a:lnTo>
                    <a:pt x="3092125" y="1836335"/>
                  </a:lnTo>
                  <a:lnTo>
                    <a:pt x="3044626" y="1818447"/>
                  </a:lnTo>
                  <a:lnTo>
                    <a:pt x="3001948" y="1799732"/>
                  </a:lnTo>
                  <a:lnTo>
                    <a:pt x="2965450" y="1780766"/>
                  </a:lnTo>
                  <a:lnTo>
                    <a:pt x="2902132" y="1725715"/>
                  </a:lnTo>
                  <a:lnTo>
                    <a:pt x="2881804" y="1681193"/>
                  </a:lnTo>
                  <a:lnTo>
                    <a:pt x="2872609" y="1631563"/>
                  </a:lnTo>
                  <a:lnTo>
                    <a:pt x="2871644" y="1579831"/>
                  </a:lnTo>
                  <a:lnTo>
                    <a:pt x="2876009" y="1529004"/>
                  </a:lnTo>
                  <a:lnTo>
                    <a:pt x="2882802" y="1482086"/>
                  </a:lnTo>
                  <a:lnTo>
                    <a:pt x="2889123" y="1442085"/>
                  </a:lnTo>
                  <a:lnTo>
                    <a:pt x="2900295" y="1394589"/>
                  </a:lnTo>
                  <a:lnTo>
                    <a:pt x="2919832" y="1352195"/>
                  </a:lnTo>
                  <a:lnTo>
                    <a:pt x="2948019" y="1315769"/>
                  </a:lnTo>
                  <a:lnTo>
                    <a:pt x="2985143" y="1286177"/>
                  </a:lnTo>
                  <a:lnTo>
                    <a:pt x="3031490" y="1264285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74DDECC-4C18-FD2A-6966-9785A3A2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848" y="2178558"/>
            <a:ext cx="5136205" cy="722278"/>
          </a:xfrm>
          <a:prstGeom prst="rect">
            <a:avLst/>
          </a:prstGeom>
        </p:spPr>
      </p:pic>
      <p:pic>
        <p:nvPicPr>
          <p:cNvPr id="41" name="Google Shape;58;p2">
            <a:extLst>
              <a:ext uri="{FF2B5EF4-FFF2-40B4-BE49-F238E27FC236}">
                <a16:creationId xmlns:a16="http://schemas.microsoft.com/office/drawing/2014/main" id="{7F643895-8EE3-0E40-775E-D36FAE63E17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31161F-46D1-0237-933E-1025F764BC57}"/>
                  </a:ext>
                </a:extLst>
              </p14:cNvPr>
              <p14:cNvContentPartPr/>
              <p14:nvPr/>
            </p14:nvContentPartPr>
            <p14:xfrm>
              <a:off x="2404440" y="1900080"/>
              <a:ext cx="5559120" cy="378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31161F-46D1-0237-933E-1025F764BC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5080" y="1890720"/>
                <a:ext cx="5577840" cy="380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  <a:path w="2914015" h="3001010">
                  <a:moveTo>
                    <a:pt x="2913888" y="1031747"/>
                  </a:moveTo>
                  <a:lnTo>
                    <a:pt x="2913888" y="2092833"/>
                  </a:lnTo>
                </a:path>
                <a:path w="2914015" h="3001010">
                  <a:moveTo>
                    <a:pt x="2913888" y="2092452"/>
                  </a:moveTo>
                  <a:lnTo>
                    <a:pt x="2913888" y="3001010"/>
                  </a:lnTo>
                </a:path>
                <a:path w="2914015" h="3001010">
                  <a:moveTo>
                    <a:pt x="2913379" y="3000755"/>
                  </a:moveTo>
                  <a:lnTo>
                    <a:pt x="1988820" y="3000755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16E7F4E3-8238-6D0E-0728-F6698BBDF6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  <a:path w="2914015" h="3001010">
                  <a:moveTo>
                    <a:pt x="2913888" y="1031747"/>
                  </a:moveTo>
                  <a:lnTo>
                    <a:pt x="2913888" y="2092833"/>
                  </a:lnTo>
                </a:path>
                <a:path w="2914015" h="3001010">
                  <a:moveTo>
                    <a:pt x="2913888" y="2092452"/>
                  </a:moveTo>
                  <a:lnTo>
                    <a:pt x="2913888" y="3001010"/>
                  </a:lnTo>
                </a:path>
                <a:path w="2914015" h="3001010">
                  <a:moveTo>
                    <a:pt x="2913379" y="3000755"/>
                  </a:moveTo>
                  <a:lnTo>
                    <a:pt x="1988820" y="3000755"/>
                  </a:lnTo>
                </a:path>
                <a:path w="2914015" h="3001010">
                  <a:moveTo>
                    <a:pt x="1989327" y="3000755"/>
                  </a:moveTo>
                  <a:lnTo>
                    <a:pt x="810767" y="3000755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7732C1AF-B0F8-3B62-E8ED-45FFFD585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3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7319D557-282C-EB02-C5E5-C4814EB01B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3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7A6D681C-24A4-ED0E-B749-E1C7F53D06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3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042F20BD-90B6-BB78-33D2-317BEDB86B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08" y="231986"/>
            <a:ext cx="9100185" cy="229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457327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0">
                <a:latin typeface="Calibri"/>
                <a:cs typeface="Calibri"/>
              </a:rPr>
              <a:t>Theorem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</a:t>
            </a:r>
            <a:r>
              <a:rPr sz="2400" spc="114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graph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graph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lang="en-IN" sz="2400" b="1" err="1">
                <a:latin typeface="Calibri"/>
                <a:cs typeface="Calibri"/>
              </a:rPr>
              <a:t>iff</a:t>
            </a:r>
            <a:r>
              <a:rPr lang="en-IN" sz="24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all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vertices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even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degree.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2A59C67-3E11-098A-EB21-66DBB5CDE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BF67A3-2388-C094-3617-AC983C461401}"/>
                  </a:ext>
                </a:extLst>
              </p14:cNvPr>
              <p14:cNvContentPartPr/>
              <p14:nvPr/>
            </p14:nvContentPartPr>
            <p14:xfrm>
              <a:off x="273600" y="1573560"/>
              <a:ext cx="11265840" cy="498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BF67A3-2388-C094-3617-AC983C4614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240" y="1564200"/>
                <a:ext cx="11284560" cy="499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231986"/>
            <a:ext cx="9768840" cy="1314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22414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5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1678F80F-BF5F-F663-1A8A-BDE6A75907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7AA329-49B7-5F8F-C3BB-511BAD8910F2}"/>
                  </a:ext>
                </a:extLst>
              </p14:cNvPr>
              <p14:cNvContentPartPr/>
              <p14:nvPr/>
            </p14:nvContentPartPr>
            <p14:xfrm>
              <a:off x="337320" y="1266120"/>
              <a:ext cx="11368800" cy="482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7AA329-49B7-5F8F-C3BB-511BAD8910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60" y="1256760"/>
                <a:ext cx="11387520" cy="484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231986"/>
            <a:ext cx="9768840" cy="1314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22414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5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1678F80F-BF5F-F663-1A8A-BDE6A75907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B3C426-0277-1A1A-7C1A-6C2E7C2765D5}"/>
                  </a:ext>
                </a:extLst>
              </p14:cNvPr>
              <p14:cNvContentPartPr/>
              <p14:nvPr/>
            </p14:nvContentPartPr>
            <p14:xfrm>
              <a:off x="286920" y="1286280"/>
              <a:ext cx="11813760" cy="533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B3C426-0277-1A1A-7C1A-6C2E7C276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60" y="1276920"/>
                <a:ext cx="11832480" cy="53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9713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A5B132-D6DB-D6CC-0D46-EBED20B0F010}"/>
                  </a:ext>
                </a:extLst>
              </p14:cNvPr>
              <p14:cNvContentPartPr/>
              <p14:nvPr/>
            </p14:nvContentPartPr>
            <p14:xfrm>
              <a:off x="284760" y="2880"/>
              <a:ext cx="10992840" cy="669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A5B132-D6DB-D6CC-0D46-EBED20B0F0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00" y="-6480"/>
                <a:ext cx="11011560" cy="67129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09ECAFD-D694-0A11-EF4F-9D33E842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514600"/>
            <a:ext cx="3035456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5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D01EE0-D832-0001-2BAD-7DAC80AC70B7}"/>
                  </a:ext>
                </a:extLst>
              </p14:cNvPr>
              <p14:cNvContentPartPr/>
              <p14:nvPr/>
            </p14:nvContentPartPr>
            <p14:xfrm>
              <a:off x="408960" y="326160"/>
              <a:ext cx="11675880" cy="620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D01EE0-D832-0001-2BAD-7DAC80AC7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00" y="316800"/>
                <a:ext cx="11694600" cy="622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22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598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>
                <a:solidFill>
                  <a:srgbClr val="2E5496"/>
                </a:solidFill>
                <a:latin typeface="Calibri"/>
                <a:cs typeface="Calibri"/>
              </a:rPr>
              <a:t>P</a:t>
            </a:r>
            <a:r>
              <a:rPr sz="2400" b="1" spc="-25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252" y="4046492"/>
            <a:ext cx="8647748" cy="2285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00"/>
              </a:spcBef>
            </a:pPr>
            <a:r>
              <a:rPr sz="2400" b="1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sz="2400" b="1" spc="-15">
                <a:solidFill>
                  <a:srgbClr val="00B0F0"/>
                </a:solidFill>
                <a:latin typeface="Calibri"/>
                <a:cs typeface="Calibri"/>
              </a:rPr>
              <a:t>trail</a:t>
            </a:r>
            <a:r>
              <a:rPr sz="2400" b="1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400" b="1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sz="2400" b="1" spc="-10">
                <a:solidFill>
                  <a:srgbClr val="00B0F0"/>
                </a:solidFill>
                <a:latin typeface="Calibri"/>
                <a:cs typeface="Calibri"/>
              </a:rPr>
              <a:t>pat</a:t>
            </a:r>
            <a:r>
              <a:rPr sz="2400" b="1" spc="-10">
                <a:latin typeface="Calibri"/>
                <a:cs typeface="Calibri"/>
              </a:rPr>
              <a:t>h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wherein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vertices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are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visited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at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most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once.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3345"/>
              </a:lnSpc>
            </a:pPr>
            <a:r>
              <a:rPr lang="en-IN" sz="2400" b="1">
                <a:latin typeface="Calibri"/>
                <a:cs typeface="Calibri"/>
              </a:rPr>
              <a:t>		</a:t>
            </a:r>
            <a:r>
              <a:rPr sz="2400" b="1">
                <a:latin typeface="Calibri"/>
                <a:cs typeface="Calibri"/>
              </a:rPr>
              <a:t>v</a:t>
            </a:r>
            <a:r>
              <a:rPr sz="2400" b="1" baseline="-21021">
                <a:latin typeface="Calibri"/>
                <a:cs typeface="Calibri"/>
              </a:rPr>
              <a:t>2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baseline="-21021">
                <a:latin typeface="Calibri"/>
                <a:cs typeface="Calibri"/>
              </a:rPr>
              <a:t>7</a:t>
            </a:r>
            <a:r>
              <a:rPr sz="2400" b="1">
                <a:latin typeface="Calibri"/>
                <a:cs typeface="Calibri"/>
              </a:rPr>
              <a:t>v</a:t>
            </a:r>
            <a:r>
              <a:rPr sz="2400" b="1" baseline="-21021">
                <a:latin typeface="Calibri"/>
                <a:cs typeface="Calibri"/>
              </a:rPr>
              <a:t>5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baseline="-21021">
                <a:latin typeface="Calibri"/>
                <a:cs typeface="Calibri"/>
              </a:rPr>
              <a:t>6</a:t>
            </a:r>
            <a:r>
              <a:rPr sz="2400" b="1">
                <a:latin typeface="Calibri"/>
                <a:cs typeface="Calibri"/>
              </a:rPr>
              <a:t>v</a:t>
            </a:r>
            <a:r>
              <a:rPr sz="2400" b="1" baseline="-21021">
                <a:latin typeface="Calibri"/>
                <a:cs typeface="Calibri"/>
              </a:rPr>
              <a:t>4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baseline="-21021">
                <a:latin typeface="Calibri"/>
                <a:cs typeface="Calibri"/>
              </a:rPr>
              <a:t>3</a:t>
            </a:r>
            <a:r>
              <a:rPr sz="2400" b="1">
                <a:latin typeface="Calibri"/>
                <a:cs typeface="Calibri"/>
              </a:rPr>
              <a:t>v</a:t>
            </a:r>
            <a:r>
              <a:rPr sz="2400" b="1" baseline="-21021">
                <a:latin typeface="Calibri"/>
                <a:cs typeface="Calibri"/>
              </a:rPr>
              <a:t>3</a:t>
            </a:r>
            <a:r>
              <a:rPr sz="2400" b="1" spc="67" baseline="-21021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is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path.</a:t>
            </a:r>
            <a:endParaRPr sz="2400">
              <a:latin typeface="Calibri"/>
              <a:cs typeface="Calibri"/>
            </a:endParaRPr>
          </a:p>
          <a:p>
            <a:pPr marL="38100" marR="151765">
              <a:lnSpc>
                <a:spcPct val="100000"/>
              </a:lnSpc>
              <a:spcBef>
                <a:spcPts val="30"/>
              </a:spcBef>
            </a:pP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trail </a:t>
            </a:r>
            <a:r>
              <a:rPr sz="2400" b="1">
                <a:latin typeface="Calibri"/>
                <a:cs typeface="Calibri"/>
              </a:rPr>
              <a:t>is a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circuit </a:t>
            </a:r>
            <a:r>
              <a:rPr sz="2400" b="1" spc="-10">
                <a:latin typeface="Calibri"/>
                <a:cs typeface="Calibri"/>
              </a:rPr>
              <a:t>whereas </a:t>
            </a:r>
            <a:r>
              <a:rPr sz="2400" b="1">
                <a:solidFill>
                  <a:srgbClr val="3333FF"/>
                </a:solidFill>
                <a:latin typeface="Calibri"/>
                <a:cs typeface="Calibri"/>
              </a:rPr>
              <a:t>a </a:t>
            </a:r>
            <a:r>
              <a:rPr sz="2400" b="1" spc="-5">
                <a:solidFill>
                  <a:srgbClr val="3333FF"/>
                </a:solidFill>
                <a:latin typeface="Calibri"/>
                <a:cs typeface="Calibri"/>
              </a:rPr>
              <a:t>closed </a:t>
            </a:r>
            <a:r>
              <a:rPr sz="2400" b="1" spc="-10">
                <a:solidFill>
                  <a:srgbClr val="3333FF"/>
                </a:solidFill>
                <a:latin typeface="Calibri"/>
                <a:cs typeface="Calibri"/>
              </a:rPr>
              <a:t>path </a:t>
            </a:r>
            <a:r>
              <a:rPr sz="2400" b="1">
                <a:solidFill>
                  <a:srgbClr val="3333FF"/>
                </a:solidFill>
                <a:latin typeface="Calibri"/>
                <a:cs typeface="Calibri"/>
              </a:rPr>
              <a:t>is a </a:t>
            </a:r>
            <a:r>
              <a:rPr sz="2400" b="1" spc="-10">
                <a:solidFill>
                  <a:srgbClr val="3333FF"/>
                </a:solidFill>
                <a:latin typeface="Calibri"/>
                <a:cs typeface="Calibri"/>
              </a:rPr>
              <a:t>cycl</a:t>
            </a:r>
            <a:r>
              <a:rPr sz="2400" b="1" spc="-10">
                <a:latin typeface="Calibri"/>
                <a:cs typeface="Calibri"/>
              </a:rPr>
              <a:t>e. </a:t>
            </a:r>
            <a:r>
              <a:rPr sz="2400" b="1" spc="-530">
                <a:latin typeface="Calibri"/>
                <a:cs typeface="Calibri"/>
              </a:rPr>
              <a:t> </a:t>
            </a:r>
            <a:r>
              <a:rPr lang="en-IN" sz="2400" b="1" spc="-530">
                <a:latin typeface="Calibri"/>
                <a:cs typeface="Calibri"/>
              </a:rPr>
              <a:t>			 	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5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7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2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2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3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3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4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4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4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6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5</a:t>
            </a:r>
            <a:r>
              <a:rPr sz="2400" b="1" baseline="-20833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is a </a:t>
            </a:r>
            <a:r>
              <a:rPr sz="2400" b="1" spc="-10">
                <a:solidFill>
                  <a:srgbClr val="00B050"/>
                </a:solidFill>
                <a:latin typeface="Calibri"/>
                <a:cs typeface="Calibri"/>
              </a:rPr>
              <a:t>circuit </a:t>
            </a:r>
            <a:endParaRPr lang="en-IN" sz="2400" b="1" spc="-10">
              <a:solidFill>
                <a:srgbClr val="00B050"/>
              </a:solidFill>
              <a:latin typeface="Calibri"/>
              <a:cs typeface="Calibri"/>
            </a:endParaRPr>
          </a:p>
          <a:p>
            <a:pPr marL="38100" marR="151765">
              <a:lnSpc>
                <a:spcPct val="100000"/>
              </a:lnSpc>
              <a:spcBef>
                <a:spcPts val="30"/>
              </a:spcBef>
            </a:pPr>
            <a:r>
              <a:rPr lang="en-IN" sz="2400" b="1" spc="-10">
                <a:latin typeface="Calibri"/>
                <a:cs typeface="Calibri"/>
              </a:rPr>
              <a:t>	</a:t>
            </a:r>
            <a:r>
              <a:rPr sz="2400" b="1" spc="-10">
                <a:latin typeface="Calibri"/>
                <a:cs typeface="Calibri"/>
              </a:rPr>
              <a:t>whereas </a:t>
            </a:r>
            <a:endParaRPr lang="en-IN" sz="2400" b="1" spc="-10">
              <a:latin typeface="Calibri"/>
              <a:cs typeface="Calibri"/>
            </a:endParaRPr>
          </a:p>
          <a:p>
            <a:pPr marL="38100" marR="151765">
              <a:lnSpc>
                <a:spcPct val="100000"/>
              </a:lnSpc>
              <a:spcBef>
                <a:spcPts val="30"/>
              </a:spcBef>
            </a:pPr>
            <a:r>
              <a:rPr sz="2400" b="1" spc="-5">
                <a:latin typeface="Calibri"/>
                <a:cs typeface="Calibri"/>
              </a:rPr>
              <a:t> </a:t>
            </a:r>
            <a:r>
              <a:rPr lang="en-IN" sz="2400" b="1" spc="-5">
                <a:latin typeface="Calibri"/>
                <a:cs typeface="Calibri"/>
              </a:rPr>
              <a:t>		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5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7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2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2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3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3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4</a:t>
            </a:r>
            <a:r>
              <a:rPr sz="2400" b="1" spc="-5">
                <a:latin typeface="Calibri"/>
                <a:cs typeface="Calibri"/>
              </a:rPr>
              <a:t>e</a:t>
            </a:r>
            <a:r>
              <a:rPr sz="2400" b="1" spc="-7" baseline="-20833">
                <a:latin typeface="Calibri"/>
                <a:cs typeface="Calibri"/>
              </a:rPr>
              <a:t>6</a:t>
            </a:r>
            <a:r>
              <a:rPr sz="2400" b="1" spc="-5">
                <a:latin typeface="Calibri"/>
                <a:cs typeface="Calibri"/>
              </a:rPr>
              <a:t>v</a:t>
            </a:r>
            <a:r>
              <a:rPr sz="2400" b="1" spc="-7" baseline="-20833">
                <a:latin typeface="Calibri"/>
                <a:cs typeface="Calibri"/>
              </a:rPr>
              <a:t>5</a:t>
            </a:r>
            <a:r>
              <a:rPr sz="2400" b="1" spc="67" baseline="-20833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is </a:t>
            </a:r>
            <a:r>
              <a:rPr sz="2400" b="1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2400" b="1" spc="-15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cycle</a:t>
            </a:r>
            <a:endParaRPr sz="240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46957" y="1716277"/>
            <a:ext cx="2277110" cy="1348740"/>
            <a:chOff x="3846957" y="1716277"/>
            <a:chExt cx="2277110" cy="1348740"/>
          </a:xfrm>
        </p:grpSpPr>
        <p:sp>
          <p:nvSpPr>
            <p:cNvPr id="36" name="object 36"/>
            <p:cNvSpPr/>
            <p:nvPr/>
          </p:nvSpPr>
          <p:spPr>
            <a:xfrm>
              <a:off x="3856482" y="1738121"/>
              <a:ext cx="690245" cy="1286510"/>
            </a:xfrm>
            <a:custGeom>
              <a:avLst/>
              <a:gdLst/>
              <a:ahLst/>
              <a:cxnLst/>
              <a:rect l="l" t="t" r="r" b="b"/>
              <a:pathLst>
                <a:path w="690245" h="1286510">
                  <a:moveTo>
                    <a:pt x="690244" y="0"/>
                  </a:moveTo>
                  <a:lnTo>
                    <a:pt x="0" y="1286255"/>
                  </a:lnTo>
                </a:path>
              </a:pathLst>
            </a:custGeom>
            <a:ln w="1904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43350" y="3028950"/>
              <a:ext cx="1684020" cy="24765"/>
            </a:xfrm>
            <a:custGeom>
              <a:avLst/>
              <a:gdLst/>
              <a:ahLst/>
              <a:cxnLst/>
              <a:rect l="l" t="t" r="r" b="b"/>
              <a:pathLst>
                <a:path w="1684020" h="24764">
                  <a:moveTo>
                    <a:pt x="0" y="24511"/>
                  </a:moveTo>
                  <a:lnTo>
                    <a:pt x="1683765" y="0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7370" y="1728977"/>
              <a:ext cx="483870" cy="1301115"/>
            </a:xfrm>
            <a:custGeom>
              <a:avLst/>
              <a:gdLst/>
              <a:ahLst/>
              <a:cxnLst/>
              <a:rect l="l" t="t" r="r" b="b"/>
              <a:pathLst>
                <a:path w="483870" h="1301114">
                  <a:moveTo>
                    <a:pt x="483488" y="0"/>
                  </a:moveTo>
                  <a:lnTo>
                    <a:pt x="0" y="1300607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5191DFC-EBF2-6B56-05DD-7749DFF5B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330" y="2445903"/>
            <a:ext cx="5763844" cy="673597"/>
          </a:xfrm>
          <a:prstGeom prst="rect">
            <a:avLst/>
          </a:prstGeom>
        </p:spPr>
      </p:pic>
      <p:pic>
        <p:nvPicPr>
          <p:cNvPr id="39" name="Google Shape;58;p2">
            <a:extLst>
              <a:ext uri="{FF2B5EF4-FFF2-40B4-BE49-F238E27FC236}">
                <a16:creationId xmlns:a16="http://schemas.microsoft.com/office/drawing/2014/main" id="{8846B554-15AD-4212-068E-D659E908A51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59E109-A4A6-F07A-71B9-287EE4355D17}"/>
                  </a:ext>
                </a:extLst>
              </p14:cNvPr>
              <p14:cNvContentPartPr/>
              <p14:nvPr/>
            </p14:nvContentPartPr>
            <p14:xfrm>
              <a:off x="2670120" y="3728520"/>
              <a:ext cx="4340520" cy="269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59E109-A4A6-F07A-71B9-287EE4355D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0760" y="3719160"/>
                <a:ext cx="4359240" cy="271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931" y="1425955"/>
            <a:ext cx="5942965" cy="3733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2800" b="1" spc="-5">
                <a:latin typeface="Calibri"/>
                <a:cs typeface="Calibri"/>
              </a:rPr>
              <a:t>Euler</a:t>
            </a:r>
            <a:r>
              <a:rPr sz="2800" b="1"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Circuit</a:t>
            </a:r>
            <a:r>
              <a:rPr sz="2800" b="1" spc="30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in </a:t>
            </a:r>
            <a:r>
              <a:rPr sz="2800" b="1" spc="-15">
                <a:latin typeface="Calibri"/>
                <a:cs typeface="Calibri"/>
              </a:rPr>
              <a:t>Directed</a:t>
            </a:r>
            <a:r>
              <a:rPr sz="2800" b="1" spc="30"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400685" algn="l"/>
                <a:tab pos="1635760" algn="l"/>
                <a:tab pos="2557780" algn="l"/>
                <a:tab pos="3193415" algn="l"/>
                <a:tab pos="3711575" algn="l"/>
                <a:tab pos="4940300" algn="l"/>
                <a:tab pos="5765800" algn="l"/>
              </a:tabLst>
            </a:pPr>
            <a:r>
              <a:rPr sz="2400">
                <a:latin typeface="Calibri"/>
                <a:cs typeface="Calibri"/>
              </a:rPr>
              <a:t>A	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2400" spc="-3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ed	g</a:t>
            </a:r>
            <a:r>
              <a:rPr sz="2400" spc="-5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aph	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s	an	</a:t>
            </a:r>
            <a:r>
              <a:rPr lang="en-IN" sz="24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err="1">
                <a:solidFill>
                  <a:srgbClr val="FF0000"/>
                </a:solidFill>
                <a:latin typeface="Calibri"/>
                <a:cs typeface="Calibri"/>
              </a:rPr>
              <a:t>ul</a:t>
            </a:r>
            <a:r>
              <a:rPr sz="2400" spc="5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err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	c</a:t>
            </a:r>
            <a:r>
              <a:rPr sz="2400" spc="-4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lang="en-IN" sz="2400">
                <a:solidFill>
                  <a:srgbClr val="FF0000"/>
                </a:solidFill>
                <a:latin typeface="Calibri"/>
                <a:cs typeface="Calibri"/>
              </a:rPr>
              <a:t> or Eulerian circuit </a:t>
            </a:r>
            <a:r>
              <a:rPr sz="2400">
                <a:latin typeface="Calibri"/>
                <a:cs typeface="Calibri"/>
              </a:rPr>
              <a:t>if  </a:t>
            </a:r>
            <a:r>
              <a:rPr sz="2400" spc="-10">
                <a:latin typeface="Calibri"/>
                <a:cs typeface="Calibri"/>
              </a:rPr>
              <a:t>following conditions</a:t>
            </a:r>
            <a:r>
              <a:rPr sz="2400" spc="-15">
                <a:latin typeface="Calibri"/>
                <a:cs typeface="Calibri"/>
              </a:rPr>
              <a:t> are</a:t>
            </a:r>
            <a:r>
              <a:rPr sz="2400">
                <a:latin typeface="Calibri"/>
                <a:cs typeface="Calibri"/>
              </a:rPr>
              <a:t> true</a:t>
            </a:r>
            <a:r>
              <a:rPr lang="en-IN" sz="240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469900" marR="698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>
                <a:latin typeface="Calibri"/>
                <a:cs typeface="Calibri"/>
              </a:rPr>
              <a:t>All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vertices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with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nonzero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degree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belong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single </a:t>
            </a:r>
            <a:r>
              <a:rPr sz="2400" spc="-10">
                <a:latin typeface="Calibri"/>
                <a:cs typeface="Calibri"/>
              </a:rPr>
              <a:t>strongly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connected component</a:t>
            </a:r>
            <a:r>
              <a:rPr lang="en-IN" sz="2400">
                <a:latin typeface="Calibri"/>
                <a:cs typeface="Calibri"/>
              </a:rPr>
              <a:t>.</a:t>
            </a:r>
          </a:p>
          <a:p>
            <a:pPr marL="469900" marR="698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lang="en-IN" sz="2400" spc="-5">
                <a:latin typeface="Calibri"/>
                <a:cs typeface="Calibri"/>
              </a:rPr>
              <a:t>-</a:t>
            </a:r>
            <a:r>
              <a:rPr sz="2400" spc="-10">
                <a:latin typeface="Calibri"/>
                <a:cs typeface="Calibri"/>
              </a:rPr>
              <a:t>degree	</a:t>
            </a:r>
            <a:r>
              <a:rPr lang="en-IN" sz="2400" spc="5">
                <a:latin typeface="Calibri"/>
                <a:cs typeface="Calibri"/>
              </a:rPr>
              <a:t>= </a:t>
            </a:r>
            <a:r>
              <a:rPr sz="2400" spc="-5">
                <a:latin typeface="Calibri"/>
                <a:cs typeface="Calibri"/>
              </a:rPr>
              <a:t>out</a:t>
            </a:r>
            <a:r>
              <a:rPr lang="en-IN" sz="2400" spc="-5">
                <a:latin typeface="Calibri"/>
                <a:cs typeface="Calibri"/>
              </a:rPr>
              <a:t>-</a:t>
            </a:r>
            <a:r>
              <a:rPr sz="2400" spc="-10">
                <a:latin typeface="Calibri"/>
                <a:cs typeface="Calibri"/>
              </a:rPr>
              <a:t>degree</a:t>
            </a:r>
            <a:r>
              <a:rPr lang="en-IN"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every </a:t>
            </a:r>
            <a:r>
              <a:rPr sz="2400" spc="-15">
                <a:latin typeface="Calibri"/>
                <a:cs typeface="Calibri"/>
              </a:rPr>
              <a:t>vertex.</a:t>
            </a:r>
            <a:endParaRPr lang="en-IN" sz="2400" spc="-15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IN" sz="2400" spc="-15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IN" sz="2400" b="0" i="0" spc="-15">
              <a:effectLst/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110" y="2124926"/>
            <a:ext cx="4556599" cy="2171239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A8D7801D-C5F8-D878-5D52-DD77386E6D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DD1165-0E10-356A-548F-081BE9DACC65}"/>
              </a:ext>
            </a:extLst>
          </p:cNvPr>
          <p:cNvSpPr txBox="1"/>
          <p:nvPr/>
        </p:nvSpPr>
        <p:spPr>
          <a:xfrm>
            <a:off x="762000" y="5529001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985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US" sz="2400" b="0" i="0">
                <a:effectLst/>
              </a:rPr>
              <a:t>Next is </a:t>
            </a:r>
            <a:r>
              <a:rPr lang="en-US" sz="2400" b="0" i="1" err="1">
                <a:effectLst/>
              </a:rPr>
              <a:t>Hierholzer's</a:t>
            </a:r>
            <a:r>
              <a:rPr lang="en-US" sz="2400" b="0" i="1">
                <a:effectLst/>
              </a:rPr>
              <a:t> algorithm </a:t>
            </a:r>
            <a:r>
              <a:rPr lang="en-US" sz="2400" b="0" i="0">
                <a:effectLst/>
              </a:rPr>
              <a:t>for finding an Eulerian circuit</a:t>
            </a:r>
            <a:endParaRPr lang="en-US" sz="2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7D00B-0F10-0C0F-8033-B03888B31E36}"/>
              </a:ext>
            </a:extLst>
          </p:cNvPr>
          <p:cNvSpPr txBox="1"/>
          <p:nvPr/>
        </p:nvSpPr>
        <p:spPr>
          <a:xfrm>
            <a:off x="1905000" y="6329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https://www.geeksforgeeks.org/euler-circuit-directed-graph/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D3526C-24E2-AFA6-B246-BB6DB823406A}"/>
                  </a:ext>
                </a:extLst>
              </p14:cNvPr>
              <p14:cNvContentPartPr/>
              <p14:nvPr/>
            </p14:nvContentPartPr>
            <p14:xfrm>
              <a:off x="43920" y="2103480"/>
              <a:ext cx="2213640" cy="223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D3526C-24E2-AFA6-B246-BB6DB82340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60" y="2094120"/>
                <a:ext cx="2232360" cy="225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Heirholzer’s</a:t>
            </a:r>
            <a:r>
              <a:rPr sz="2400" b="1" spc="-4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2282992"/>
            <a:ext cx="2591465" cy="1658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5084" y="2214412"/>
            <a:ext cx="2591465" cy="1658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816" y="4541479"/>
            <a:ext cx="2591465" cy="16574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5084" y="4476179"/>
            <a:ext cx="2862990" cy="18318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82836" y="5175630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0—1—2–</a:t>
            </a:r>
            <a:r>
              <a:rPr sz="2400" b="1" spc="-8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Google Shape;58;p2">
            <a:extLst>
              <a:ext uri="{FF2B5EF4-FFF2-40B4-BE49-F238E27FC236}">
                <a16:creationId xmlns:a16="http://schemas.microsoft.com/office/drawing/2014/main" id="{2F017F6F-F4C7-2CD2-5571-8D5FD6CF2DE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BDFD6A-0155-2E01-C733-5650D17A746B}"/>
                  </a:ext>
                </a:extLst>
              </p14:cNvPr>
              <p14:cNvContentPartPr/>
              <p14:nvPr/>
            </p14:nvContentPartPr>
            <p14:xfrm>
              <a:off x="450000" y="2120040"/>
              <a:ext cx="3529440" cy="206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BDFD6A-0155-2E01-C733-5650D17A74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640" y="2110680"/>
                <a:ext cx="3548160" cy="208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2400" b="1" spc="-10">
                <a:latin typeface="Calibri"/>
                <a:cs typeface="Calibri"/>
              </a:rPr>
              <a:t>Heirholzer’s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3816" y="2446211"/>
            <a:ext cx="2864485" cy="1831975"/>
            <a:chOff x="813816" y="2446211"/>
            <a:chExt cx="2864485" cy="183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2446211"/>
              <a:ext cx="2864321" cy="18318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49651" y="2801111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4" h="371475">
                  <a:moveTo>
                    <a:pt x="0" y="371475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29300" y="2289239"/>
            <a:ext cx="2863215" cy="1831975"/>
            <a:chOff x="5829300" y="2289239"/>
            <a:chExt cx="2863215" cy="18319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300" y="2289239"/>
              <a:ext cx="2862990" cy="18318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65135" y="2642615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5" h="371475">
                  <a:moveTo>
                    <a:pt x="0" y="371475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49742" y="2815589"/>
              <a:ext cx="203200" cy="655955"/>
            </a:xfrm>
            <a:custGeom>
              <a:avLst/>
              <a:gdLst/>
              <a:ahLst/>
              <a:cxnLst/>
              <a:rect l="l" t="t" r="r" b="b"/>
              <a:pathLst>
                <a:path w="203200" h="655954">
                  <a:moveTo>
                    <a:pt x="0" y="655447"/>
                  </a:moveTo>
                  <a:lnTo>
                    <a:pt x="203200" y="65544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655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7535" y="2795015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5" h="371475">
                  <a:moveTo>
                    <a:pt x="0" y="371475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41191" y="4774882"/>
            <a:ext cx="2863215" cy="1831975"/>
            <a:chOff x="3441191" y="4774882"/>
            <a:chExt cx="2863215" cy="18319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91" y="4774882"/>
              <a:ext cx="2862990" cy="18318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77027" y="5128260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4" h="371475">
                  <a:moveTo>
                    <a:pt x="0" y="371474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61633" y="5301234"/>
              <a:ext cx="203200" cy="655955"/>
            </a:xfrm>
            <a:custGeom>
              <a:avLst/>
              <a:gdLst/>
              <a:ahLst/>
              <a:cxnLst/>
              <a:rect l="l" t="t" r="r" b="b"/>
              <a:pathLst>
                <a:path w="203200" h="655954">
                  <a:moveTo>
                    <a:pt x="0" y="655396"/>
                  </a:moveTo>
                  <a:lnTo>
                    <a:pt x="203200" y="655396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655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7789" y="5828538"/>
              <a:ext cx="640715" cy="406400"/>
            </a:xfrm>
            <a:custGeom>
              <a:avLst/>
              <a:gdLst/>
              <a:ahLst/>
              <a:cxnLst/>
              <a:rect l="l" t="t" r="r" b="b"/>
              <a:pathLst>
                <a:path w="640714" h="406400">
                  <a:moveTo>
                    <a:pt x="640461" y="406400"/>
                  </a:moveTo>
                  <a:lnTo>
                    <a:pt x="0" y="0"/>
                  </a:lnTo>
                </a:path>
              </a:pathLst>
            </a:custGeom>
            <a:ln w="171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29400" y="4674234"/>
            <a:ext cx="57150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0—1—2—0</a:t>
            </a:r>
            <a:endParaRPr lang="en-IN" sz="2400" b="1" spc="-5">
              <a:latin typeface="Calibri"/>
              <a:cs typeface="Calibri"/>
            </a:endParaRPr>
          </a:p>
          <a:p>
            <a:pPr marL="12700"/>
            <a:r>
              <a:rPr lang="en-IN" sz="2400" b="1" spc="-5">
                <a:cs typeface="Calibri"/>
              </a:rPr>
              <a:t>1—3—4—1</a:t>
            </a:r>
            <a:endParaRPr lang="en-IN" sz="240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Combine the </a:t>
            </a:r>
            <a:r>
              <a:rPr sz="2400" b="1" spc="-10">
                <a:latin typeface="Calibri"/>
                <a:cs typeface="Calibri"/>
              </a:rPr>
              <a:t>two 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0—1—(3—4—1)—2—0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Google Shape;58;p2">
            <a:extLst>
              <a:ext uri="{FF2B5EF4-FFF2-40B4-BE49-F238E27FC236}">
                <a16:creationId xmlns:a16="http://schemas.microsoft.com/office/drawing/2014/main" id="{DE741C42-2E9F-2E21-E6DF-0A56C4EDE6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ject 7">
            <a:extLst>
              <a:ext uri="{FF2B5EF4-FFF2-40B4-BE49-F238E27FC236}">
                <a16:creationId xmlns:a16="http://schemas.microsoft.com/office/drawing/2014/main" id="{739B0F99-71D2-9BE3-0451-2ECF226675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952" y="-28987"/>
            <a:ext cx="2862990" cy="1831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60AE63-2AEE-DC07-F565-F8C27DE4D606}"/>
                  </a:ext>
                </a:extLst>
              </p14:cNvPr>
              <p14:cNvContentPartPr/>
              <p14:nvPr/>
            </p14:nvContentPartPr>
            <p14:xfrm>
              <a:off x="5041800" y="207720"/>
              <a:ext cx="5785200" cy="528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60AE63-2AEE-DC07-F565-F8C27DE4D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440" y="198360"/>
                <a:ext cx="5803920" cy="530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14146" y="2246122"/>
            <a:ext cx="2661920" cy="2469515"/>
            <a:chOff x="914146" y="2246122"/>
            <a:chExt cx="2661920" cy="2469515"/>
          </a:xfrm>
        </p:grpSpPr>
        <p:sp>
          <p:nvSpPr>
            <p:cNvPr id="6" name="object 6"/>
            <p:cNvSpPr/>
            <p:nvPr/>
          </p:nvSpPr>
          <p:spPr>
            <a:xfrm>
              <a:off x="1984248" y="2252472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156209" y="0"/>
                  </a:moveTo>
                  <a:lnTo>
                    <a:pt x="106850" y="7766"/>
                  </a:lnTo>
                  <a:lnTo>
                    <a:pt x="63971" y="29394"/>
                  </a:lnTo>
                  <a:lnTo>
                    <a:pt x="30150" y="62380"/>
                  </a:lnTo>
                  <a:lnTo>
                    <a:pt x="7967" y="104217"/>
                  </a:lnTo>
                  <a:lnTo>
                    <a:pt x="0" y="152400"/>
                  </a:lnTo>
                  <a:lnTo>
                    <a:pt x="7967" y="200582"/>
                  </a:lnTo>
                  <a:lnTo>
                    <a:pt x="30150" y="242419"/>
                  </a:lnTo>
                  <a:lnTo>
                    <a:pt x="63971" y="275405"/>
                  </a:lnTo>
                  <a:lnTo>
                    <a:pt x="106850" y="297033"/>
                  </a:lnTo>
                  <a:lnTo>
                    <a:pt x="156209" y="304800"/>
                  </a:lnTo>
                  <a:lnTo>
                    <a:pt x="205569" y="297033"/>
                  </a:lnTo>
                  <a:lnTo>
                    <a:pt x="248448" y="275405"/>
                  </a:lnTo>
                  <a:lnTo>
                    <a:pt x="282269" y="242419"/>
                  </a:lnTo>
                  <a:lnTo>
                    <a:pt x="304452" y="200582"/>
                  </a:lnTo>
                  <a:lnTo>
                    <a:pt x="312419" y="152400"/>
                  </a:lnTo>
                  <a:lnTo>
                    <a:pt x="304452" y="104217"/>
                  </a:lnTo>
                  <a:lnTo>
                    <a:pt x="282269" y="62380"/>
                  </a:lnTo>
                  <a:lnTo>
                    <a:pt x="248448" y="29394"/>
                  </a:lnTo>
                  <a:lnTo>
                    <a:pt x="205569" y="7766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4248" y="2252472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0" y="152400"/>
                  </a:moveTo>
                  <a:lnTo>
                    <a:pt x="7967" y="104217"/>
                  </a:lnTo>
                  <a:lnTo>
                    <a:pt x="30150" y="62380"/>
                  </a:lnTo>
                  <a:lnTo>
                    <a:pt x="63971" y="29394"/>
                  </a:lnTo>
                  <a:lnTo>
                    <a:pt x="106850" y="7766"/>
                  </a:lnTo>
                  <a:lnTo>
                    <a:pt x="156209" y="0"/>
                  </a:lnTo>
                  <a:lnTo>
                    <a:pt x="205569" y="7766"/>
                  </a:lnTo>
                  <a:lnTo>
                    <a:pt x="248448" y="29394"/>
                  </a:lnTo>
                  <a:lnTo>
                    <a:pt x="282269" y="62380"/>
                  </a:lnTo>
                  <a:lnTo>
                    <a:pt x="304452" y="104217"/>
                  </a:lnTo>
                  <a:lnTo>
                    <a:pt x="312419" y="152400"/>
                  </a:lnTo>
                  <a:lnTo>
                    <a:pt x="304452" y="200582"/>
                  </a:lnTo>
                  <a:lnTo>
                    <a:pt x="282269" y="242419"/>
                  </a:lnTo>
                  <a:lnTo>
                    <a:pt x="248448" y="275405"/>
                  </a:lnTo>
                  <a:lnTo>
                    <a:pt x="205569" y="297033"/>
                  </a:lnTo>
                  <a:lnTo>
                    <a:pt x="156209" y="304800"/>
                  </a:lnTo>
                  <a:lnTo>
                    <a:pt x="106850" y="297033"/>
                  </a:lnTo>
                  <a:lnTo>
                    <a:pt x="63971" y="275405"/>
                  </a:lnTo>
                  <a:lnTo>
                    <a:pt x="30150" y="242419"/>
                  </a:lnTo>
                  <a:lnTo>
                    <a:pt x="7967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3153155"/>
              <a:ext cx="312420" cy="303530"/>
            </a:xfrm>
            <a:custGeom>
              <a:avLst/>
              <a:gdLst/>
              <a:ahLst/>
              <a:cxnLst/>
              <a:rect l="l" t="t" r="r" b="b"/>
              <a:pathLst>
                <a:path w="312419" h="303529">
                  <a:moveTo>
                    <a:pt x="156209" y="0"/>
                  </a:moveTo>
                  <a:lnTo>
                    <a:pt x="106836" y="7735"/>
                  </a:lnTo>
                  <a:lnTo>
                    <a:pt x="63954" y="29272"/>
                  </a:lnTo>
                  <a:lnTo>
                    <a:pt x="30139" y="62106"/>
                  </a:lnTo>
                  <a:lnTo>
                    <a:pt x="7963" y="103729"/>
                  </a:lnTo>
                  <a:lnTo>
                    <a:pt x="0" y="151638"/>
                  </a:lnTo>
                  <a:lnTo>
                    <a:pt x="7963" y="199546"/>
                  </a:lnTo>
                  <a:lnTo>
                    <a:pt x="30139" y="241169"/>
                  </a:lnTo>
                  <a:lnTo>
                    <a:pt x="63954" y="274003"/>
                  </a:lnTo>
                  <a:lnTo>
                    <a:pt x="106836" y="295540"/>
                  </a:lnTo>
                  <a:lnTo>
                    <a:pt x="156209" y="303276"/>
                  </a:lnTo>
                  <a:lnTo>
                    <a:pt x="205583" y="295540"/>
                  </a:lnTo>
                  <a:lnTo>
                    <a:pt x="248465" y="274003"/>
                  </a:lnTo>
                  <a:lnTo>
                    <a:pt x="282280" y="241169"/>
                  </a:lnTo>
                  <a:lnTo>
                    <a:pt x="304456" y="199546"/>
                  </a:lnTo>
                  <a:lnTo>
                    <a:pt x="312419" y="151638"/>
                  </a:lnTo>
                  <a:lnTo>
                    <a:pt x="304456" y="103729"/>
                  </a:lnTo>
                  <a:lnTo>
                    <a:pt x="282280" y="62106"/>
                  </a:lnTo>
                  <a:lnTo>
                    <a:pt x="248465" y="29272"/>
                  </a:lnTo>
                  <a:lnTo>
                    <a:pt x="205583" y="7735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496" y="3153155"/>
              <a:ext cx="312420" cy="303530"/>
            </a:xfrm>
            <a:custGeom>
              <a:avLst/>
              <a:gdLst/>
              <a:ahLst/>
              <a:cxnLst/>
              <a:rect l="l" t="t" r="r" b="b"/>
              <a:pathLst>
                <a:path w="312419" h="303529">
                  <a:moveTo>
                    <a:pt x="0" y="151638"/>
                  </a:moveTo>
                  <a:lnTo>
                    <a:pt x="7963" y="103729"/>
                  </a:lnTo>
                  <a:lnTo>
                    <a:pt x="30139" y="62106"/>
                  </a:lnTo>
                  <a:lnTo>
                    <a:pt x="63954" y="29272"/>
                  </a:lnTo>
                  <a:lnTo>
                    <a:pt x="106836" y="7735"/>
                  </a:lnTo>
                  <a:lnTo>
                    <a:pt x="156209" y="0"/>
                  </a:lnTo>
                  <a:lnTo>
                    <a:pt x="205583" y="7735"/>
                  </a:lnTo>
                  <a:lnTo>
                    <a:pt x="248465" y="29272"/>
                  </a:lnTo>
                  <a:lnTo>
                    <a:pt x="282280" y="62106"/>
                  </a:lnTo>
                  <a:lnTo>
                    <a:pt x="304456" y="103729"/>
                  </a:lnTo>
                  <a:lnTo>
                    <a:pt x="312419" y="151638"/>
                  </a:lnTo>
                  <a:lnTo>
                    <a:pt x="304456" y="199546"/>
                  </a:lnTo>
                  <a:lnTo>
                    <a:pt x="282280" y="241169"/>
                  </a:lnTo>
                  <a:lnTo>
                    <a:pt x="248465" y="274003"/>
                  </a:lnTo>
                  <a:lnTo>
                    <a:pt x="205583" y="295540"/>
                  </a:lnTo>
                  <a:lnTo>
                    <a:pt x="156209" y="303276"/>
                  </a:lnTo>
                  <a:lnTo>
                    <a:pt x="106836" y="295540"/>
                  </a:lnTo>
                  <a:lnTo>
                    <a:pt x="63954" y="274003"/>
                  </a:lnTo>
                  <a:lnTo>
                    <a:pt x="30139" y="241169"/>
                  </a:lnTo>
                  <a:lnTo>
                    <a:pt x="7963" y="199546"/>
                  </a:lnTo>
                  <a:lnTo>
                    <a:pt x="0" y="1516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706" y="2499105"/>
              <a:ext cx="2493010" cy="937894"/>
            </a:xfrm>
            <a:custGeom>
              <a:avLst/>
              <a:gdLst/>
              <a:ahLst/>
              <a:cxnLst/>
              <a:rect l="l" t="t" r="r" b="b"/>
              <a:pathLst>
                <a:path w="2493010" h="937895">
                  <a:moveTo>
                    <a:pt x="962152" y="26416"/>
                  </a:moveTo>
                  <a:lnTo>
                    <a:pt x="944372" y="0"/>
                  </a:lnTo>
                  <a:lnTo>
                    <a:pt x="70180" y="587425"/>
                  </a:lnTo>
                  <a:lnTo>
                    <a:pt x="52501" y="561086"/>
                  </a:lnTo>
                  <a:lnTo>
                    <a:pt x="0" y="653796"/>
                  </a:lnTo>
                  <a:lnTo>
                    <a:pt x="105625" y="640207"/>
                  </a:lnTo>
                  <a:lnTo>
                    <a:pt x="93853" y="622681"/>
                  </a:lnTo>
                  <a:lnTo>
                    <a:pt x="87909" y="613829"/>
                  </a:lnTo>
                  <a:lnTo>
                    <a:pt x="962152" y="26416"/>
                  </a:lnTo>
                  <a:close/>
                </a:path>
                <a:path w="2493010" h="937895">
                  <a:moveTo>
                    <a:pt x="2492502" y="785876"/>
                  </a:moveTo>
                  <a:lnTo>
                    <a:pt x="2484526" y="737971"/>
                  </a:lnTo>
                  <a:lnTo>
                    <a:pt x="2462339" y="696353"/>
                  </a:lnTo>
                  <a:lnTo>
                    <a:pt x="2428519" y="663511"/>
                  </a:lnTo>
                  <a:lnTo>
                    <a:pt x="2385644" y="641985"/>
                  </a:lnTo>
                  <a:lnTo>
                    <a:pt x="2336292" y="634238"/>
                  </a:lnTo>
                  <a:lnTo>
                    <a:pt x="2286927" y="641985"/>
                  </a:lnTo>
                  <a:lnTo>
                    <a:pt x="2244052" y="663511"/>
                  </a:lnTo>
                  <a:lnTo>
                    <a:pt x="2210231" y="696353"/>
                  </a:lnTo>
                  <a:lnTo>
                    <a:pt x="2188045" y="737971"/>
                  </a:lnTo>
                  <a:lnTo>
                    <a:pt x="2180082" y="785876"/>
                  </a:lnTo>
                  <a:lnTo>
                    <a:pt x="2188045" y="833793"/>
                  </a:lnTo>
                  <a:lnTo>
                    <a:pt x="2210231" y="875411"/>
                  </a:lnTo>
                  <a:lnTo>
                    <a:pt x="2244052" y="908253"/>
                  </a:lnTo>
                  <a:lnTo>
                    <a:pt x="2286927" y="929779"/>
                  </a:lnTo>
                  <a:lnTo>
                    <a:pt x="2336292" y="937514"/>
                  </a:lnTo>
                  <a:lnTo>
                    <a:pt x="2385644" y="929779"/>
                  </a:lnTo>
                  <a:lnTo>
                    <a:pt x="2428519" y="908253"/>
                  </a:lnTo>
                  <a:lnTo>
                    <a:pt x="2462339" y="875411"/>
                  </a:lnTo>
                  <a:lnTo>
                    <a:pt x="2484526" y="833793"/>
                  </a:lnTo>
                  <a:lnTo>
                    <a:pt x="2492502" y="78587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788" y="3133344"/>
              <a:ext cx="312420" cy="303530"/>
            </a:xfrm>
            <a:custGeom>
              <a:avLst/>
              <a:gdLst/>
              <a:ahLst/>
              <a:cxnLst/>
              <a:rect l="l" t="t" r="r" b="b"/>
              <a:pathLst>
                <a:path w="312420" h="303529">
                  <a:moveTo>
                    <a:pt x="0" y="151637"/>
                  </a:moveTo>
                  <a:lnTo>
                    <a:pt x="7967" y="103729"/>
                  </a:lnTo>
                  <a:lnTo>
                    <a:pt x="30150" y="62106"/>
                  </a:lnTo>
                  <a:lnTo>
                    <a:pt x="63971" y="29272"/>
                  </a:lnTo>
                  <a:lnTo>
                    <a:pt x="106850" y="7735"/>
                  </a:lnTo>
                  <a:lnTo>
                    <a:pt x="156210" y="0"/>
                  </a:lnTo>
                  <a:lnTo>
                    <a:pt x="205569" y="7735"/>
                  </a:lnTo>
                  <a:lnTo>
                    <a:pt x="248448" y="29272"/>
                  </a:lnTo>
                  <a:lnTo>
                    <a:pt x="282269" y="62106"/>
                  </a:lnTo>
                  <a:lnTo>
                    <a:pt x="304452" y="103729"/>
                  </a:lnTo>
                  <a:lnTo>
                    <a:pt x="312420" y="151637"/>
                  </a:lnTo>
                  <a:lnTo>
                    <a:pt x="304452" y="199546"/>
                  </a:lnTo>
                  <a:lnTo>
                    <a:pt x="282269" y="241169"/>
                  </a:lnTo>
                  <a:lnTo>
                    <a:pt x="248448" y="274003"/>
                  </a:lnTo>
                  <a:lnTo>
                    <a:pt x="205569" y="295540"/>
                  </a:lnTo>
                  <a:lnTo>
                    <a:pt x="156210" y="303275"/>
                  </a:lnTo>
                  <a:lnTo>
                    <a:pt x="106850" y="295540"/>
                  </a:lnTo>
                  <a:lnTo>
                    <a:pt x="63971" y="274003"/>
                  </a:lnTo>
                  <a:lnTo>
                    <a:pt x="30150" y="241169"/>
                  </a:lnTo>
                  <a:lnTo>
                    <a:pt x="7967" y="199546"/>
                  </a:lnTo>
                  <a:lnTo>
                    <a:pt x="0" y="15163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3538" y="2512313"/>
              <a:ext cx="2186940" cy="2197100"/>
            </a:xfrm>
            <a:custGeom>
              <a:avLst/>
              <a:gdLst/>
              <a:ahLst/>
              <a:cxnLst/>
              <a:rect l="l" t="t" r="r" b="b"/>
              <a:pathLst>
                <a:path w="2186940" h="2197100">
                  <a:moveTo>
                    <a:pt x="659269" y="2044446"/>
                  </a:moveTo>
                  <a:lnTo>
                    <a:pt x="651294" y="1996274"/>
                  </a:lnTo>
                  <a:lnTo>
                    <a:pt x="629107" y="1954428"/>
                  </a:lnTo>
                  <a:lnTo>
                    <a:pt x="595287" y="1921446"/>
                  </a:lnTo>
                  <a:lnTo>
                    <a:pt x="552411" y="1899818"/>
                  </a:lnTo>
                  <a:lnTo>
                    <a:pt x="503059" y="1892046"/>
                  </a:lnTo>
                  <a:lnTo>
                    <a:pt x="453694" y="1899818"/>
                  </a:lnTo>
                  <a:lnTo>
                    <a:pt x="410819" y="1921446"/>
                  </a:lnTo>
                  <a:lnTo>
                    <a:pt x="376999" y="1954428"/>
                  </a:lnTo>
                  <a:lnTo>
                    <a:pt x="354812" y="1996274"/>
                  </a:lnTo>
                  <a:lnTo>
                    <a:pt x="346849" y="2044446"/>
                  </a:lnTo>
                  <a:lnTo>
                    <a:pt x="354812" y="2092629"/>
                  </a:lnTo>
                  <a:lnTo>
                    <a:pt x="376999" y="2134476"/>
                  </a:lnTo>
                  <a:lnTo>
                    <a:pt x="410819" y="2167458"/>
                  </a:lnTo>
                  <a:lnTo>
                    <a:pt x="453694" y="2189086"/>
                  </a:lnTo>
                  <a:lnTo>
                    <a:pt x="503059" y="2196846"/>
                  </a:lnTo>
                  <a:lnTo>
                    <a:pt x="552411" y="2189086"/>
                  </a:lnTo>
                  <a:lnTo>
                    <a:pt x="595287" y="2167458"/>
                  </a:lnTo>
                  <a:lnTo>
                    <a:pt x="629107" y="2134476"/>
                  </a:lnTo>
                  <a:lnTo>
                    <a:pt x="651294" y="2092629"/>
                  </a:lnTo>
                  <a:lnTo>
                    <a:pt x="659269" y="2044446"/>
                  </a:lnTo>
                  <a:close/>
                </a:path>
                <a:path w="2186940" h="2197100">
                  <a:moveTo>
                    <a:pt x="2023630" y="772668"/>
                  </a:moveTo>
                  <a:lnTo>
                    <a:pt x="1995754" y="759079"/>
                  </a:lnTo>
                  <a:lnTo>
                    <a:pt x="1937397" y="730631"/>
                  </a:lnTo>
                  <a:lnTo>
                    <a:pt x="1937677" y="759231"/>
                  </a:lnTo>
                  <a:lnTo>
                    <a:pt x="0" y="778510"/>
                  </a:lnTo>
                  <a:lnTo>
                    <a:pt x="279" y="807085"/>
                  </a:lnTo>
                  <a:lnTo>
                    <a:pt x="1937981" y="787806"/>
                  </a:lnTo>
                  <a:lnTo>
                    <a:pt x="1938286" y="816356"/>
                  </a:lnTo>
                  <a:lnTo>
                    <a:pt x="2023630" y="772668"/>
                  </a:lnTo>
                  <a:close/>
                </a:path>
                <a:path w="2186940" h="2197100">
                  <a:moveTo>
                    <a:pt x="2186698" y="607822"/>
                  </a:moveTo>
                  <a:lnTo>
                    <a:pt x="1100455" y="27800"/>
                  </a:lnTo>
                  <a:lnTo>
                    <a:pt x="1104036" y="21082"/>
                  </a:lnTo>
                  <a:lnTo>
                    <a:pt x="1113929" y="2540"/>
                  </a:lnTo>
                  <a:lnTo>
                    <a:pt x="1018171" y="0"/>
                  </a:lnTo>
                  <a:lnTo>
                    <a:pt x="1073543" y="78232"/>
                  </a:lnTo>
                  <a:lnTo>
                    <a:pt x="1087018" y="52959"/>
                  </a:lnTo>
                  <a:lnTo>
                    <a:pt x="2173236" y="633095"/>
                  </a:lnTo>
                  <a:lnTo>
                    <a:pt x="2186698" y="60782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0388" y="4404360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0" y="152400"/>
                  </a:moveTo>
                  <a:lnTo>
                    <a:pt x="7967" y="104217"/>
                  </a:lnTo>
                  <a:lnTo>
                    <a:pt x="30150" y="62380"/>
                  </a:lnTo>
                  <a:lnTo>
                    <a:pt x="63971" y="29394"/>
                  </a:lnTo>
                  <a:lnTo>
                    <a:pt x="106850" y="7766"/>
                  </a:lnTo>
                  <a:lnTo>
                    <a:pt x="156210" y="0"/>
                  </a:lnTo>
                  <a:lnTo>
                    <a:pt x="205569" y="7766"/>
                  </a:lnTo>
                  <a:lnTo>
                    <a:pt x="248448" y="29394"/>
                  </a:lnTo>
                  <a:lnTo>
                    <a:pt x="282269" y="62380"/>
                  </a:lnTo>
                  <a:lnTo>
                    <a:pt x="304452" y="104217"/>
                  </a:lnTo>
                  <a:lnTo>
                    <a:pt x="312419" y="152400"/>
                  </a:lnTo>
                  <a:lnTo>
                    <a:pt x="304452" y="200582"/>
                  </a:lnTo>
                  <a:lnTo>
                    <a:pt x="282269" y="242419"/>
                  </a:lnTo>
                  <a:lnTo>
                    <a:pt x="248448" y="275405"/>
                  </a:lnTo>
                  <a:lnTo>
                    <a:pt x="205569" y="297033"/>
                  </a:lnTo>
                  <a:lnTo>
                    <a:pt x="156210" y="304800"/>
                  </a:lnTo>
                  <a:lnTo>
                    <a:pt x="106850" y="297033"/>
                  </a:lnTo>
                  <a:lnTo>
                    <a:pt x="63971" y="275405"/>
                  </a:lnTo>
                  <a:lnTo>
                    <a:pt x="30150" y="242419"/>
                  </a:lnTo>
                  <a:lnTo>
                    <a:pt x="7967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3086" y="3406012"/>
              <a:ext cx="2176145" cy="1303655"/>
            </a:xfrm>
            <a:custGeom>
              <a:avLst/>
              <a:gdLst/>
              <a:ahLst/>
              <a:cxnLst/>
              <a:rect l="l" t="t" r="r" b="b"/>
              <a:pathLst>
                <a:path w="2176145" h="1303654">
                  <a:moveTo>
                    <a:pt x="522160" y="1144651"/>
                  </a:moveTo>
                  <a:lnTo>
                    <a:pt x="57746" y="131191"/>
                  </a:lnTo>
                  <a:lnTo>
                    <a:pt x="86601" y="117983"/>
                  </a:lnTo>
                  <a:lnTo>
                    <a:pt x="85013" y="116713"/>
                  </a:lnTo>
                  <a:lnTo>
                    <a:pt x="3619" y="51181"/>
                  </a:lnTo>
                  <a:lnTo>
                    <a:pt x="0" y="157619"/>
                  </a:lnTo>
                  <a:lnTo>
                    <a:pt x="28879" y="144399"/>
                  </a:lnTo>
                  <a:lnTo>
                    <a:pt x="493331" y="1157859"/>
                  </a:lnTo>
                  <a:lnTo>
                    <a:pt x="522160" y="1144651"/>
                  </a:lnTo>
                  <a:close/>
                </a:path>
                <a:path w="2176145" h="1303654">
                  <a:moveTo>
                    <a:pt x="664781" y="999490"/>
                  </a:moveTo>
                  <a:lnTo>
                    <a:pt x="662419" y="943991"/>
                  </a:lnTo>
                  <a:lnTo>
                    <a:pt x="660717" y="903732"/>
                  </a:lnTo>
                  <a:lnTo>
                    <a:pt x="635711" y="917587"/>
                  </a:lnTo>
                  <a:lnTo>
                    <a:pt x="127368" y="0"/>
                  </a:lnTo>
                  <a:lnTo>
                    <a:pt x="102374" y="13970"/>
                  </a:lnTo>
                  <a:lnTo>
                    <a:pt x="610704" y="931456"/>
                  </a:lnTo>
                  <a:lnTo>
                    <a:pt x="585787" y="945261"/>
                  </a:lnTo>
                  <a:lnTo>
                    <a:pt x="664781" y="999490"/>
                  </a:lnTo>
                  <a:close/>
                </a:path>
                <a:path w="2176145" h="1303654">
                  <a:moveTo>
                    <a:pt x="2176081" y="1150747"/>
                  </a:moveTo>
                  <a:lnTo>
                    <a:pt x="2168106" y="1102575"/>
                  </a:lnTo>
                  <a:lnTo>
                    <a:pt x="2145919" y="1060729"/>
                  </a:lnTo>
                  <a:lnTo>
                    <a:pt x="2112099" y="1027747"/>
                  </a:lnTo>
                  <a:lnTo>
                    <a:pt x="2069223" y="1006119"/>
                  </a:lnTo>
                  <a:lnTo>
                    <a:pt x="2019871" y="998347"/>
                  </a:lnTo>
                  <a:lnTo>
                    <a:pt x="1970506" y="1006119"/>
                  </a:lnTo>
                  <a:lnTo>
                    <a:pt x="1927631" y="1027747"/>
                  </a:lnTo>
                  <a:lnTo>
                    <a:pt x="1893811" y="1060729"/>
                  </a:lnTo>
                  <a:lnTo>
                    <a:pt x="1871624" y="1102575"/>
                  </a:lnTo>
                  <a:lnTo>
                    <a:pt x="1863661" y="1150747"/>
                  </a:lnTo>
                  <a:lnTo>
                    <a:pt x="1871624" y="1198930"/>
                  </a:lnTo>
                  <a:lnTo>
                    <a:pt x="1893811" y="1240777"/>
                  </a:lnTo>
                  <a:lnTo>
                    <a:pt x="1927631" y="1273759"/>
                  </a:lnTo>
                  <a:lnTo>
                    <a:pt x="1970506" y="1295387"/>
                  </a:lnTo>
                  <a:lnTo>
                    <a:pt x="2019871" y="1303147"/>
                  </a:lnTo>
                  <a:lnTo>
                    <a:pt x="2069223" y="1295387"/>
                  </a:lnTo>
                  <a:lnTo>
                    <a:pt x="2112099" y="1273759"/>
                  </a:lnTo>
                  <a:lnTo>
                    <a:pt x="2145919" y="1240777"/>
                  </a:lnTo>
                  <a:lnTo>
                    <a:pt x="2168106" y="1198930"/>
                  </a:lnTo>
                  <a:lnTo>
                    <a:pt x="2176081" y="115074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6747" y="4404360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0" y="152400"/>
                  </a:moveTo>
                  <a:lnTo>
                    <a:pt x="7967" y="104217"/>
                  </a:lnTo>
                  <a:lnTo>
                    <a:pt x="30150" y="62380"/>
                  </a:lnTo>
                  <a:lnTo>
                    <a:pt x="63971" y="29394"/>
                  </a:lnTo>
                  <a:lnTo>
                    <a:pt x="106850" y="7766"/>
                  </a:lnTo>
                  <a:lnTo>
                    <a:pt x="156209" y="0"/>
                  </a:lnTo>
                  <a:lnTo>
                    <a:pt x="205569" y="7766"/>
                  </a:lnTo>
                  <a:lnTo>
                    <a:pt x="248448" y="29394"/>
                  </a:lnTo>
                  <a:lnTo>
                    <a:pt x="282269" y="62380"/>
                  </a:lnTo>
                  <a:lnTo>
                    <a:pt x="304452" y="104217"/>
                  </a:lnTo>
                  <a:lnTo>
                    <a:pt x="312419" y="152400"/>
                  </a:lnTo>
                  <a:lnTo>
                    <a:pt x="304452" y="200582"/>
                  </a:lnTo>
                  <a:lnTo>
                    <a:pt x="282269" y="242419"/>
                  </a:lnTo>
                  <a:lnTo>
                    <a:pt x="248448" y="275405"/>
                  </a:lnTo>
                  <a:lnTo>
                    <a:pt x="205569" y="297033"/>
                  </a:lnTo>
                  <a:lnTo>
                    <a:pt x="156209" y="304800"/>
                  </a:lnTo>
                  <a:lnTo>
                    <a:pt x="106850" y="297033"/>
                  </a:lnTo>
                  <a:lnTo>
                    <a:pt x="63971" y="275405"/>
                  </a:lnTo>
                  <a:lnTo>
                    <a:pt x="30150" y="242419"/>
                  </a:lnTo>
                  <a:lnTo>
                    <a:pt x="7967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0357" y="3393185"/>
              <a:ext cx="1586230" cy="1207135"/>
            </a:xfrm>
            <a:custGeom>
              <a:avLst/>
              <a:gdLst/>
              <a:ahLst/>
              <a:cxnLst/>
              <a:rect l="l" t="t" r="r" b="b"/>
              <a:pathLst>
                <a:path w="1586229" h="1207135">
                  <a:moveTo>
                    <a:pt x="1096264" y="1149985"/>
                  </a:moveTo>
                  <a:lnTo>
                    <a:pt x="138938" y="1149985"/>
                  </a:lnTo>
                  <a:lnTo>
                    <a:pt x="138938" y="1121410"/>
                  </a:lnTo>
                  <a:lnTo>
                    <a:pt x="53213" y="1164336"/>
                  </a:lnTo>
                  <a:lnTo>
                    <a:pt x="138938" y="1207135"/>
                  </a:lnTo>
                  <a:lnTo>
                    <a:pt x="138938" y="1178560"/>
                  </a:lnTo>
                  <a:lnTo>
                    <a:pt x="1096264" y="1178560"/>
                  </a:lnTo>
                  <a:lnTo>
                    <a:pt x="1096264" y="1149985"/>
                  </a:lnTo>
                  <a:close/>
                </a:path>
                <a:path w="1586229" h="1207135">
                  <a:moveTo>
                    <a:pt x="1462011" y="0"/>
                  </a:moveTo>
                  <a:lnTo>
                    <a:pt x="1377950" y="13970"/>
                  </a:lnTo>
                  <a:lnTo>
                    <a:pt x="1392910" y="34544"/>
                  </a:lnTo>
                  <a:lnTo>
                    <a:pt x="0" y="1046861"/>
                  </a:lnTo>
                  <a:lnTo>
                    <a:pt x="14986" y="1067435"/>
                  </a:lnTo>
                  <a:lnTo>
                    <a:pt x="1407845" y="55067"/>
                  </a:lnTo>
                  <a:lnTo>
                    <a:pt x="1422781" y="75565"/>
                  </a:lnTo>
                  <a:lnTo>
                    <a:pt x="1447965" y="27051"/>
                  </a:lnTo>
                  <a:lnTo>
                    <a:pt x="1462011" y="0"/>
                  </a:lnTo>
                  <a:close/>
                </a:path>
                <a:path w="1586229" h="1207135">
                  <a:moveTo>
                    <a:pt x="1585976" y="48641"/>
                  </a:moveTo>
                  <a:lnTo>
                    <a:pt x="1558925" y="39751"/>
                  </a:lnTo>
                  <a:lnTo>
                    <a:pt x="1265948" y="926414"/>
                  </a:lnTo>
                  <a:lnTo>
                    <a:pt x="1238758" y="917448"/>
                  </a:lnTo>
                  <a:lnTo>
                    <a:pt x="1252601" y="1012317"/>
                  </a:lnTo>
                  <a:lnTo>
                    <a:pt x="1315491" y="948944"/>
                  </a:lnTo>
                  <a:lnTo>
                    <a:pt x="1320165" y="944245"/>
                  </a:lnTo>
                  <a:lnTo>
                    <a:pt x="1293037" y="935329"/>
                  </a:lnTo>
                  <a:lnTo>
                    <a:pt x="1585976" y="486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5810" y="1429003"/>
            <a:ext cx="2861945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latin typeface="Calibri"/>
                <a:cs typeface="Calibri"/>
              </a:rPr>
              <a:t>Heirholzer’s</a:t>
            </a:r>
            <a:r>
              <a:rPr sz="2400" b="1" spc="-7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libri"/>
              <a:cs typeface="Calibri"/>
            </a:endParaRPr>
          </a:p>
          <a:p>
            <a:pPr marL="941069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4623" y="3128517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00703" y="3128517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37538" y="4682490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43250" y="46824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43702" y="1781047"/>
            <a:ext cx="49336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>
                <a:latin typeface="Calibri"/>
                <a:cs typeface="Calibri"/>
              </a:rPr>
              <a:t>a—b—c—a </a:t>
            </a:r>
            <a:endParaRPr lang="en-IN" sz="2400" b="1" spc="-5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b—d—c—e—d—b </a:t>
            </a:r>
            <a:r>
              <a:rPr sz="2400" b="1">
                <a:latin typeface="Calibri"/>
                <a:cs typeface="Calibri"/>
              </a:rPr>
              <a:t> </a:t>
            </a:r>
            <a:endParaRPr lang="en-IN" sz="2400" b="1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Calibri"/>
                <a:cs typeface="Calibri"/>
              </a:rPr>
              <a:t>Combine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the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two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3703" y="2878582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Calibri"/>
                <a:cs typeface="Calibri"/>
              </a:rPr>
              <a:t>a—b—d—c—e—d—b—c—a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0786" y="4462348"/>
            <a:ext cx="527367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>
                <a:latin typeface="Calibri"/>
                <a:cs typeface="Calibri"/>
              </a:rPr>
              <a:t>a—b—c—a</a:t>
            </a:r>
            <a:endParaRPr sz="2400">
              <a:latin typeface="Calibri"/>
              <a:cs typeface="Calibri"/>
            </a:endParaRPr>
          </a:p>
          <a:p>
            <a:pPr marL="355600" marR="217551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b="1">
                <a:latin typeface="Calibri"/>
                <a:cs typeface="Calibri"/>
              </a:rPr>
              <a:t>c</a:t>
            </a:r>
            <a:r>
              <a:rPr sz="2400" b="1" spc="-5">
                <a:latin typeface="Calibri"/>
                <a:cs typeface="Calibri"/>
              </a:rPr>
              <a:t>—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—d—</a:t>
            </a:r>
            <a:r>
              <a:rPr sz="2400" b="1">
                <a:latin typeface="Calibri"/>
                <a:cs typeface="Calibri"/>
              </a:rPr>
              <a:t>c  </a:t>
            </a:r>
            <a:endParaRPr lang="en-IN" sz="2400" b="1">
              <a:latin typeface="Calibri"/>
              <a:cs typeface="Calibri"/>
            </a:endParaRPr>
          </a:p>
          <a:p>
            <a:pPr marL="355600" marR="217551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b="1" spc="-5">
                <a:latin typeface="Calibri"/>
                <a:cs typeface="Calibri"/>
              </a:rPr>
              <a:t>b—d—b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Combine the </a:t>
            </a:r>
            <a:r>
              <a:rPr sz="2400" b="1" spc="-10">
                <a:latin typeface="Calibri"/>
                <a:cs typeface="Calibri"/>
              </a:rPr>
              <a:t>three circuits </a:t>
            </a:r>
            <a:r>
              <a:rPr sz="2400" b="1" spc="-5">
                <a:latin typeface="Calibri"/>
                <a:cs typeface="Calibri"/>
              </a:rPr>
              <a:t> </a:t>
            </a:r>
            <a:endParaRPr lang="en-IN" sz="2400" b="1" spc="-5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Calibri"/>
                <a:cs typeface="Calibri"/>
              </a:rPr>
              <a:t>a</a:t>
            </a:r>
            <a:r>
              <a:rPr sz="2400" b="1" spc="-5">
                <a:latin typeface="Calibri"/>
                <a:cs typeface="Calibri"/>
              </a:rPr>
              <a:t>—b—d—b</a:t>
            </a:r>
            <a:r>
              <a:rPr sz="2400" b="1">
                <a:latin typeface="Calibri"/>
                <a:cs typeface="Calibri"/>
              </a:rPr>
              <a:t>—c</a:t>
            </a:r>
            <a:r>
              <a:rPr sz="2400" b="1" spc="-5">
                <a:latin typeface="Calibri"/>
                <a:cs typeface="Calibri"/>
              </a:rPr>
              <a:t>—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—d—</a:t>
            </a:r>
            <a:r>
              <a:rPr sz="2400" b="1">
                <a:latin typeface="Calibri"/>
                <a:cs typeface="Calibri"/>
              </a:rPr>
              <a:t>c</a:t>
            </a:r>
            <a:r>
              <a:rPr sz="2400" b="1" spc="-5">
                <a:latin typeface="Calibri"/>
                <a:cs typeface="Calibri"/>
              </a:rPr>
              <a:t>—</a:t>
            </a:r>
            <a:r>
              <a:rPr sz="2400" b="1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5" name="Google Shape;58;p2">
            <a:extLst>
              <a:ext uri="{FF2B5EF4-FFF2-40B4-BE49-F238E27FC236}">
                <a16:creationId xmlns:a16="http://schemas.microsoft.com/office/drawing/2014/main" id="{EBD0FE97-43D3-178D-FD5A-47D58763EE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7172D-42DD-43A6-B021-224407A36CF0}"/>
                  </a:ext>
                </a:extLst>
              </p14:cNvPr>
              <p14:cNvContentPartPr/>
              <p14:nvPr/>
            </p14:nvContentPartPr>
            <p14:xfrm>
              <a:off x="1085040" y="316080"/>
              <a:ext cx="8239680" cy="607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7172D-42DD-43A6-B021-224407A36C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680" y="306720"/>
                <a:ext cx="8258400" cy="608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231986"/>
            <a:ext cx="4627245" cy="158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>
                <a:latin typeface="Calibri"/>
                <a:cs typeface="Calibri"/>
              </a:rPr>
              <a:t>Heirholzer’s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7539" y="1513332"/>
            <a:ext cx="7200519" cy="2543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6588" y="4181854"/>
            <a:ext cx="3200020" cy="25431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0595" y="4362704"/>
            <a:ext cx="351980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>
                <a:latin typeface="Calibri"/>
                <a:cs typeface="Calibri"/>
              </a:rPr>
              <a:t>1-2-3-4-5-6-1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spc="-5">
                <a:latin typeface="Calibri"/>
                <a:cs typeface="Calibri"/>
              </a:rPr>
              <a:t>6-7-2-6</a:t>
            </a:r>
            <a:endParaRPr sz="2400">
              <a:latin typeface="Calibri"/>
              <a:cs typeface="Calibri"/>
            </a:endParaRPr>
          </a:p>
          <a:p>
            <a:pPr marL="81280" marR="5080" indent="-6858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On combining them, </a:t>
            </a:r>
            <a:r>
              <a:rPr sz="2400" b="1" spc="-15">
                <a:latin typeface="Calibri"/>
                <a:cs typeface="Calibri"/>
              </a:rPr>
              <a:t>we get </a:t>
            </a:r>
            <a:r>
              <a:rPr sz="2400" b="1" spc="-53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1-2-3-4-5-(6-7-2-6)-1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753C418E-2321-7BD2-BCEF-B82E60B2D9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462724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Heirholzer’s</a:t>
            </a:r>
            <a:r>
              <a:rPr sz="2400" b="1" spc="-4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057" y="1934151"/>
            <a:ext cx="7583444" cy="4588164"/>
          </a:xfrm>
          <a:prstGeom prst="rect">
            <a:avLst/>
          </a:prstGeom>
        </p:spPr>
      </p:pic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60A88A44-76E7-B777-0542-FEDB03BB8F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6483605" cy="122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endParaRPr lang="en-IN" sz="2400" b="1" spc="-530">
              <a:solidFill>
                <a:srgbClr val="2E5496"/>
              </a:solidFill>
              <a:latin typeface="Calibri"/>
              <a:cs typeface="Calibri"/>
            </a:endParaRPr>
          </a:p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lang="en-US" sz="2400" b="1" i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How </a:t>
            </a:r>
            <a:r>
              <a:rPr lang="en-US" sz="2400" b="1" i="0" err="1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Hierholzer’s</a:t>
            </a:r>
            <a:r>
              <a:rPr lang="en-US" sz="2400" b="1" i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 algorithm works?</a:t>
            </a:r>
          </a:p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endParaRPr sz="240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60A88A44-76E7-B777-0542-FEDB03BB8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BF3AF-D44E-A341-A117-A6D6E2BCC676}"/>
              </a:ext>
            </a:extLst>
          </p:cNvPr>
          <p:cNvSpPr txBox="1"/>
          <p:nvPr/>
        </p:nvSpPr>
        <p:spPr>
          <a:xfrm>
            <a:off x="304800" y="893046"/>
            <a:ext cx="9753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b="0" i="0"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>
                <a:effectLst/>
                <a:latin typeface="inherit"/>
              </a:rPr>
              <a:t>Find a closed tour in a graph. </a:t>
            </a:r>
          </a:p>
          <a:p>
            <a:pPr algn="just"/>
            <a:r>
              <a:rPr lang="en-US" sz="2400">
                <a:solidFill>
                  <a:srgbClr val="3333FF"/>
                </a:solidFill>
                <a:latin typeface="inherit"/>
              </a:rPr>
              <a:t>S</a:t>
            </a:r>
            <a:r>
              <a:rPr lang="en-US" sz="2400" b="0" i="0">
                <a:solidFill>
                  <a:srgbClr val="3333FF"/>
                </a:solidFill>
                <a:effectLst/>
                <a:latin typeface="inherit"/>
              </a:rPr>
              <a:t>tart from any vertex v and follow a trail of edges until returning to v. The tour formed a closed tour.</a:t>
            </a:r>
          </a:p>
          <a:p>
            <a:pPr algn="just">
              <a:buFont typeface="+mj-lt"/>
              <a:buAutoNum type="arabicPeriod"/>
            </a:pPr>
            <a:endParaRPr lang="en-US" sz="2400" b="0" i="0">
              <a:effectLst/>
              <a:latin typeface="inherit"/>
            </a:endParaRPr>
          </a:p>
          <a:p>
            <a:pPr algn="just"/>
            <a:r>
              <a:rPr lang="en-US" sz="2400" b="1" i="0">
                <a:effectLst/>
                <a:latin typeface="inherit"/>
              </a:rPr>
              <a:t>2. Find branches</a:t>
            </a:r>
            <a:r>
              <a:rPr lang="en-US" sz="2400" b="0" i="0">
                <a:effectLst/>
                <a:latin typeface="inherit"/>
              </a:rPr>
              <a:t> </a:t>
            </a:r>
          </a:p>
          <a:p>
            <a:pPr algn="just"/>
            <a:r>
              <a:rPr lang="en-US" sz="2400" b="0" i="0">
                <a:effectLst/>
                <a:latin typeface="inherit"/>
              </a:rPr>
              <a:t>If there is a </a:t>
            </a:r>
            <a:r>
              <a:rPr lang="en-US" sz="2400" b="0" i="0">
                <a:solidFill>
                  <a:srgbClr val="3333FF"/>
                </a:solidFill>
                <a:effectLst/>
                <a:latin typeface="inherit"/>
              </a:rPr>
              <a:t>vertex u that belongs to the current tour, but that has adjacent edges not part of the tour</a:t>
            </a:r>
            <a:r>
              <a:rPr lang="en-US" sz="2400" b="0" i="0">
                <a:effectLst/>
                <a:latin typeface="inherit"/>
              </a:rPr>
              <a:t>, </a:t>
            </a:r>
            <a:r>
              <a:rPr lang="en-US" sz="2400" b="0" i="0">
                <a:solidFill>
                  <a:srgbClr val="FF0000"/>
                </a:solidFill>
                <a:effectLst/>
                <a:latin typeface="inherit"/>
              </a:rPr>
              <a:t>start another trail from u</a:t>
            </a:r>
            <a:r>
              <a:rPr lang="en-US" sz="2400" b="0" i="0">
                <a:effectLst/>
                <a:latin typeface="inherit"/>
              </a:rPr>
              <a:t>, following unused edges until returning to u.</a:t>
            </a:r>
          </a:p>
          <a:p>
            <a:pPr algn="just">
              <a:buFont typeface="+mj-lt"/>
              <a:buAutoNum type="arabicPeriod"/>
            </a:pPr>
            <a:endParaRPr lang="en-US" sz="2400" b="0" i="0">
              <a:effectLst/>
              <a:latin typeface="inherit"/>
            </a:endParaRPr>
          </a:p>
          <a:p>
            <a:pPr algn="just"/>
            <a:r>
              <a:rPr lang="en-US" sz="2400" b="1" i="0">
                <a:effectLst/>
                <a:latin typeface="inherit"/>
              </a:rPr>
              <a:t>3. Use backtrack to use all edges </a:t>
            </a:r>
          </a:p>
          <a:p>
            <a:pPr algn="just"/>
            <a:r>
              <a:rPr lang="en-US" sz="2400">
                <a:solidFill>
                  <a:srgbClr val="FF0000"/>
                </a:solidFill>
                <a:latin typeface="inherit"/>
              </a:rPr>
              <a:t>K</a:t>
            </a:r>
            <a:r>
              <a:rPr lang="en-US" sz="2400" b="0" i="0">
                <a:solidFill>
                  <a:srgbClr val="FF0000"/>
                </a:solidFill>
                <a:effectLst/>
                <a:latin typeface="inherit"/>
              </a:rPr>
              <a:t>eep following unused edges and removing them when we get stuck. When stuck, </a:t>
            </a:r>
            <a:r>
              <a:rPr lang="en-US" sz="2400" b="1" i="0">
                <a:solidFill>
                  <a:srgbClr val="FF0000"/>
                </a:solidFill>
                <a:effectLst/>
                <a:latin typeface="inherit"/>
              </a:rPr>
              <a:t>backtrack</a:t>
            </a:r>
            <a:r>
              <a:rPr lang="en-US" sz="2400" b="0" i="0">
                <a:solidFill>
                  <a:srgbClr val="FF0000"/>
                </a:solidFill>
                <a:effectLst/>
                <a:latin typeface="inherit"/>
              </a:rPr>
              <a:t> to the nearest vertex in the current path </a:t>
            </a:r>
            <a:r>
              <a:rPr lang="en-US" sz="2400" b="0" i="0">
                <a:effectLst/>
                <a:latin typeface="inherit"/>
              </a:rPr>
              <a:t>that has unused edges. Repeat the process until all the edges have been used.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06F65-B894-2705-51CD-54D38896017E}"/>
              </a:ext>
            </a:extLst>
          </p:cNvPr>
          <p:cNvSpPr txBox="1"/>
          <p:nvPr/>
        </p:nvSpPr>
        <p:spPr>
          <a:xfrm>
            <a:off x="2057400" y="6133166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https://www.lavivienpost.com/hierholzers-algorithm-find-euler-path/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E516BC-6EA8-695B-E6BE-CDC00D8305DE}"/>
                  </a:ext>
                </a:extLst>
              </p14:cNvPr>
              <p14:cNvContentPartPr/>
              <p14:nvPr/>
            </p14:nvContentPartPr>
            <p14:xfrm>
              <a:off x="2552760" y="1731600"/>
              <a:ext cx="1763280" cy="21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E516BC-6EA8-695B-E6BE-CDC00D830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3400" y="1722240"/>
                <a:ext cx="178200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0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462724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b="1" spc="-10">
                <a:latin typeface="Calibri"/>
                <a:cs typeface="Calibri"/>
              </a:rPr>
              <a:t>Heirholzer’s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425" y="2277236"/>
            <a:ext cx="4028702" cy="2552700"/>
          </a:xfrm>
          <a:prstGeom prst="rect">
            <a:avLst/>
          </a:prstGeom>
        </p:spPr>
      </p:pic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B88BE9CA-C735-93A8-167B-207371C9F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5476"/>
            <a:ext cx="2861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latin typeface="Calibri"/>
                <a:cs typeface="Calibri"/>
              </a:rPr>
              <a:t>Heirholzer’s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5661" y="2413761"/>
            <a:ext cx="4203700" cy="2603500"/>
            <a:chOff x="2375661" y="2413761"/>
            <a:chExt cx="4203700" cy="260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661" y="2413761"/>
              <a:ext cx="174244" cy="183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0894" y="2413761"/>
              <a:ext cx="175767" cy="183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3461" y="3594861"/>
              <a:ext cx="174243" cy="1833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3650" y="4832350"/>
              <a:ext cx="174244" cy="184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15155" y="2590799"/>
              <a:ext cx="10160" cy="2273300"/>
            </a:xfrm>
            <a:custGeom>
              <a:avLst/>
              <a:gdLst/>
              <a:ahLst/>
              <a:cxnLst/>
              <a:rect l="l" t="t" r="r" b="b"/>
              <a:pathLst>
                <a:path w="10160" h="2273300">
                  <a:moveTo>
                    <a:pt x="0" y="0"/>
                  </a:moveTo>
                  <a:lnTo>
                    <a:pt x="9652" y="2273046"/>
                  </a:lnTo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4805" y="3575050"/>
              <a:ext cx="174244" cy="1849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0405" y="3575050"/>
              <a:ext cx="174244" cy="1849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84119" y="2444495"/>
              <a:ext cx="2919730" cy="1232535"/>
            </a:xfrm>
            <a:custGeom>
              <a:avLst/>
              <a:gdLst/>
              <a:ahLst/>
              <a:cxnLst/>
              <a:rect l="l" t="t" r="r" b="b"/>
              <a:pathLst>
                <a:path w="2919729" h="1232535">
                  <a:moveTo>
                    <a:pt x="0" y="1210055"/>
                  </a:moveTo>
                  <a:lnTo>
                    <a:pt x="2919349" y="1232534"/>
                  </a:lnTo>
                </a:path>
                <a:path w="2919729" h="1232535">
                  <a:moveTo>
                    <a:pt x="1373124" y="60959"/>
                  </a:moveTo>
                  <a:lnTo>
                    <a:pt x="2882900" y="1137284"/>
                  </a:lnTo>
                </a:path>
                <a:path w="2919729" h="1232535">
                  <a:moveTo>
                    <a:pt x="1396492" y="0"/>
                  </a:moveTo>
                  <a:lnTo>
                    <a:pt x="44196" y="116205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8250" y="2413761"/>
              <a:ext cx="174244" cy="1833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62783" y="2444495"/>
              <a:ext cx="4023995" cy="1283970"/>
            </a:xfrm>
            <a:custGeom>
              <a:avLst/>
              <a:gdLst/>
              <a:ahLst/>
              <a:cxnLst/>
              <a:rect l="l" t="t" r="r" b="b"/>
              <a:pathLst>
                <a:path w="4023995" h="1283970">
                  <a:moveTo>
                    <a:pt x="1418844" y="0"/>
                  </a:moveTo>
                  <a:lnTo>
                    <a:pt x="4023995" y="60578"/>
                  </a:lnTo>
                </a:path>
                <a:path w="4023995" h="1283970">
                  <a:moveTo>
                    <a:pt x="1418208" y="0"/>
                  </a:moveTo>
                  <a:lnTo>
                    <a:pt x="56388" y="0"/>
                  </a:lnTo>
                </a:path>
                <a:path w="4023995" h="1283970">
                  <a:moveTo>
                    <a:pt x="0" y="121919"/>
                  </a:moveTo>
                  <a:lnTo>
                    <a:pt x="9525" y="128397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949" y="4814061"/>
              <a:ext cx="174244" cy="1833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24683" y="3753611"/>
              <a:ext cx="1524635" cy="1232535"/>
            </a:xfrm>
            <a:custGeom>
              <a:avLst/>
              <a:gdLst/>
              <a:ahLst/>
              <a:cxnLst/>
              <a:rect l="l" t="t" r="r" b="b"/>
              <a:pathLst>
                <a:path w="1524635" h="1232535">
                  <a:moveTo>
                    <a:pt x="47243" y="0"/>
                  </a:moveTo>
                  <a:lnTo>
                    <a:pt x="56768" y="1066800"/>
                  </a:lnTo>
                </a:path>
                <a:path w="1524635" h="1232535">
                  <a:moveTo>
                    <a:pt x="0" y="1213104"/>
                  </a:moveTo>
                  <a:lnTo>
                    <a:pt x="1524254" y="1232154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0594" y="4823205"/>
              <a:ext cx="175767" cy="1833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1544" y="4914900"/>
              <a:ext cx="1457325" cy="9525"/>
            </a:xfrm>
            <a:custGeom>
              <a:avLst/>
              <a:gdLst/>
              <a:ahLst/>
              <a:cxnLst/>
              <a:rect l="l" t="t" r="r" b="b"/>
              <a:pathLst>
                <a:path w="1457325" h="9525">
                  <a:moveTo>
                    <a:pt x="0" y="9525"/>
                  </a:moveTo>
                  <a:lnTo>
                    <a:pt x="14573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6350" y="4823205"/>
              <a:ext cx="174244" cy="1833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1544" y="3666744"/>
              <a:ext cx="2529205" cy="1257300"/>
            </a:xfrm>
            <a:custGeom>
              <a:avLst/>
              <a:gdLst/>
              <a:ahLst/>
              <a:cxnLst/>
              <a:rect l="l" t="t" r="r" b="b"/>
              <a:pathLst>
                <a:path w="2529204" h="1257300">
                  <a:moveTo>
                    <a:pt x="1295400" y="1247774"/>
                  </a:moveTo>
                  <a:lnTo>
                    <a:pt x="2528951" y="1187195"/>
                  </a:lnTo>
                </a:path>
                <a:path w="2529204" h="1257300">
                  <a:moveTo>
                    <a:pt x="0" y="1257299"/>
                  </a:moveTo>
                  <a:lnTo>
                    <a:pt x="147637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3594" y="3584194"/>
              <a:ext cx="175767" cy="1849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38015" y="2566415"/>
              <a:ext cx="2633980" cy="2433955"/>
            </a:xfrm>
            <a:custGeom>
              <a:avLst/>
              <a:gdLst/>
              <a:ahLst/>
              <a:cxnLst/>
              <a:rect l="l" t="t" r="r" b="b"/>
              <a:pathLst>
                <a:path w="2633979" h="2433954">
                  <a:moveTo>
                    <a:pt x="1409700" y="2433828"/>
                  </a:moveTo>
                  <a:lnTo>
                    <a:pt x="2609977" y="1170432"/>
                  </a:lnTo>
                </a:path>
                <a:path w="2633979" h="2433954">
                  <a:moveTo>
                    <a:pt x="0" y="24384"/>
                  </a:moveTo>
                  <a:lnTo>
                    <a:pt x="2633599" y="1110234"/>
                  </a:lnTo>
                </a:path>
                <a:path w="2633979" h="2433954">
                  <a:moveTo>
                    <a:pt x="2525141" y="0"/>
                  </a:moveTo>
                  <a:lnTo>
                    <a:pt x="2496312" y="1171575"/>
                  </a:lnTo>
                </a:path>
                <a:path w="2633979" h="2433954">
                  <a:moveTo>
                    <a:pt x="2633853" y="1110996"/>
                  </a:moveTo>
                  <a:lnTo>
                    <a:pt x="2586228" y="2349246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13175" y="213182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234819" y="2170938"/>
            <a:ext cx="33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2700" baseline="-37037">
                <a:latin typeface="Calibri"/>
                <a:cs typeface="Calibri"/>
              </a:rPr>
              <a:t>a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394450" y="2111121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c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07819" y="348513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555872" y="36857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965572" y="3694303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f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632829" y="3656838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g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364994" y="4978654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h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760723" y="5004053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i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284723" y="5019547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j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328028" y="4978654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k</a:t>
            </a:r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B02AC475-ED38-268B-632E-BC4B9BF1C6B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5476"/>
            <a:ext cx="2861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latin typeface="Calibri"/>
                <a:cs typeface="Calibri"/>
              </a:rPr>
              <a:t>Heirholzer’s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B02AC475-ED38-268B-632E-BC4B9BF1C6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D20DDB-7315-5797-29FD-3D43114E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856"/>
            <a:ext cx="5925038" cy="37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5">
                <a:latin typeface="Calibri"/>
                <a:cs typeface="Calibri"/>
              </a:rPr>
              <a:t>Walk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805" y="1905380"/>
            <a:ext cx="3248024" cy="2838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/>
              <p:nvPr/>
            </p:nvSpPr>
            <p:spPr>
              <a:xfrm>
                <a:off x="228600" y="5181600"/>
                <a:ext cx="1112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→2→3→4→2→1→3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111252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A60668B-C35E-A192-14D6-12690A6403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>
                <a:solidFill>
                  <a:srgbClr val="2E5496"/>
                </a:solidFill>
              </a:rPr>
              <a:t>Graph </a:t>
            </a:r>
            <a:r>
              <a:rPr sz="2400" spc="-5">
                <a:solidFill>
                  <a:srgbClr val="2E5496"/>
                </a:solidFill>
              </a:rPr>
              <a:t>Theory </a:t>
            </a:r>
            <a:r>
              <a:rPr sz="2400">
                <a:solidFill>
                  <a:srgbClr val="2E5496"/>
                </a:solidFill>
              </a:rPr>
              <a:t>and </a:t>
            </a:r>
            <a:r>
              <a:rPr sz="2400" spc="-5">
                <a:solidFill>
                  <a:srgbClr val="2E5496"/>
                </a:solidFill>
              </a:rPr>
              <a:t>its </a:t>
            </a:r>
            <a:r>
              <a:rPr sz="2400" spc="-10">
                <a:solidFill>
                  <a:srgbClr val="2E5496"/>
                </a:solidFill>
              </a:rPr>
              <a:t>Applications </a:t>
            </a:r>
            <a:r>
              <a:rPr sz="2400" spc="-530">
                <a:solidFill>
                  <a:srgbClr val="2E5496"/>
                </a:solidFill>
              </a:rPr>
              <a:t> </a:t>
            </a:r>
            <a:r>
              <a:rPr sz="2400" spc="-20"/>
              <a:t>Walk,</a:t>
            </a:r>
            <a:r>
              <a:rPr sz="2400" spc="-5"/>
              <a:t> </a:t>
            </a:r>
            <a:r>
              <a:rPr sz="2400" spc="-20"/>
              <a:t>Path,</a:t>
            </a:r>
            <a:r>
              <a:rPr sz="2400" spc="10"/>
              <a:t> </a:t>
            </a:r>
            <a:r>
              <a:rPr sz="2400" spc="-1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887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2428"/>
            <a:ext cx="76009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>
                <a:latin typeface="Calibri"/>
                <a:cs typeface="Calibri"/>
              </a:rPr>
              <a:t>Which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 the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graphs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contain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 Euler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45">
                <a:latin typeface="Calibri"/>
                <a:cs typeface="Calibri"/>
              </a:rPr>
              <a:t>Trail</a:t>
            </a:r>
            <a:r>
              <a:rPr lang="en-IN" sz="2400" spc="-45">
                <a:latin typeface="Calibri"/>
                <a:cs typeface="Calibri"/>
              </a:rPr>
              <a:t>/path</a:t>
            </a:r>
            <a:r>
              <a:rPr sz="2400" spc="-45">
                <a:latin typeface="Calibri"/>
                <a:cs typeface="Calibri"/>
              </a:rPr>
              <a:t>? </a:t>
            </a:r>
            <a:r>
              <a:rPr sz="2400" spc="-6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Which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contain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 </a:t>
            </a:r>
            <a:r>
              <a:rPr sz="2400" spc="-10">
                <a:latin typeface="Calibri"/>
                <a:cs typeface="Calibri"/>
              </a:rPr>
              <a:t>Euler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circuit?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95" y="2880816"/>
            <a:ext cx="569595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K4 </a:t>
            </a:r>
            <a:r>
              <a:rPr sz="2400">
                <a:latin typeface="Calibri"/>
                <a:cs typeface="Calibri"/>
              </a:rPr>
              <a:t> K5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K5,7  K2,7</a:t>
            </a:r>
            <a:endParaRPr lang="en-IN"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  C7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P7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9936" y="2776941"/>
            <a:ext cx="570992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Ans: </a:t>
            </a:r>
            <a:r>
              <a:rPr sz="2400">
                <a:latin typeface="Calibri"/>
                <a:cs typeface="Calibri"/>
              </a:rPr>
              <a:t>K4 </a:t>
            </a:r>
            <a:r>
              <a:rPr sz="2400" spc="-5">
                <a:latin typeface="Calibri"/>
                <a:cs typeface="Calibri"/>
              </a:rPr>
              <a:t>does not </a:t>
            </a:r>
            <a:r>
              <a:rPr sz="2400" spc="-20">
                <a:latin typeface="Calibri"/>
                <a:cs typeface="Calibri"/>
              </a:rPr>
              <a:t>have </a:t>
            </a:r>
            <a:r>
              <a:rPr sz="2400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path </a:t>
            </a:r>
            <a:r>
              <a:rPr sz="2400" spc="-5">
                <a:latin typeface="Calibri"/>
                <a:cs typeface="Calibri"/>
              </a:rPr>
              <a:t>or circuit.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K5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has </a:t>
            </a:r>
            <a:r>
              <a:rPr sz="2400">
                <a:latin typeface="Calibri"/>
                <a:cs typeface="Calibri"/>
              </a:rPr>
              <a:t>an</a:t>
            </a:r>
            <a:r>
              <a:rPr sz="2400" spc="-5">
                <a:latin typeface="Calibri"/>
                <a:cs typeface="Calibri"/>
              </a:rPr>
              <a:t> Euler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circuit,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but not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">
                <a:latin typeface="Calibri"/>
                <a:cs typeface="Calibri"/>
              </a:rPr>
              <a:t> Euler </a:t>
            </a:r>
            <a:r>
              <a:rPr sz="2400" spc="-10">
                <a:latin typeface="Calibri"/>
                <a:cs typeface="Calibri"/>
              </a:rPr>
              <a:t>path.</a:t>
            </a:r>
            <a:endParaRPr sz="2400">
              <a:latin typeface="Calibri"/>
              <a:cs typeface="Calibri"/>
            </a:endParaRPr>
          </a:p>
          <a:p>
            <a:pPr marL="12700" marR="127000">
              <a:lnSpc>
                <a:spcPct val="100000"/>
              </a:lnSpc>
            </a:pPr>
            <a:r>
              <a:rPr sz="2400" spc="-5">
                <a:latin typeface="Calibri"/>
                <a:cs typeface="Calibri"/>
              </a:rPr>
              <a:t>K5,7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does not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have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path</a:t>
            </a:r>
            <a:r>
              <a:rPr sz="2400" spc="-5">
                <a:latin typeface="Calibri"/>
                <a:cs typeface="Calibri"/>
              </a:rPr>
              <a:t> 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circuit.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K2,7 has </a:t>
            </a:r>
            <a:r>
              <a:rPr sz="2400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Euler </a:t>
            </a:r>
            <a:r>
              <a:rPr sz="2400" spc="-10">
                <a:latin typeface="Calibri"/>
                <a:cs typeface="Calibri"/>
              </a:rPr>
              <a:t>path </a:t>
            </a:r>
            <a:r>
              <a:rPr sz="2400" spc="-5">
                <a:latin typeface="Calibri"/>
                <a:cs typeface="Calibri"/>
              </a:rPr>
              <a:t>but not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Euler circuit.</a:t>
            </a:r>
            <a:r>
              <a:rPr lang="en-IN" sz="2400" spc="-5">
                <a:latin typeface="Calibri"/>
                <a:cs typeface="Calibri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I</a:t>
            </a:r>
            <a:r>
              <a:rPr lang="en-US" sz="1600" b="0" i="0">
                <a:solidFill>
                  <a:srgbClr val="000000"/>
                </a:solidFill>
                <a:effectLst/>
                <a:latin typeface="+mj-lt"/>
              </a:rPr>
              <a:t>f there are exactly two vertices with odd degree, the graph has an Euler path)</a:t>
            </a:r>
            <a:endParaRPr lang="en-IN" sz="1600" spc="-5">
              <a:latin typeface="+mj-lt"/>
              <a:cs typeface="Calibri"/>
            </a:endParaRPr>
          </a:p>
          <a:p>
            <a:pPr marL="12700" marR="127000">
              <a:lnSpc>
                <a:spcPct val="100000"/>
              </a:lnSpc>
            </a:pPr>
            <a:r>
              <a:rPr sz="2400" spc="-5">
                <a:latin typeface="Calibri"/>
                <a:cs typeface="Calibri"/>
              </a:rPr>
              <a:t> </a:t>
            </a:r>
            <a:r>
              <a:rPr sz="2400" spc="-530">
                <a:latin typeface="Calibri"/>
                <a:cs typeface="Calibri"/>
              </a:rPr>
              <a:t> </a:t>
            </a:r>
            <a:endParaRPr lang="en-IN" sz="2400" spc="-530">
              <a:latin typeface="Calibri"/>
              <a:cs typeface="Calibri"/>
            </a:endParaRPr>
          </a:p>
          <a:p>
            <a:pPr marL="12700" marR="127000">
              <a:lnSpc>
                <a:spcPct val="100000"/>
              </a:lnSpc>
            </a:pPr>
            <a:r>
              <a:rPr sz="2400">
                <a:latin typeface="Calibri"/>
                <a:cs typeface="Calibri"/>
              </a:rPr>
              <a:t>C7 </a:t>
            </a:r>
            <a:r>
              <a:rPr sz="2400" spc="-5">
                <a:latin typeface="Calibri"/>
                <a:cs typeface="Calibri"/>
              </a:rPr>
              <a:t>has </a:t>
            </a:r>
            <a:r>
              <a:rPr sz="2400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Euler circuit (it </a:t>
            </a:r>
            <a:r>
              <a:rPr sz="2400">
                <a:latin typeface="Calibri"/>
                <a:cs typeface="Calibri"/>
              </a:rPr>
              <a:t>is a </a:t>
            </a:r>
            <a:r>
              <a:rPr sz="2400" spc="-5">
                <a:latin typeface="Calibri"/>
                <a:cs typeface="Calibri"/>
              </a:rPr>
              <a:t>circuit </a:t>
            </a:r>
            <a:r>
              <a:rPr sz="2400" spc="-10">
                <a:latin typeface="Calibri"/>
                <a:cs typeface="Calibri"/>
              </a:rPr>
              <a:t>graph!) </a:t>
            </a:r>
            <a:r>
              <a:rPr sz="2400" spc="-5">
                <a:latin typeface="Calibri"/>
                <a:cs typeface="Calibri"/>
              </a:rPr>
              <a:t> P7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has </a:t>
            </a:r>
            <a:r>
              <a:rPr sz="2400">
                <a:latin typeface="Calibri"/>
                <a:cs typeface="Calibri"/>
              </a:rPr>
              <a:t>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-10">
                <a:latin typeface="Calibri"/>
                <a:cs typeface="Calibri"/>
              </a:rPr>
              <a:t> path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but not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">
                <a:latin typeface="Calibri"/>
                <a:cs typeface="Calibri"/>
              </a:rPr>
              <a:t> Euler circuit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FC2854E2-671E-2A11-CC24-DA0359305F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D8906-2BEC-2F9E-545B-80CE58ADA723}"/>
              </a:ext>
            </a:extLst>
          </p:cNvPr>
          <p:cNvSpPr txBox="1"/>
          <p:nvPr/>
        </p:nvSpPr>
        <p:spPr>
          <a:xfrm>
            <a:off x="7817105" y="2286000"/>
            <a:ext cx="39176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Open Sans" panose="020B0606030504020204" pitchFamily="34" charset="0"/>
              </a:rPr>
              <a:t>F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 a graph to have an Euler circuit, all vertices must have even degree.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converse is also true: 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all the vertices of a graph have even degree, then the graph has an Euler circuit,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 there are exactly two vertices with odd degree, the graph has an Euler path.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616920-CF11-3578-DC32-1E1619AF7D9E}"/>
                  </a:ext>
                </a:extLst>
              </p14:cNvPr>
              <p14:cNvContentPartPr/>
              <p14:nvPr/>
            </p14:nvContentPartPr>
            <p14:xfrm>
              <a:off x="156240" y="181800"/>
              <a:ext cx="10891080" cy="625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616920-CF11-3578-DC32-1E1619AF7D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0" y="172440"/>
                <a:ext cx="10909800" cy="627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40315" cy="7979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815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lang="en-IN" sz="2400" b="1" spc="-20">
                <a:solidFill>
                  <a:srgbClr val="C55A11"/>
                </a:solidFill>
                <a:latin typeface="Calibri"/>
                <a:cs typeface="Calibri"/>
              </a:rPr>
              <a:t>Questions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1EEB6DA8-C8FD-E6CD-4138-805747B0AB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28F59-8D8F-28F0-3793-4C96E881CCE1}"/>
              </a:ext>
            </a:extLst>
          </p:cNvPr>
          <p:cNvSpPr txBox="1"/>
          <p:nvPr/>
        </p:nvSpPr>
        <p:spPr>
          <a:xfrm>
            <a:off x="381000" y="1309441"/>
            <a:ext cx="103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For what value of n does the graph </a:t>
            </a:r>
            <a:r>
              <a:rPr lang="en-IN" sz="2400" err="1"/>
              <a:t>K</a:t>
            </a:r>
            <a:r>
              <a:rPr lang="en-IN" sz="2400" baseline="-25000" err="1"/>
              <a:t>n</a:t>
            </a:r>
            <a:r>
              <a:rPr lang="en-IN" sz="2400"/>
              <a:t> has an Euler Circuit?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ACFCD-4A38-3FFA-471A-8BC43BB6EE5D}"/>
              </a:ext>
            </a:extLst>
          </p:cNvPr>
          <p:cNvSpPr txBox="1"/>
          <p:nvPr/>
        </p:nvSpPr>
        <p:spPr>
          <a:xfrm>
            <a:off x="533400" y="2286000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/>
          </a:p>
          <a:p>
            <a:r>
              <a:rPr lang="en-IN" sz="2400" err="1"/>
              <a:t>K</a:t>
            </a:r>
            <a:r>
              <a:rPr lang="en-IN" sz="2400" baseline="-25000" err="1"/>
              <a:t>n</a:t>
            </a:r>
            <a:r>
              <a:rPr lang="en-IN" sz="2400"/>
              <a:t> has a Eulerian circuit if the degree of each vertex is even.</a:t>
            </a:r>
          </a:p>
          <a:p>
            <a:endParaRPr lang="en-IN" sz="2400"/>
          </a:p>
          <a:p>
            <a:r>
              <a:rPr lang="en-IN" sz="2400"/>
              <a:t>This means n has to be odd since degree of each vertex in </a:t>
            </a:r>
            <a:r>
              <a:rPr lang="en-IN" sz="2400" err="1"/>
              <a:t>K</a:t>
            </a:r>
            <a:r>
              <a:rPr lang="en-IN" sz="2400" baseline="-25000" err="1"/>
              <a:t>n</a:t>
            </a:r>
            <a:r>
              <a:rPr lang="en-IN" sz="2400"/>
              <a:t>=n-1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709B4B-8CC5-87BE-3CB6-EC970735E749}"/>
                  </a:ext>
                </a:extLst>
              </p14:cNvPr>
              <p14:cNvContentPartPr/>
              <p14:nvPr/>
            </p14:nvContentPartPr>
            <p14:xfrm>
              <a:off x="8564400" y="732600"/>
              <a:ext cx="1648080" cy="140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709B4B-8CC5-87BE-3CB6-EC970735E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5040" y="723240"/>
                <a:ext cx="1666800" cy="141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39680" cy="55108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751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spc="-15">
                <a:latin typeface="Calibri"/>
                <a:cs typeface="Calibri"/>
              </a:rPr>
              <a:t>For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</a:t>
            </a:r>
            <a:r>
              <a:rPr lang="en-IN" sz="2400">
                <a:latin typeface="Calibri"/>
                <a:cs typeface="Calibri"/>
              </a:rPr>
              <a:t>hat values of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does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graph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K</a:t>
            </a:r>
            <a:r>
              <a:rPr sz="2400" spc="-10" baseline="-25000">
                <a:latin typeface="Calibri"/>
                <a:cs typeface="Calibri"/>
              </a:rPr>
              <a:t>m,n</a:t>
            </a:r>
            <a:r>
              <a:rPr sz="2400" spc="140" baseline="-250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contain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path</a:t>
            </a:r>
            <a:r>
              <a:rPr lang="en-IN" sz="2400" spc="-5">
                <a:latin typeface="Calibri"/>
                <a:cs typeface="Calibri"/>
              </a:rPr>
              <a:t> and a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circuit?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A370BF24-9AB2-89F7-F446-DB10548D2A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78DD0-93CA-D092-70B3-C3B5EBF1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2155612"/>
            <a:ext cx="10516424" cy="9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7E574-DCDA-7770-1118-AA5C746D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087170"/>
            <a:ext cx="10446759" cy="2932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8EFC4-16F8-B973-46C9-764B74ECC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04" y="6019800"/>
            <a:ext cx="9621871" cy="809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C724AA-17C7-D21F-B4A8-068628192EDE}"/>
                  </a:ext>
                </a:extLst>
              </p14:cNvPr>
              <p14:cNvContentPartPr/>
              <p14:nvPr/>
            </p14:nvContentPartPr>
            <p14:xfrm>
              <a:off x="5038560" y="12960"/>
              <a:ext cx="6972120" cy="3387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C724AA-17C7-D21F-B4A8-068628192E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9200" y="3600"/>
                <a:ext cx="6990840" cy="340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39680" cy="4772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751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spc="-15">
                <a:latin typeface="Calibri"/>
                <a:cs typeface="Calibri"/>
              </a:rPr>
              <a:t>For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</a:t>
            </a:r>
            <a:r>
              <a:rPr lang="en-IN" sz="2400">
                <a:latin typeface="Calibri"/>
                <a:cs typeface="Calibri"/>
              </a:rPr>
              <a:t>hat values of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does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graph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K</a:t>
            </a:r>
            <a:r>
              <a:rPr sz="2400" spc="-10" baseline="-25000">
                <a:latin typeface="Calibri"/>
                <a:cs typeface="Calibri"/>
              </a:rPr>
              <a:t>m,n</a:t>
            </a:r>
            <a:r>
              <a:rPr sz="2400" spc="140" baseline="-250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contain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path</a:t>
            </a:r>
            <a:r>
              <a:rPr lang="en-IN" sz="2400" spc="-5">
                <a:latin typeface="Calibri"/>
                <a:cs typeface="Calibri"/>
              </a:rPr>
              <a:t> and a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circuit?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r>
              <a:rPr lang="en-IN" sz="2400" spc="-5">
                <a:latin typeface="Calibri"/>
                <a:cs typeface="Calibri"/>
              </a:rPr>
              <a:t>Q: Can Euler graph contain isolated vertices?</a:t>
            </a:r>
          </a:p>
          <a:p>
            <a:pPr marL="12700" marR="6985" algn="just">
              <a:lnSpc>
                <a:spcPct val="100000"/>
              </a:lnSpc>
            </a:pPr>
            <a:r>
              <a:rPr lang="en-IN" sz="2400" spc="-5">
                <a:latin typeface="Calibri"/>
                <a:cs typeface="Calibri"/>
              </a:rPr>
              <a:t>Ans: YES ( A Euler graph is a connected graph except for any isolated vertices the graph may have.)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A370BF24-9AB2-89F7-F446-DB10548D2A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9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40315" cy="291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815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85"/>
              </a:spcBef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bridge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builder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has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come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to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Königsberg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would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like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to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add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bridges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so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that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it </a:t>
            </a:r>
            <a:r>
              <a:rPr sz="2400" i="1">
                <a:latin typeface="Calibri"/>
                <a:cs typeface="Calibri"/>
              </a:rPr>
              <a:t>is </a:t>
            </a:r>
            <a:r>
              <a:rPr sz="2400" spc="-5">
                <a:latin typeface="Calibri"/>
                <a:cs typeface="Calibri"/>
              </a:rPr>
              <a:t>possible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 spc="-20">
                <a:latin typeface="Calibri"/>
                <a:cs typeface="Calibri"/>
              </a:rPr>
              <a:t>travel </a:t>
            </a:r>
            <a:r>
              <a:rPr sz="2400" spc="-15">
                <a:latin typeface="Calibri"/>
                <a:cs typeface="Calibri"/>
              </a:rPr>
              <a:t>over </a:t>
            </a:r>
            <a:r>
              <a:rPr sz="2400" spc="-5">
                <a:latin typeface="Calibri"/>
                <a:cs typeface="Calibri"/>
              </a:rPr>
              <a:t>every </a:t>
            </a:r>
            <a:r>
              <a:rPr sz="2400" spc="-10">
                <a:latin typeface="Calibri"/>
                <a:cs typeface="Calibri"/>
              </a:rPr>
              <a:t>bridge </a:t>
            </a:r>
            <a:r>
              <a:rPr sz="2400" spc="-15">
                <a:latin typeface="Calibri"/>
                <a:cs typeface="Calibri"/>
              </a:rPr>
              <a:t>exactly </a:t>
            </a:r>
            <a:r>
              <a:rPr sz="2400" spc="-5">
                <a:latin typeface="Calibri"/>
                <a:cs typeface="Calibri"/>
              </a:rPr>
              <a:t>once. </a:t>
            </a:r>
            <a:r>
              <a:rPr sz="2400" spc="-10">
                <a:latin typeface="Calibri"/>
                <a:cs typeface="Calibri"/>
              </a:rPr>
              <a:t>How </a:t>
            </a:r>
            <a:r>
              <a:rPr sz="2400" spc="-15">
                <a:latin typeface="Calibri"/>
                <a:cs typeface="Calibri"/>
              </a:rPr>
              <a:t>many </a:t>
            </a:r>
            <a:r>
              <a:rPr sz="2400" spc="-10">
                <a:latin typeface="Calibri"/>
                <a:cs typeface="Calibri"/>
              </a:rPr>
              <a:t>bridges must </a:t>
            </a:r>
            <a:r>
              <a:rPr sz="2400" spc="-5">
                <a:latin typeface="Calibri"/>
                <a:cs typeface="Calibri"/>
              </a:rPr>
              <a:t>be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built?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400" spc="-5">
                <a:latin typeface="Calibri"/>
                <a:cs typeface="Calibri"/>
              </a:rPr>
              <a:t>If </a:t>
            </a:r>
            <a:r>
              <a:rPr sz="2400" spc="-1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build one </a:t>
            </a:r>
            <a:r>
              <a:rPr sz="2400" spc="-10">
                <a:latin typeface="Calibri"/>
                <a:cs typeface="Calibri"/>
              </a:rPr>
              <a:t>bridge,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we </a:t>
            </a:r>
            <a:r>
              <a:rPr sz="2400" spc="-10">
                <a:latin typeface="Calibri"/>
                <a:cs typeface="Calibri"/>
              </a:rPr>
              <a:t>can </a:t>
            </a:r>
            <a:r>
              <a:rPr sz="2400" spc="-15">
                <a:latin typeface="Calibri"/>
                <a:cs typeface="Calibri"/>
              </a:rPr>
              <a:t>have </a:t>
            </a:r>
            <a:r>
              <a:rPr sz="2400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Euler path. </a:t>
            </a:r>
            <a:r>
              <a:rPr sz="2400" spc="-45">
                <a:latin typeface="Calibri"/>
                <a:cs typeface="Calibri"/>
              </a:rPr>
              <a:t>Two</a:t>
            </a:r>
            <a:r>
              <a:rPr sz="2400" spc="4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bridges </a:t>
            </a:r>
            <a:r>
              <a:rPr sz="2400" spc="-10">
                <a:latin typeface="Calibri"/>
                <a:cs typeface="Calibri"/>
              </a:rPr>
              <a:t>must </a:t>
            </a:r>
            <a:r>
              <a:rPr sz="2400" spc="-5">
                <a:latin typeface="Calibri"/>
                <a:cs typeface="Calibri"/>
              </a:rPr>
              <a:t>be built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Euler circuit.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36358" y="3458311"/>
            <a:ext cx="2837180" cy="2549525"/>
            <a:chOff x="7936358" y="3458311"/>
            <a:chExt cx="2837180" cy="2549525"/>
          </a:xfrm>
        </p:grpSpPr>
        <p:sp>
          <p:nvSpPr>
            <p:cNvPr id="6" name="object 6"/>
            <p:cNvSpPr/>
            <p:nvPr/>
          </p:nvSpPr>
          <p:spPr>
            <a:xfrm>
              <a:off x="7954842" y="3542010"/>
              <a:ext cx="697865" cy="2381885"/>
            </a:xfrm>
            <a:custGeom>
              <a:avLst/>
              <a:gdLst/>
              <a:ahLst/>
              <a:cxnLst/>
              <a:rect l="l" t="t" r="r" b="b"/>
              <a:pathLst>
                <a:path w="697865" h="2381885">
                  <a:moveTo>
                    <a:pt x="348891" y="2381558"/>
                  </a:moveTo>
                  <a:lnTo>
                    <a:pt x="306643" y="2343898"/>
                  </a:lnTo>
                  <a:lnTo>
                    <a:pt x="267120" y="2306324"/>
                  </a:lnTo>
                  <a:lnTo>
                    <a:pt x="230323" y="2268831"/>
                  </a:lnTo>
                  <a:lnTo>
                    <a:pt x="196251" y="2231414"/>
                  </a:lnTo>
                  <a:lnTo>
                    <a:pt x="164906" y="2194065"/>
                  </a:lnTo>
                  <a:lnTo>
                    <a:pt x="136286" y="2156780"/>
                  </a:lnTo>
                  <a:lnTo>
                    <a:pt x="110391" y="2119553"/>
                  </a:lnTo>
                  <a:lnTo>
                    <a:pt x="87223" y="2082378"/>
                  </a:lnTo>
                  <a:lnTo>
                    <a:pt x="66780" y="2045250"/>
                  </a:lnTo>
                  <a:lnTo>
                    <a:pt x="49063" y="2008162"/>
                  </a:lnTo>
                  <a:lnTo>
                    <a:pt x="34071" y="1971108"/>
                  </a:lnTo>
                  <a:lnTo>
                    <a:pt x="21806" y="1934083"/>
                  </a:lnTo>
                  <a:lnTo>
                    <a:pt x="12266" y="1897082"/>
                  </a:lnTo>
                  <a:lnTo>
                    <a:pt x="1363" y="1823125"/>
                  </a:lnTo>
                  <a:lnTo>
                    <a:pt x="0" y="1786159"/>
                  </a:lnTo>
                  <a:lnTo>
                    <a:pt x="1363" y="1749192"/>
                  </a:lnTo>
                  <a:lnTo>
                    <a:pt x="12265" y="1675236"/>
                  </a:lnTo>
                  <a:lnTo>
                    <a:pt x="21805" y="1638235"/>
                  </a:lnTo>
                  <a:lnTo>
                    <a:pt x="34071" y="1601211"/>
                  </a:lnTo>
                  <a:lnTo>
                    <a:pt x="49063" y="1564158"/>
                  </a:lnTo>
                  <a:lnTo>
                    <a:pt x="66780" y="1527070"/>
                  </a:lnTo>
                  <a:lnTo>
                    <a:pt x="87223" y="1489942"/>
                  </a:lnTo>
                  <a:lnTo>
                    <a:pt x="110391" y="1452768"/>
                  </a:lnTo>
                  <a:lnTo>
                    <a:pt x="136285" y="1415542"/>
                  </a:lnTo>
                  <a:lnTo>
                    <a:pt x="164905" y="1378258"/>
                  </a:lnTo>
                  <a:lnTo>
                    <a:pt x="196251" y="1340911"/>
                  </a:lnTo>
                  <a:lnTo>
                    <a:pt x="230322" y="1303494"/>
                  </a:lnTo>
                  <a:lnTo>
                    <a:pt x="267120" y="1266003"/>
                  </a:lnTo>
                  <a:lnTo>
                    <a:pt x="306642" y="1228430"/>
                  </a:lnTo>
                  <a:lnTo>
                    <a:pt x="348891" y="1190771"/>
                  </a:lnTo>
                  <a:lnTo>
                    <a:pt x="306642" y="1153112"/>
                  </a:lnTo>
                  <a:lnTo>
                    <a:pt x="267120" y="1115540"/>
                  </a:lnTo>
                  <a:lnTo>
                    <a:pt x="230322" y="1078048"/>
                  </a:lnTo>
                  <a:lnTo>
                    <a:pt x="196251" y="1040631"/>
                  </a:lnTo>
                  <a:lnTo>
                    <a:pt x="164905" y="1003284"/>
                  </a:lnTo>
                  <a:lnTo>
                    <a:pt x="136285" y="966000"/>
                  </a:lnTo>
                  <a:lnTo>
                    <a:pt x="110391" y="928774"/>
                  </a:lnTo>
                  <a:lnTo>
                    <a:pt x="87222" y="891600"/>
                  </a:lnTo>
                  <a:lnTo>
                    <a:pt x="66780" y="854472"/>
                  </a:lnTo>
                  <a:lnTo>
                    <a:pt x="49062" y="817385"/>
                  </a:lnTo>
                  <a:lnTo>
                    <a:pt x="34071" y="780332"/>
                  </a:lnTo>
                  <a:lnTo>
                    <a:pt x="21805" y="743308"/>
                  </a:lnTo>
                  <a:lnTo>
                    <a:pt x="12265" y="706307"/>
                  </a:lnTo>
                  <a:lnTo>
                    <a:pt x="1362" y="632352"/>
                  </a:lnTo>
                  <a:lnTo>
                    <a:pt x="0" y="595385"/>
                  </a:lnTo>
                  <a:lnTo>
                    <a:pt x="1362" y="558419"/>
                  </a:lnTo>
                  <a:lnTo>
                    <a:pt x="12265" y="484463"/>
                  </a:lnTo>
                  <a:lnTo>
                    <a:pt x="21805" y="447463"/>
                  </a:lnTo>
                  <a:lnTo>
                    <a:pt x="34071" y="410439"/>
                  </a:lnTo>
                  <a:lnTo>
                    <a:pt x="49062" y="373386"/>
                  </a:lnTo>
                  <a:lnTo>
                    <a:pt x="66779" y="336298"/>
                  </a:lnTo>
                  <a:lnTo>
                    <a:pt x="87222" y="299170"/>
                  </a:lnTo>
                  <a:lnTo>
                    <a:pt x="110391" y="261996"/>
                  </a:lnTo>
                  <a:lnTo>
                    <a:pt x="136285" y="224770"/>
                  </a:lnTo>
                  <a:lnTo>
                    <a:pt x="164905" y="187486"/>
                  </a:lnTo>
                  <a:lnTo>
                    <a:pt x="196251" y="150139"/>
                  </a:lnTo>
                  <a:lnTo>
                    <a:pt x="230322" y="112723"/>
                  </a:lnTo>
                  <a:lnTo>
                    <a:pt x="267119" y="75231"/>
                  </a:lnTo>
                  <a:lnTo>
                    <a:pt x="306642" y="37659"/>
                  </a:lnTo>
                  <a:lnTo>
                    <a:pt x="348891" y="0"/>
                  </a:lnTo>
                  <a:lnTo>
                    <a:pt x="391140" y="37659"/>
                  </a:lnTo>
                  <a:lnTo>
                    <a:pt x="430663" y="75231"/>
                  </a:lnTo>
                  <a:lnTo>
                    <a:pt x="467461" y="112723"/>
                  </a:lnTo>
                  <a:lnTo>
                    <a:pt x="501532" y="150139"/>
                  </a:lnTo>
                  <a:lnTo>
                    <a:pt x="532878" y="187486"/>
                  </a:lnTo>
                  <a:lnTo>
                    <a:pt x="561499" y="224770"/>
                  </a:lnTo>
                  <a:lnTo>
                    <a:pt x="587393" y="261996"/>
                  </a:lnTo>
                  <a:lnTo>
                    <a:pt x="610562" y="299170"/>
                  </a:lnTo>
                  <a:lnTo>
                    <a:pt x="631005" y="336298"/>
                  </a:lnTo>
                  <a:lnTo>
                    <a:pt x="648723" y="373386"/>
                  </a:lnTo>
                  <a:lnTo>
                    <a:pt x="663714" y="410439"/>
                  </a:lnTo>
                  <a:lnTo>
                    <a:pt x="675980" y="447463"/>
                  </a:lnTo>
                  <a:lnTo>
                    <a:pt x="685520" y="484463"/>
                  </a:lnTo>
                  <a:lnTo>
                    <a:pt x="696423" y="558419"/>
                  </a:lnTo>
                  <a:lnTo>
                    <a:pt x="697786" y="595385"/>
                  </a:lnTo>
                  <a:lnTo>
                    <a:pt x="696423" y="632352"/>
                  </a:lnTo>
                  <a:lnTo>
                    <a:pt x="685520" y="706307"/>
                  </a:lnTo>
                  <a:lnTo>
                    <a:pt x="675980" y="743308"/>
                  </a:lnTo>
                  <a:lnTo>
                    <a:pt x="663714" y="780332"/>
                  </a:lnTo>
                  <a:lnTo>
                    <a:pt x="648723" y="817385"/>
                  </a:lnTo>
                  <a:lnTo>
                    <a:pt x="631005" y="854472"/>
                  </a:lnTo>
                  <a:lnTo>
                    <a:pt x="610562" y="891600"/>
                  </a:lnTo>
                  <a:lnTo>
                    <a:pt x="587394" y="928774"/>
                  </a:lnTo>
                  <a:lnTo>
                    <a:pt x="561499" y="966000"/>
                  </a:lnTo>
                  <a:lnTo>
                    <a:pt x="532879" y="1003284"/>
                  </a:lnTo>
                  <a:lnTo>
                    <a:pt x="501533" y="1040631"/>
                  </a:lnTo>
                  <a:lnTo>
                    <a:pt x="467461" y="1078048"/>
                  </a:lnTo>
                  <a:lnTo>
                    <a:pt x="430663" y="1115540"/>
                  </a:lnTo>
                  <a:lnTo>
                    <a:pt x="391140" y="1153112"/>
                  </a:lnTo>
                  <a:lnTo>
                    <a:pt x="348891" y="1190771"/>
                  </a:lnTo>
                  <a:lnTo>
                    <a:pt x="391140" y="1228430"/>
                  </a:lnTo>
                  <a:lnTo>
                    <a:pt x="430663" y="1266003"/>
                  </a:lnTo>
                  <a:lnTo>
                    <a:pt x="467461" y="1303494"/>
                  </a:lnTo>
                  <a:lnTo>
                    <a:pt x="501533" y="1340911"/>
                  </a:lnTo>
                  <a:lnTo>
                    <a:pt x="532879" y="1378258"/>
                  </a:lnTo>
                  <a:lnTo>
                    <a:pt x="561499" y="1415542"/>
                  </a:lnTo>
                  <a:lnTo>
                    <a:pt x="587394" y="1452768"/>
                  </a:lnTo>
                  <a:lnTo>
                    <a:pt x="610563" y="1489942"/>
                  </a:lnTo>
                  <a:lnTo>
                    <a:pt x="631006" y="1527070"/>
                  </a:lnTo>
                  <a:lnTo>
                    <a:pt x="648723" y="1564158"/>
                  </a:lnTo>
                  <a:lnTo>
                    <a:pt x="663715" y="1601211"/>
                  </a:lnTo>
                  <a:lnTo>
                    <a:pt x="675980" y="1638235"/>
                  </a:lnTo>
                  <a:lnTo>
                    <a:pt x="685521" y="1675236"/>
                  </a:lnTo>
                  <a:lnTo>
                    <a:pt x="696424" y="1749192"/>
                  </a:lnTo>
                  <a:lnTo>
                    <a:pt x="697786" y="1786159"/>
                  </a:lnTo>
                  <a:lnTo>
                    <a:pt x="696424" y="1823125"/>
                  </a:lnTo>
                  <a:lnTo>
                    <a:pt x="685521" y="1897082"/>
                  </a:lnTo>
                  <a:lnTo>
                    <a:pt x="675980" y="1934083"/>
                  </a:lnTo>
                  <a:lnTo>
                    <a:pt x="663715" y="1971108"/>
                  </a:lnTo>
                  <a:lnTo>
                    <a:pt x="648723" y="2008162"/>
                  </a:lnTo>
                  <a:lnTo>
                    <a:pt x="631006" y="2045250"/>
                  </a:lnTo>
                  <a:lnTo>
                    <a:pt x="610563" y="2082378"/>
                  </a:lnTo>
                  <a:lnTo>
                    <a:pt x="587394" y="2119553"/>
                  </a:lnTo>
                  <a:lnTo>
                    <a:pt x="561499" y="2156780"/>
                  </a:lnTo>
                  <a:lnTo>
                    <a:pt x="532879" y="2194065"/>
                  </a:lnTo>
                  <a:lnTo>
                    <a:pt x="501533" y="2231414"/>
                  </a:lnTo>
                  <a:lnTo>
                    <a:pt x="467461" y="2268831"/>
                  </a:lnTo>
                  <a:lnTo>
                    <a:pt x="430664" y="2306324"/>
                  </a:lnTo>
                  <a:lnTo>
                    <a:pt x="391140" y="2343898"/>
                  </a:lnTo>
                  <a:lnTo>
                    <a:pt x="348891" y="2381558"/>
                  </a:lnTo>
                </a:path>
              </a:pathLst>
            </a:custGeom>
            <a:ln w="36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9912" y="5839883"/>
              <a:ext cx="167670" cy="1673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9912" y="4649109"/>
              <a:ext cx="167670" cy="1673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9911" y="3458311"/>
              <a:ext cx="167670" cy="167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03733" y="3542010"/>
              <a:ext cx="2386330" cy="2381885"/>
            </a:xfrm>
            <a:custGeom>
              <a:avLst/>
              <a:gdLst/>
              <a:ahLst/>
              <a:cxnLst/>
              <a:rect l="l" t="t" r="r" b="b"/>
              <a:pathLst>
                <a:path w="2386329" h="2381885">
                  <a:moveTo>
                    <a:pt x="2385890" y="1190771"/>
                  </a:moveTo>
                  <a:lnTo>
                    <a:pt x="0" y="0"/>
                  </a:lnTo>
                </a:path>
                <a:path w="2386329" h="2381885">
                  <a:moveTo>
                    <a:pt x="0" y="1190771"/>
                  </a:moveTo>
                  <a:lnTo>
                    <a:pt x="2385890" y="1190771"/>
                  </a:lnTo>
                  <a:lnTo>
                    <a:pt x="0" y="2381558"/>
                  </a:lnTo>
                </a:path>
              </a:pathLst>
            </a:custGeom>
            <a:ln w="36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5644" y="4649109"/>
              <a:ext cx="167696" cy="1673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03733" y="3542010"/>
              <a:ext cx="2386330" cy="2381885"/>
            </a:xfrm>
            <a:custGeom>
              <a:avLst/>
              <a:gdLst/>
              <a:ahLst/>
              <a:cxnLst/>
              <a:rect l="l" t="t" r="r" b="b"/>
              <a:pathLst>
                <a:path w="2386329" h="2381885">
                  <a:moveTo>
                    <a:pt x="0" y="2381558"/>
                  </a:moveTo>
                  <a:lnTo>
                    <a:pt x="0" y="1190771"/>
                  </a:lnTo>
                </a:path>
                <a:path w="2386329" h="2381885">
                  <a:moveTo>
                    <a:pt x="2385890" y="1190771"/>
                  </a:moveTo>
                  <a:lnTo>
                    <a:pt x="2351946" y="1161195"/>
                  </a:lnTo>
                  <a:lnTo>
                    <a:pt x="2318422" y="1131553"/>
                  </a:lnTo>
                  <a:lnTo>
                    <a:pt x="2285284" y="1101865"/>
                  </a:lnTo>
                  <a:lnTo>
                    <a:pt x="2252494" y="1072152"/>
                  </a:lnTo>
                  <a:lnTo>
                    <a:pt x="2220018" y="1042434"/>
                  </a:lnTo>
                  <a:lnTo>
                    <a:pt x="2187819" y="1012732"/>
                  </a:lnTo>
                  <a:lnTo>
                    <a:pt x="2155860" y="983066"/>
                  </a:lnTo>
                  <a:lnTo>
                    <a:pt x="2124106" y="953458"/>
                  </a:lnTo>
                  <a:lnTo>
                    <a:pt x="2092520" y="923926"/>
                  </a:lnTo>
                  <a:lnTo>
                    <a:pt x="2061068" y="894494"/>
                  </a:lnTo>
                  <a:lnTo>
                    <a:pt x="2029711" y="865179"/>
                  </a:lnTo>
                  <a:lnTo>
                    <a:pt x="1998415" y="836004"/>
                  </a:lnTo>
                  <a:lnTo>
                    <a:pt x="1967143" y="806989"/>
                  </a:lnTo>
                  <a:lnTo>
                    <a:pt x="1935860" y="778154"/>
                  </a:lnTo>
                  <a:lnTo>
                    <a:pt x="1904529" y="749520"/>
                  </a:lnTo>
                  <a:lnTo>
                    <a:pt x="1873113" y="721108"/>
                  </a:lnTo>
                  <a:lnTo>
                    <a:pt x="1841578" y="692937"/>
                  </a:lnTo>
                  <a:lnTo>
                    <a:pt x="1809886" y="665029"/>
                  </a:lnTo>
                  <a:lnTo>
                    <a:pt x="1778003" y="637404"/>
                  </a:lnTo>
                  <a:lnTo>
                    <a:pt x="1745891" y="610083"/>
                  </a:lnTo>
                  <a:lnTo>
                    <a:pt x="1713514" y="583086"/>
                  </a:lnTo>
                  <a:lnTo>
                    <a:pt x="1680838" y="556434"/>
                  </a:lnTo>
                  <a:lnTo>
                    <a:pt x="1647824" y="530147"/>
                  </a:lnTo>
                  <a:lnTo>
                    <a:pt x="1614439" y="504246"/>
                  </a:lnTo>
                  <a:lnTo>
                    <a:pt x="1580644" y="478752"/>
                  </a:lnTo>
                  <a:lnTo>
                    <a:pt x="1546405" y="453685"/>
                  </a:lnTo>
                  <a:lnTo>
                    <a:pt x="1511685" y="429065"/>
                  </a:lnTo>
                  <a:lnTo>
                    <a:pt x="1476448" y="404913"/>
                  </a:lnTo>
                  <a:lnTo>
                    <a:pt x="1440657" y="381250"/>
                  </a:lnTo>
                  <a:lnTo>
                    <a:pt x="1404278" y="358096"/>
                  </a:lnTo>
                  <a:lnTo>
                    <a:pt x="1367274" y="335472"/>
                  </a:lnTo>
                  <a:lnTo>
                    <a:pt x="1329608" y="313399"/>
                  </a:lnTo>
                  <a:lnTo>
                    <a:pt x="1291245" y="291896"/>
                  </a:lnTo>
                  <a:lnTo>
                    <a:pt x="1252149" y="270985"/>
                  </a:lnTo>
                  <a:lnTo>
                    <a:pt x="1212283" y="250685"/>
                  </a:lnTo>
                  <a:lnTo>
                    <a:pt x="1171612" y="231019"/>
                  </a:lnTo>
                  <a:lnTo>
                    <a:pt x="1130099" y="212005"/>
                  </a:lnTo>
                  <a:lnTo>
                    <a:pt x="1087708" y="193665"/>
                  </a:lnTo>
                  <a:lnTo>
                    <a:pt x="1044403" y="176020"/>
                  </a:lnTo>
                  <a:lnTo>
                    <a:pt x="1000149" y="159089"/>
                  </a:lnTo>
                  <a:lnTo>
                    <a:pt x="954908" y="142893"/>
                  </a:lnTo>
                  <a:lnTo>
                    <a:pt x="908645" y="127454"/>
                  </a:lnTo>
                  <a:lnTo>
                    <a:pt x="861325" y="112791"/>
                  </a:lnTo>
                  <a:lnTo>
                    <a:pt x="812910" y="98925"/>
                  </a:lnTo>
                  <a:lnTo>
                    <a:pt x="763364" y="85876"/>
                  </a:lnTo>
                  <a:lnTo>
                    <a:pt x="712653" y="73666"/>
                  </a:lnTo>
                  <a:lnTo>
                    <a:pt x="660738" y="62314"/>
                  </a:lnTo>
                  <a:lnTo>
                    <a:pt x="607586" y="51842"/>
                  </a:lnTo>
                  <a:lnTo>
                    <a:pt x="553158" y="42269"/>
                  </a:lnTo>
                  <a:lnTo>
                    <a:pt x="497420" y="33617"/>
                  </a:lnTo>
                  <a:lnTo>
                    <a:pt x="440335" y="25906"/>
                  </a:lnTo>
                  <a:lnTo>
                    <a:pt x="381867" y="19156"/>
                  </a:lnTo>
                  <a:lnTo>
                    <a:pt x="321981" y="13388"/>
                  </a:lnTo>
                  <a:lnTo>
                    <a:pt x="260639" y="8623"/>
                  </a:lnTo>
                  <a:lnTo>
                    <a:pt x="197806" y="4881"/>
                  </a:lnTo>
                  <a:lnTo>
                    <a:pt x="133446" y="2183"/>
                  </a:lnTo>
                  <a:lnTo>
                    <a:pt x="67522" y="549"/>
                  </a:lnTo>
                  <a:lnTo>
                    <a:pt x="0" y="0"/>
                  </a:lnTo>
                </a:path>
              </a:pathLst>
            </a:custGeom>
            <a:ln w="3693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6" y="3581400"/>
            <a:ext cx="7267956" cy="2905874"/>
          </a:xfrm>
          <a:prstGeom prst="rect">
            <a:avLst/>
          </a:prstGeom>
        </p:spPr>
      </p:pic>
      <p:pic>
        <p:nvPicPr>
          <p:cNvPr id="14" name="Google Shape;58;p2">
            <a:extLst>
              <a:ext uri="{FF2B5EF4-FFF2-40B4-BE49-F238E27FC236}">
                <a16:creationId xmlns:a16="http://schemas.microsoft.com/office/drawing/2014/main" id="{0538E768-BC73-4B96-5A92-351B100B036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IN" sz="2400" b="1" spc="-10" err="1">
                <a:latin typeface="Calibri"/>
                <a:cs typeface="Calibri"/>
              </a:rPr>
              <a:t>Dr.</a:t>
            </a:r>
            <a:r>
              <a:rPr lang="en-IN" sz="2400" b="1" spc="-10">
                <a:latin typeface="Calibri"/>
                <a:cs typeface="Calibri"/>
              </a:rPr>
              <a:t> Arti Arya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spc="-5">
                <a:latin typeface="Calibri"/>
                <a:cs typeface="Calibri"/>
              </a:rPr>
              <a:t>Department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Computer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Science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&amp;Engineering</a:t>
            </a:r>
            <a:endParaRPr sz="24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245"/>
              </a:spcBef>
            </a:pPr>
            <a:r>
              <a:rPr lang="en-IN" sz="2400" b="1" spc="-15" err="1">
                <a:latin typeface="Calibri"/>
                <a:cs typeface="Calibri"/>
                <a:hlinkClick r:id="rId2"/>
              </a:rPr>
              <a:t>artiarya</a:t>
            </a:r>
            <a:r>
              <a:rPr sz="2400" b="1" spc="-15">
                <a:latin typeface="Calibri"/>
                <a:cs typeface="Calibri"/>
                <a:hlinkClick r:id="rId2"/>
              </a:rPr>
              <a:t>@pes.edu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t>THANK</a:t>
            </a:r>
            <a:r>
              <a:rPr spc="-70"/>
              <a:t> </a:t>
            </a:r>
            <a:r>
              <a:rPr spc="-50"/>
              <a:t>YOU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7B94A6-04C9-DBBC-F3C2-C4ECE5441ECA}"/>
              </a:ext>
            </a:extLst>
          </p:cNvPr>
          <p:cNvSpPr/>
          <p:nvPr/>
        </p:nvSpPr>
        <p:spPr>
          <a:xfrm>
            <a:off x="783293" y="1466721"/>
            <a:ext cx="2238671" cy="3667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453DA-3B82-40BB-ACB3-A4F60EE3AD2F}">
  <ds:schemaRefs>
    <ds:schemaRef ds:uri="777052eb-7f64-4d82-8b21-49620de4b0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27886B-09E1-4916-AF05-37E3FD995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9DEA33-F073-4CA9-8A90-7B26ED781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GRAPH THEORY AND ITS APPLICATIONS</vt:lpstr>
      <vt:lpstr>Graph Theory and its Applications   Disclaimer</vt:lpstr>
      <vt:lpstr>GRAPH THEORY AND ITS APPLICATIONS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Fluery’s Algorithm</vt:lpstr>
      <vt:lpstr>Graph Theory and its Applications  Fluery’s Algorithm</vt:lpstr>
      <vt:lpstr>Graph Theory and its Applications  Fluery’s Algorithm</vt:lpstr>
      <vt:lpstr>Graph Theory and its Applications  Fluery’s Algorithm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PowerPoint Presentation</vt:lpstr>
      <vt:lpstr>PowerPoint Presentation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revision>1</cp:revision>
  <dcterms:created xsi:type="dcterms:W3CDTF">2023-08-07T10:43:00Z</dcterms:created>
  <dcterms:modified xsi:type="dcterms:W3CDTF">2023-09-16T09:18:56Z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0x0101004A5D4F4A6E89004B9969E5A919E98885</vt:lpwstr>
  </property>
</Properties>
</file>