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3.xml" ContentType="application/inkml+xml"/>
  <Override PartName="/ppt/notesSlides/notesSlide24.xml" ContentType="application/vnd.openxmlformats-officedocument.presentationml.notesSlide+xml"/>
  <Override PartName="/ppt/ink/ink14.xml" ContentType="application/inkml+xml"/>
  <Override PartName="/ppt/notesSlides/notesSlide25.xml" ContentType="application/vnd.openxmlformats-officedocument.presentationml.notesSlide+xml"/>
  <Override PartName="/ppt/ink/ink15.xml" ContentType="application/inkml+xml"/>
  <Override PartName="/ppt/notesSlides/notesSlide26.xml" ContentType="application/vnd.openxmlformats-officedocument.presentationml.notesSlide+xml"/>
  <Override PartName="/ppt/ink/ink16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7.xml" ContentType="application/inkml+xml"/>
  <Override PartName="/ppt/notesSlides/notesSlide33.xml" ContentType="application/vnd.openxmlformats-officedocument.presentationml.notesSlide+xml"/>
  <Override PartName="/ppt/ink/ink18.xml" ContentType="application/inkml+xml"/>
  <Override PartName="/ppt/notesSlides/notesSlide34.xml" ContentType="application/vnd.openxmlformats-officedocument.presentationml.notesSlide+xml"/>
  <Override PartName="/ppt/ink/ink19.xml" ContentType="application/inkml+xml"/>
  <Override PartName="/ppt/notesSlides/notesSlide35.xml" ContentType="application/vnd.openxmlformats-officedocument.presentationml.notesSlide+xml"/>
  <Override PartName="/ppt/ink/ink20.xml" ContentType="application/inkml+xml"/>
  <Override PartName="/ppt/notesSlides/notesSlide36.xml" ContentType="application/vnd.openxmlformats-officedocument.presentationml.notesSlide+xml"/>
  <Override PartName="/ppt/ink/ink21.xml" ContentType="application/inkml+xml"/>
  <Override PartName="/ppt/notesSlides/notesSlide37.xml" ContentType="application/vnd.openxmlformats-officedocument.presentationml.notesSlide+xml"/>
  <Override PartName="/ppt/ink/ink22.xml" ContentType="application/inkml+xml"/>
  <Override PartName="/ppt/notesSlides/notesSlide3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9.xml" ContentType="application/vnd.openxmlformats-officedocument.presentationml.notesSlide+xml"/>
  <Override PartName="/ppt/ink/ink26.xml" ContentType="application/inkml+xml"/>
  <Override PartName="/ppt/notesSlides/notesSlide40.xml" ContentType="application/vnd.openxmlformats-officedocument.presentationml.notesSlide+xml"/>
  <Override PartName="/ppt/ink/ink27.xml" ContentType="application/inkml+xml"/>
  <Override PartName="/ppt/notesSlides/notesSlide41.xml" ContentType="application/vnd.openxmlformats-officedocument.presentationml.notesSlide+xml"/>
  <Override PartName="/ppt/ink/ink28.xml" ContentType="application/inkml+xml"/>
  <Override PartName="/ppt/notesSlides/notesSlide42.xml" ContentType="application/vnd.openxmlformats-officedocument.presentationml.notesSlide+xml"/>
  <Override PartName="/ppt/ink/ink29.xml" ContentType="application/inkml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4"/>
  </p:notesMasterIdLst>
  <p:sldIdLst>
    <p:sldId id="256" r:id="rId5"/>
    <p:sldId id="257" r:id="rId6"/>
    <p:sldId id="258" r:id="rId7"/>
    <p:sldId id="259" r:id="rId8"/>
    <p:sldId id="280" r:id="rId9"/>
    <p:sldId id="284" r:id="rId10"/>
    <p:sldId id="283" r:id="rId11"/>
    <p:sldId id="281" r:id="rId12"/>
    <p:sldId id="275" r:id="rId13"/>
    <p:sldId id="277" r:id="rId14"/>
    <p:sldId id="278" r:id="rId15"/>
    <p:sldId id="279" r:id="rId16"/>
    <p:sldId id="287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260" r:id="rId27"/>
    <p:sldId id="303" r:id="rId28"/>
    <p:sldId id="304" r:id="rId29"/>
    <p:sldId id="305" r:id="rId30"/>
    <p:sldId id="288" r:id="rId31"/>
    <p:sldId id="262" r:id="rId32"/>
    <p:sldId id="263" r:id="rId33"/>
    <p:sldId id="285" r:id="rId34"/>
    <p:sldId id="286" r:id="rId35"/>
    <p:sldId id="289" r:id="rId36"/>
    <p:sldId id="266" r:id="rId37"/>
    <p:sldId id="267" r:id="rId38"/>
    <p:sldId id="290" r:id="rId39"/>
    <p:sldId id="268" r:id="rId40"/>
    <p:sldId id="291" r:id="rId41"/>
    <p:sldId id="269" r:id="rId42"/>
    <p:sldId id="306" r:id="rId43"/>
    <p:sldId id="307" r:id="rId44"/>
    <p:sldId id="270" r:id="rId45"/>
    <p:sldId id="271" r:id="rId46"/>
    <p:sldId id="309" r:id="rId47"/>
    <p:sldId id="310" r:id="rId48"/>
    <p:sldId id="311" r:id="rId49"/>
    <p:sldId id="272" r:id="rId50"/>
    <p:sldId id="273" r:id="rId51"/>
    <p:sldId id="276" r:id="rId52"/>
    <p:sldId id="274" r:id="rId53"/>
  </p:sldIdLst>
  <p:sldSz cx="12192000" cy="6858000"/>
  <p:notesSz cx="12192000" cy="6858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jFpIRdYHUy2QxU8+CTZSUTjY7B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C1AD8-C62E-4F5D-8FC4-F17B1B8D08EF}" v="1" dt="2023-09-16T10:24:46.948"/>
    <p1510:client id="{927ED0DE-1AF4-4CF3-9016-53562A9CB512}" v="2" dt="2023-09-11T18:38:54.444"/>
    <p1510:client id="{B9D96D18-8084-40D9-84A2-E967CE945A40}" v="2" dt="2023-09-16T09:48:20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4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5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3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C CSE 5I AISHWARYA RAJKUMAR" userId="S::pes2ug21cs902@pesuonline.onmicrosoft.com::e0d023ac-51ad-4438-8c74-b9d1d5a29c8f" providerId="AD" clId="Web-{927ED0DE-1AF4-4CF3-9016-53562A9CB512}"/>
    <pc:docChg chg="sldOrd">
      <pc:chgData name="EC CSE 5I AISHWARYA RAJKUMAR" userId="S::pes2ug21cs902@pesuonline.onmicrosoft.com::e0d023ac-51ad-4438-8c74-b9d1d5a29c8f" providerId="AD" clId="Web-{927ED0DE-1AF4-4CF3-9016-53562A9CB512}" dt="2023-09-11T18:38:54.444" v="1"/>
      <pc:docMkLst>
        <pc:docMk/>
      </pc:docMkLst>
      <pc:sldChg chg="ord">
        <pc:chgData name="EC CSE 5I AISHWARYA RAJKUMAR" userId="S::pes2ug21cs902@pesuonline.onmicrosoft.com::e0d023ac-51ad-4438-8c74-b9d1d5a29c8f" providerId="AD" clId="Web-{927ED0DE-1AF4-4CF3-9016-53562A9CB512}" dt="2023-09-11T18:38:54.444" v="1"/>
        <pc:sldMkLst>
          <pc:docMk/>
          <pc:sldMk cId="0" sldId="257"/>
        </pc:sldMkLst>
      </pc:sldChg>
    </pc:docChg>
  </pc:docChgLst>
  <pc:docChgLst>
    <pc:chgData name="EC CSE 5D HARSHA NAIK" userId="S::pes2ug21cs188@pesuonline.onmicrosoft.com::c91618da-e204-4ac2-a1fb-cf185e53baf0" providerId="AD" clId="Web-{6A2C1AD8-C62E-4F5D-8FC4-F17B1B8D08EF}"/>
    <pc:docChg chg="modSld">
      <pc:chgData name="EC CSE 5D HARSHA NAIK" userId="S::pes2ug21cs188@pesuonline.onmicrosoft.com::c91618da-e204-4ac2-a1fb-cf185e53baf0" providerId="AD" clId="Web-{6A2C1AD8-C62E-4F5D-8FC4-F17B1B8D08EF}" dt="2023-09-16T10:24:46.948" v="0" actId="1076"/>
      <pc:docMkLst>
        <pc:docMk/>
      </pc:docMkLst>
      <pc:sldChg chg="modSp">
        <pc:chgData name="EC CSE 5D HARSHA NAIK" userId="S::pes2ug21cs188@pesuonline.onmicrosoft.com::c91618da-e204-4ac2-a1fb-cf185e53baf0" providerId="AD" clId="Web-{6A2C1AD8-C62E-4F5D-8FC4-F17B1B8D08EF}" dt="2023-09-16T10:24:46.948" v="0" actId="1076"/>
        <pc:sldMkLst>
          <pc:docMk/>
          <pc:sldMk cId="0" sldId="260"/>
        </pc:sldMkLst>
        <pc:spChg chg="mod">
          <ac:chgData name="EC CSE 5D HARSHA NAIK" userId="S::pes2ug21cs188@pesuonline.onmicrosoft.com::c91618da-e204-4ac2-a1fb-cf185e53baf0" providerId="AD" clId="Web-{6A2C1AD8-C62E-4F5D-8FC4-F17B1B8D08EF}" dt="2023-09-16T10:24:46.948" v="0" actId="1076"/>
          <ac:spMkLst>
            <pc:docMk/>
            <pc:sldMk cId="0" sldId="260"/>
            <ac:spMk id="80" creationId="{00000000-0000-0000-0000-000000000000}"/>
          </ac:spMkLst>
        </pc:spChg>
      </pc:sldChg>
    </pc:docChg>
  </pc:docChgLst>
  <pc:docChgLst>
    <pc:chgData name="EC CSE 5D HARSHA NAIK" userId="S::pes2ug21cs188@pesuonline.onmicrosoft.com::c91618da-e204-4ac2-a1fb-cf185e53baf0" providerId="AD" clId="Web-{B9D96D18-8084-40D9-84A2-E967CE945A40}"/>
    <pc:docChg chg="modSld">
      <pc:chgData name="EC CSE 5D HARSHA NAIK" userId="S::pes2ug21cs188@pesuonline.onmicrosoft.com::c91618da-e204-4ac2-a1fb-cf185e53baf0" providerId="AD" clId="Web-{B9D96D18-8084-40D9-84A2-E967CE945A40}" dt="2023-09-16T09:48:20.411" v="1" actId="1076"/>
      <pc:docMkLst>
        <pc:docMk/>
      </pc:docMkLst>
      <pc:sldChg chg="modSp">
        <pc:chgData name="EC CSE 5D HARSHA NAIK" userId="S::pes2ug21cs188@pesuonline.onmicrosoft.com::c91618da-e204-4ac2-a1fb-cf185e53baf0" providerId="AD" clId="Web-{B9D96D18-8084-40D9-84A2-E967CE945A40}" dt="2023-09-16T09:48:20.411" v="1" actId="1076"/>
        <pc:sldMkLst>
          <pc:docMk/>
          <pc:sldMk cId="0" sldId="259"/>
        </pc:sldMkLst>
        <pc:spChg chg="mod">
          <ac:chgData name="EC CSE 5D HARSHA NAIK" userId="S::pes2ug21cs188@pesuonline.onmicrosoft.com::c91618da-e204-4ac2-a1fb-cf185e53baf0" providerId="AD" clId="Web-{B9D96D18-8084-40D9-84A2-E967CE945A40}" dt="2023-09-16T09:48:20.411" v="1" actId="1076"/>
          <ac:spMkLst>
            <pc:docMk/>
            <pc:sldMk cId="0" sldId="259"/>
            <ac:spMk id="7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2:54:21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23711 7939 804 0,'0'0'320'15,"0"0"-70"-15,0 0-13 16,0 0-82-16,-131 19-56 16,117-10-68-16,5-4-16 15,5 4-8-15,1-5 21 0,1-3 77 16,-3 2 25-16,3-3 41 15,0 0-25-15,0 0-89 16,2 0-31-16,0 0-26 16,0-6 32-16,0-5 38 15,2-3 18-15,7 3 52 16,0-1 41-16,-3 4-3 16,1 6-48-16,3 2-50 15,0 3-28-15,5 23 5 16,6 10-27-16,4 9-6 0,-1 1-16 15,3-4-7 1,-1-10-1-16,5-16 0 16,8-16 1-16,9-18 17 15,29-50 19-15,25-36 2 0,-2 0-18 16,-5 3-20-16,-5 19-1 16,-14 28-81-16,49 6-188 15,-17 12-348-15,-14 22-688 0</inkml:trace>
  <inkml:trace contextRef="#ctx0" brushRef="#br0" timeOffset="489.41">29317 7798 1756 0,'0'0'558'15,"0"0"-323"-15,0 0 122 16,0 0-77-16,0 0-75 16,0 0-35-16,26 129-65 15,-17-98-47-15,-3-3-16 16,6-9-21-16,3-11 18 15,12-8 8-15,13-10 11 0,16-25 4 16,13-12-46-16,9-10-14 16,7-5 7-1,-5 0-3-15,-4 4-12 0,-11 12 6 16,-19 12-35-16,-19 25-61 16,-16 9-247-16,-11 0-642 0</inkml:trace>
  <inkml:trace contextRef="#ctx0" brushRef="#br0" timeOffset="2261.64">4380 14604 872 0,'0'0'305'15,"0"0"-38"-15,0 0-24 0,0 0-36 0,0 0 77 16,0 0-31-16,0 0-26 16,-7-88-1-16,7 76-49 15,0 6-91-15,0 2-35 16,2 4-33-16,7 0-9 16,7-4-9-1,9 0-18-15,17 0-61 0,31-2-63 31,68 6-75-31,-14-4-170 0,-1 0-240 0</inkml:trace>
  <inkml:trace contextRef="#ctx0" brushRef="#br0" timeOffset="5529.19">12857 14542 682 0,'0'0'1204'0,"0"0"-928"16,0 0-145-16,0 0 53 15,0 0-78-15,0 0-60 16,0 0 49-16,66 28-22 16,-43-14-29-16,6 0 30 15,7-2-26-15,3-2-19 16,7-2 10-16,10-8-16 15,6 0 0-15,9 0-8 16,8-12-5-16,-2-6 2 0,-1 0 0 16,-3 0 17-16,-6 2 25 15,-5 4-15-15,-4 4-3 16,-6 4-14-16,-2 4-8 16,-6 0 11-16,1 18-25 15,1 4 14-15,3 4-14 16,4 0-4-16,7-8 3 15,3 0-4-15,7-12 5 16,-2-6 1-16,3 0 0 16,-2-10 9-16,1-14-10 15,-5-4 0-15,-7 0 0 16,-6 0 0-16,-4 6 0 0,-9 1 5 16,-3 14-3-16,-3 7 4 15,2 0-6-15,-2 12-8 16,7 14 7-16,2 2-4 15,7 2 5-15,5 0 3 16,3-8-2-16,-1-6-2 16,0-10-8-16,-3-6-8 15,-2 0 1-15,-2-18 15 16,-1-2 1-16,-2-2-1 16,1 2 2-16,2 2-2 0,-2 10 1 15,1 0-15-15,-3 8 15 16,0 0-11-16,-2 0 11 15,-2 12 5-15,-1 6 4 16,1 0-8-16,-1 0-1 16,0-2-6-16,3 0 6 15,1-4 0-15,5-6 0 16,4-6 2-16,3 0 4 16,4-10-4-16,0-12-1 15,-2-6-1-15,-6 2 0 16,-4 4 0-16,-8 4 0 15,-1 4 7-15,-4 10-6 16,1 4 11-16,1 0-11 0,2 6-1 16,1 12 0-16,4 2-1 15,3-2 1-15,7-2-2 16,5-8 3-16,7-6-1 16,2-2 20-16,3-2-2 15,-4-14 18-15,-2 0-9 16,-9 2 10-16,-7 2-11 15,-7 6-25-15,-7 2 14 16,-1 4-15-16,-3 0 0 16,-2 0 0-16,-4 0 0 15,-3 0 2-15,-1 0-2 0,-6 0-2 16,-4 0 2 0,0 0-1-16,-2 4-53 0,0 4-9 15,-2 6-8-15,-3 10-55 0,-2-4-209 16,-2-4-568-16</inkml:trace>
  <inkml:trace contextRef="#ctx0" brushRef="#br0" timeOffset="64699.08">25872 1181 1320 0,'0'0'546'0,"0"0"-77"16,0 0-128-16,0 0-91 15,0 0-45-15,0 0-3 16,22-71-37-16,-22 67-27 16,0 1-55-16,0-1-10 0,0 4 8 15,0 0-45-15,-6 0 0 16,-8 0-36-16,-5 16-2 16,-4 6-12-16,-2 5 10 15,3 6 4-15,2 1-12 16,6 0 21-16,6-2-11 15,6-4 2-15,2-6-17 16,0-4 16-16,6-7-22 16,17-7 7-16,6-4 8 15,4 0 16-15,0-19-1 16,-2-7 0-16,-4-6-6 0,-7-2 23 16,-8-2-24-16,-8 4 6 15,-4 0 30-15,0 4-36 16,-14 2 27-16,-5 2-18 15,-8 6-3-15,-2 0 10 16,-5 5-16-16,-1 5 0 16,-1 8-7-16,3 0-7 15,-12 14-136-15,9 11-338 16,9-3-579-16</inkml:trace>
  <inkml:trace contextRef="#ctx0" brushRef="#br0" timeOffset="65829.39">25820 1405 1245 0,'0'0'493'0,"0"0"-313"15,0 0 16-15,0 0-32 16,0 0-22-1,0 0 19-15,0 0-5 0,31-20-14 16,-25 18 23-16,-2-1-44 16,2-4-13-16,-1 1-25 15,-1 2 21-15,-2 0 23 16,-2 3-37-16,0-2-9 16,0 3-7-16,0 0-46 0,0 0 2 15,0 0-30-15,-2 4 1 16,-11 14-2-16,-7 10-13 15,-5 11 14-15,-6 9 5 16,-5 10-4-16,-8 10 12 16,-7 10-3-16,-16 24-10 15,-18 21 0-15,-13 19-2 16,7-11-5-16,18-29-2 16,19-28 9-16,11-18 11 0,-8 6-5 15,-4 10-1 1,-8 5-5-16,3-5-7 0,2-4 6 15,2-4 1-15,1-2 0 16,-1-3 11-16,2-5-5 16,3-2 3-1,0-2-9-15,4-2 4 0,5-2-4 16,4-2 1-16,2-4-1 16,5-4 14-16,5-1-13 15,3-7 4-15,3-2-5 16,5-6-2-16,1-4 1 15,7-6-9-15,1-2 10 16,6-4-6-16,0-4 3 0,0 2-5 16,0-2-25-16,0 0-22 15,0 0 37-15,0 0 4 16,0 0-1-16,0 0 2 16,6-12-14-16,3 0-14 15,3-4-11 1,-4 0-11-16,-1 4 27 15,-3-1 25-15,-2 5 11 16,-2 3 23-16,0 0-14 16,0 1 40-16,0 4-4 15,-4 0-30-15,-9 0-8 16,-5 3-7-16,-5 19-12 16,0 10 11-16,-2 8 2 0,5 8 0 15,9 4 8-15,6-2-2 16,5-4 5-16,3-4-12 15,16-6 0-15,8-7 13 16,6-11-11-16,4-8 8 16,5-9 11-16,0-1-7 15,5-9 8-15,-1-15-16 16,-1-8 0-16,-5-1 8 16,-9-3-13-16,-6 2 29 15,-12-2 6-15,-6 0-17 0,-7 0 23 16,0-2-15-16,-16 0-3 15,-13 0 15-15,-6 6-33 16,-3 10-6-16,3 14-1 16,-4 9-224-16,10 24-506 15,16 1-1319-15</inkml:trace>
  <inkml:trace contextRef="#ctx0" brushRef="#br0" timeOffset="67133.45">25907 1347 1258 0,'0'0'350'0,"0"0"-55"16,0 0-3-16,0 0-70 15,0 0-11-15,0 0 62 16,0 0-60-16,63-76-33 16,-63 72 19-16,0 4-61 15,0 0-41-15,0 0-71 16,0 14-25-16,2 16-1 15,14 14 2-15,6 14-2 16,12 14 0-16,8 11 0 16,18 19 17-16,17 20-16 15,18 23 17-15,5 3 33 16,-4-5-6-16,-5-9 3 16,-8-12-26-16,-1 0-11 0,-4-1 24 15,-5-1-35-15,-6-4 0 16,-16-15 10-16,-9-21-8 15,-13-18 7-15,-2-4-9 16,2 6 9-16,5 4-9 16,-1 7-4-16,-2-13 4 15,-2-10-6-15,0-6 12 16,-4-10 1 0,-3-5-7-16,-2-9 1 0,-6-7 2 15,-3-4-3-15,-5-8 0 0,-4-3 5 16,0 0-3-16,-2 0 22 15,0-15-24-15,0-3-15 16,0-5-5-16,0 3-29 16,0 2 1-16,0 4 22 15,-2 0-10-15,0 0 21 16,-2 0-7-16,-1 0-13 16,-3 0 13-16,-4 2-23 15,-3 0 9-15,-1 0 16 16,-4 2 4-16,0 0 16 15,3 4-1-15,-2 2 1 16,3 4 0-16,1 0-3 0,-3 4 3 16,3 20-1-16,-3 10 2 15,7 8 28-15,2 4-20 16,9 2 21-16,0-5-14 16,18-7-16-16,17-11 0 15,12-10 35-15,11-15 18 16,5 0 5-1,1-24-44-15,-8-10 5 0,-10-9-11 16,-14-1-7-16,-21-4-1 16,-11 4 24-16,-14 8-7 15,-28 10 20-15,-13 14-19 16,-12 12-4-16,-2 10-14 0,-22 46-59 16,19-4-304-16,19-8-1110 15</inkml:trace>
  <inkml:trace contextRef="#ctx0" brushRef="#br0" timeOffset="68166">24484 3573 1275 0,'0'0'549'15,"0"0"-181"-15,0 0-8 16,0 0-17-16,0 0-162 16,0 0-67-16,0 0 9 15,-15 0-44-15,15 0 0 16,0-2-7-16,21 0-28 16,17 2 67-16,20 0-20 0,35 0-25 15,44 0 2 1,52 0-31-16,32 0 23 0,11 0-30 15,-1 0-24-15,-19 0 31 16,-7 0-37 0,-20 0 0-16,-41-2-6 0,-39 0 15 15,-36 0-9-15,-17 0 0 16,1 0 0-16,3 2 0 16,2 0 0-16,-5 0 0 15,3 0 0-15,7 8 0 16,8 2 0-16,7 2 0 15,-3-2 0-15,-2-2 0 0,-10-2 0 16,-14-2 0-16,-15-4 0 16,-14 0 0-16,-9 0 0 15,-7 0 0-15,0 0 0 16,4 0 0-16,0 0 0 16,-1 0 0-16,-1 0 0 15,-6 0 0-15,0 0 0 16,-29 0-60-16,-13 0-257 15,-7-6-729-15</inkml:trace>
  <inkml:trace contextRef="#ctx0" brushRef="#br0" timeOffset="69033.16">25386 708 153 0,'0'0'2048'0,"0"0"-1389"15,0 0-301-15,0 0-92 16,0 0-119-16,0 0-93 16,0 0-43-16,-69 9 2 15,31 45 5-15,-9 13 0 16,-9 7-12-16,3-2-6 15,2-5 0-15,11-13 5 16,11-18-5-16,13-16 16 16,14-18-8-16,2-2 22 15,9-32 81-15,19-21-95 0,9-15-14 16,9-28 14-16,14-30-16 16,-8 5 9-16,-8 17-8 15,-11 24-1-15,-19 42 9 16,-3 10-9-16,-2 16-9 15,-7 12 8-15,1 36-18 16,1 24 19-16,3 16 7 16,4 9-6-16,3-1-1 15,1-6-3-15,1-10-6 16,-3-10 9-16,-5-12 0 16,0-14-6-16,-4-12-18 0,-4-9-57 15,0-11-26-15,0 0-53 16,-35-22-162-16,-1-7-364 15,-3-1-264-15</inkml:trace>
  <inkml:trace contextRef="#ctx0" brushRef="#br0" timeOffset="69207.05">25001 946 1654 0,'0'0'786'0,"0"0"-266"15,0 0-149-15,0 0-114 16,0 0-94-16,0 0-47 0,0 0-26 15,169-36-38 1,-93 24-52-16,-1 2-4 0,-3 10-233 16,-19 0-450-16,-24 10-554 0</inkml:trace>
  <inkml:trace contextRef="#ctx0" brushRef="#br0" timeOffset="69938.39">23867 4207 1440 0,'0'0'734'0,"0"0"-162"16,0 0-44 0,0 0-189-16,0 0-153 0,0 0-66 15,0 0-75-15,2-14-17 16,-2 58 29-16,0 16-10 16,-9 10-47-16,0 8 0 15,-2 2 0-15,-2-7 0 16,1-9 0-16,1-10 0 15,0-14 0-15,2-16-98 16,2-13-127-16,-1-22-106 16,-2-21-427-16,4-10-179 0</inkml:trace>
  <inkml:trace contextRef="#ctx0" brushRef="#br0" timeOffset="70426.47">23757 4203 1962 0,'0'0'738'0,"0"0"-222"15,0 0-179-15,0 0-122 16,0 0-106-16,0 0-28 16,125-108-16-16,-82 91-49 15,3 3-16-15,3 6 9 16,-2 8-2-16,-4 0-14 16,-8 14-1-16,-12 16-22 0,-13 7 8 15,-10 7-14 1,0 2 16-16,-15-2 20 0,-19 0-6 15,-4-4 4-15,-4-8 2 16,5-6 0-16,0-9-3 16,14-8 3-16,4-5 0 15,11-4 21-15,6 0-14 16,2 0 44-16,0-2-10 16,19-8-32-16,8 0-9 15,8 2-5-15,13 4 1 16,3 4-5-16,4 0 15 0,1 16-12 15,-7 8 6 1,-7 7-20-16,-13 5 10 0,-13 2-23 16,-13 2 3-16,-3 2 24 15,-25-4-2 1,-15 0 8-16,-12-6 0 0,-6-6 1 16,-6-8 3-16,-1-6-3 15,5-6-1-15,6-3 16 16,12-3-4-16,16 0 17 15,10 0-19-15,11 0 4 16,5 0-14-16,0 0-14 16,12 0-107-16,10 3-347 15,2 1-523-15</inkml:trace>
  <inkml:trace contextRef="#ctx0" brushRef="#br0" timeOffset="71298.31">27701 4341 1759 0,'0'0'656'15,"0"0"-202"-15,0 0-176 16,0 0-99-16,0 0-76 15,0 0-21-15,0 0-28 16,-32-60-30-16,19 60 21 16,-5 0-1-16,-5 0-25 15,-9 10 10-15,-4 12 5 16,-4 6 4-16,0 4 2 16,5 6-16-16,1 0 15 15,8 1 2-15,7-3-22 0,6 0 10 16,9-4-17-16,4-2-11 15,0-2 3-15,9-4-4 16,18-4 0-16,12-6-1 16,13-6 8-16,8-6-4 15,7-2-3-15,2 0-1 16,-3-14 1-16,-8-6-6 16,-8-2 6-16,-17 2 6 15,-13 4 1-15,-11 2 17 16,-9 8-5-16,0 4-19 15,-12 2-26-15,-21 6-179 0,0 12-376 16,8-2-752-16</inkml:trace>
  <inkml:trace contextRef="#ctx0" brushRef="#br0" timeOffset="71424.1">28140 4812 2552 0,'0'0'617'16,"0"0"-442"-16,0 0-175 15,0 0-612-15</inkml:trace>
  <inkml:trace contextRef="#ctx0" brushRef="#br0" timeOffset="72594.89">24232 5338 1679 0,'0'0'699'15,"0"0"-202"-15,0 0-22 16,0 0-217-16,0 0-112 16,0 0-121-16,0 0-17 0,-93 208 11 15,30-83-18 1,7-19 0-16,19-40 11 0,12-26-5 16,2-4-5-16,8-6 4 15,4-8-5-15,8-18 20 16,3-4 6-16,10-30 72 15,16-24-36-15,17-36-48 16,19-40 1-16,14-37-16 16,-2 13 0-16,-19 33-1 15,-19 49-3-15,-17 40-2 16,-5 10 5-16,-3 10 2 16,-2 12 10-16,-4 30-11 15,-1 60 0-15,9 41 11 0,6 17-10 16,2-18-1-16,0-33 0 15,-5-41 1 1,-3-16 5-16,0 2-6 0,0-4 0 16,-4-8 0-16,-5-14-36 15,-4-14-21-15,0-2 7 16,-8-22-154-16,-17-12-250 16,-29-24-141-16,8 8-287 15,-1 10-746-15</inkml:trace>
  <inkml:trace contextRef="#ctx0" brushRef="#br0" timeOffset="72736.48">24118 5707 975 0,'0'0'583'0,"0"0"-256"16,0 0 18-16,0 0-103 16,0 0-25-16,0 0 52 15,0 0-40-15,54 76-26 16,6-76-47-16,13-4-154 16,35-24-2-16,-17 4-483 15,-16 0-732-15</inkml:trace>
  <inkml:trace contextRef="#ctx0" brushRef="#br0" timeOffset="73256.95">24847 5512 1938 0,'0'0'597'15,"0"0"-121"-15,0 0-198 16,0 0-101-16,0 0-3 15,118-104-47-15,-100 102-44 16,4 2-52-16,7 0-30 16,11 14-1-16,14 4 4 15,10-2-4-15,12-4 0 16,4-2-36-16,1-8-69 16,-8-2-31-16,-13 0-2 15,-18-4 40-15,-15-10 27 0,-15-4 71 16,-10-2 0-16,-2-4 9 15,0 2 11 1,-4-2-3-16,-13 0 10 0,2 2 52 16,-5 1 23-16,0 3 41 15,0 3-2-15,2 5-47 16,5 2-10-16,3 5-37 16,8 1-32-16,2 2-14 15,0 0-1-15,0 2-17 16,18 12 17-16,7 7 1 0,11 1 6 15,1 1-7-15,3 2-1 16,-1-1 1-16,-11 2-7 16,-6 0 1-16,-13 6 6 15,-9 2-11-15,0 6 11 16,-22 2-13-16,-11 4-65 16,-6 1-110-16,4 3-121 15,8-12-312-15,14-16-164 0</inkml:trace>
  <inkml:trace contextRef="#ctx0" brushRef="#br0" timeOffset="73892.45">26108 5340 2259 0,'0'0'914'15,"0"0"-325"-15,0 0-255 16,0 0-334-16,0 0 0 15,0 0 0-15,-2 110 0 16,-2-42 0-16,-2 6 0 16,4-3 0-16,2-13 0 0,0-12 0 15,-2-14 0 1,2-12 0-16,0-10 0 0,-2-8 0 31,0-2-7-31,0-2 6 0,-3-20-11 16,3-14 3-16,0-14 9 15,2-29 0-15,0-27-1 16,0 2 1-16,9 8 0 16,1 17 1-16,0 28-1 15,-1 0 29-15,4 5-29 16,-2 14 0-16,7 10 0 16,4 12 0-16,7 10 0 15,7 0 0-15,4 14 0 16,3 18 0-16,-8 8 0 0,-8 6-3 15,-16 6-21-15,-11 1-18 16,-5-3 0-16,-26-4 33 16,-4-6-7-16,-1-8 16 15,3-10 9-15,10-6-9 16,9-8 19-16,10-6-19 16,4-2 0-16,0 0 21 15,0 0-21-15,20 0 0 16,12 0 0-16,10 0 0 15,11 0 12-15,8 10-12 16,-1 10-9-16,-4 8 3 16,-14 7-20-16,-13 2 4 15,-18-1 14-15,-11 0 8 16,0-3 0-16,-29-7 8 0,-11-4-7 16,-7-6 21-16,-6-2-16 15,-1-6 3-15,8 0 8 16,5-2-11-16,15-2-12 15,21-2-183-15,5-2-523 16,5 0-996-16</inkml:trace>
  <inkml:trace contextRef="#ctx0" brushRef="#br0" timeOffset="74397.5">26908 5595 1938 0,'0'0'538'0,"0"0"-1"15,0 0-70-15,0 0-254 16,0 0-76-16,0 0-46 16,0 0-37-16,84-49-25 15,5 49 29-15,41 0-47 16,2 0 12-16,-14 0-23 0,-20 0-12 15,-38 0-41-15,-10-2-35 16,-9-6-26-16,-24-4 73 16,-17-4 17-16,0-2 2 15,-17-4-1-15,-10 0 23 16,-2 2 7-16,0 2-1 16,5 2 36-1,6 4 52-15,9 6 2 0,7 4-15 16,2 2-53-16,11 0-27 15,18 16-2-15,9 8-4 16,6 2 5-16,1 6-1 0,-5 2 10 16,-11 0-9-16,-14 2 0 15,-12 3 10 1,-3-3 0-16,-16 0-10 0,-13 0 0 16,-2-2 0-16,4-2-110 15,19-10-193-15,5-6-552 16,3-14-887-16</inkml:trace>
  <inkml:trace contextRef="#ctx0" brushRef="#br0" timeOffset="74792.89">28461 5274 2492 0,'0'0'808'16,"0"0"-441"-16,0 0-175 15,0 0-146 1,0 0-46-16,0 0 0 0,0 0-12 16,-5 88-52-16,3-70 5 15,2-6-17-15,0-10 20 16,0-2 56-16,0-4 5 0,0-18 5 16,0-4 11-16,0-6-9 15,-8 1 9-15,-8 5 17 16,-7 8-4-16,-8 8 1 15,-5 10-5-15,-8 14-11 16,-1 26 14-16,-1 19-6 16,6 11 29-16,9 8-5 15,13 0-18-15,18-6 0 16,0-11-33-16,31-13 0 0,15-12 0 31,10-16 0-31,8-10 0 0,1-10 0 0,0 0-68 16,13-22-157-16,-16-6-374 15,-6-2-546-15</inkml:trace>
  <inkml:trace contextRef="#ctx0" brushRef="#br0" timeOffset="75201.95">28831 5530 2082 0,'0'0'805'0,"0"0"-296"15,0 0-228-15,0 0-148 16,0 0-79-16,0 0-40 16,176-16-4-16,-93 16-10 15,10-2-31-15,-5-2-81 16,-5 0-26-16,-16-4 31 16,-20 0-14-16,-22-4-11 15,-19 0 66-15,-6-4 3 16,-16-2-29-16,-17 0 38 15,-5 0 15-15,1 2 39 16,-1 2 4-16,7 2 77 16,10 2 111-16,7 4 23 0,12 6-71 15,2 0-45-15,0 0-51 16,14 0-12-16,9 10 23 16,8 6-19-16,0 2-8 15,2 2-23-15,-1 2-9 16,-11 4 12-16,-5 2-12 15,-9 4 0-15,-7 4 15 16,0 2-9-16,-15 0 17 16,-10 1-15-16,-2-5-8 15,2-2-107-15,10-6-193 16,6-8-495-16,9-10-543 0</inkml:trace>
  <inkml:trace contextRef="#ctx0" brushRef="#br0" timeOffset="75705.84">30019 5278 2256 0,'0'0'857'16,"0"0"-306"-16,0 0-331 16,0 0-143-16,0 0-55 0,-46 106-20 15,27-36 8 1,-4 6-10-16,3-4-5 0,5-6 4 15,3-17-6-15,4-15 7 16,3-16 1-16,5-12-1 16,0-6 13-16,0-6 5 15,0-24-12-15,0-14 3 16,0-16-8-16,9-16-1 16,11-25 12-16,3 7-11 15,3-6 17-15,1 7-7 0,-5 23-10 16,-1 8 22-16,-6 20-23 15,-7 18 0-15,-2 18 0 16,-4 6 0-16,2 14 0 0,3 26 0 16,1 16 0-16,4 14 0 15,1 10 0-15,3 7 0 16,1-1 0-16,1-4 0 16,5-4 0-16,-1-10 0 15,0-7 0-15,3-13 0 16,-6-12 0-16,-1-10 0 15,-5-10 0-15,-5-10-47 0,-6-6-82 16,-2-6-112 15,-18-18-336-31,-5-2-417 0</inkml:trace>
  <inkml:trace contextRef="#ctx0" brushRef="#br0" timeOffset="75856.48">29840 5613 1517 0,'0'0'742'0,"0"0"-116"16,0 0-150-16,0 0-293 15,0 0-78-15,0 0-54 16,0 0-32-16,71-22-19 16,-13 19-16-16,42-3-239 0,-8 2-314 15,-12-4-226-15</inkml:trace>
  <inkml:trace contextRef="#ctx0" brushRef="#br0" timeOffset="76029.98">30711 5823 983 0,'0'0'1574'0,"0"0"-1277"0,0 0-297 15,0 0-84-15</inkml:trace>
  <inkml:trace contextRef="#ctx0" brushRef="#br0" timeOffset="144032.75">18410 840 978 0,'0'0'573'16,"0"0"-494"-16,0 0 87 15,0 0 34-15,0 0 11 16,0 0-10-16,51 2 54 15,-42-6 1-15,-2-8-82 16,-3 0-41-16,-2-2-38 16,1 4-51-16,-3 4-8 15,0 0 15-15,0 6-9 16,0 0-1-16,0 0-29 0,0 0-11 16,-7 0 6-16,-2 14-6 15,0 4-1-15,5 0 0 16,4 2-19-16,0 0 19 15,0-4-21-15,18-6 3 16,-1-2 17-16,3-8-5 16,-4 0 6-16,-3 0 26 15,-4-10-13-15,-7-6 23 16,-2-2-3-16,0 0 15 16,-21 4-4-16,-4 6-34 15,-4 6 16-15,0 2-26 0,4 2-9 16,8 14 7-16,7 4-17 15,10 0-4-15,0-2 17 16,12-4-22-16,10-4 7 16,2-8 13-16,1-2 8 15,-7 0 6-15,-7 0 3 16,-4-8 15-16,-7-6 17 16,0 0-29-16,0-2 15 15,0 2-12-15,-9 0-15 16,0 6 15-16,4 2-15 15,1 2-3-15,-1 4-3 0,5 0-10 16,-2 0 16-16,2 0-2 16,0 0-1-16,0 0-6 15,0 0 8-15,-2 0 1 16,0-2 7-16,-2 0-6 16,-5 0 8-16,-1-4-9 15,0 2 0-15,1 0 9 16,-1 2-1-16,2-2-7 15,1 2 26-15,3 2-21 16,2-2 18 0,2 2-3-16,0 0-19 0,0 0-2 0,2 0-5 15,27 0 4-15,17 6 1 16,39 6 1-16,44 0 15 16,47-2-16-16,27-4 2 15,8-4-4 1,3-2-1-16,-4 0 3 15,13 0-1-15,7-6 2 16,3-2 1-16,-10 0-2 16,-16-2-2-16,-16 4-4 15,-21 0-25-15,-18 2 11 16,-36 4 11-16,-36-4-20 16,-27 2 29-16,-22-2 0 15,-4 2 0-15,-7-2 22 0,-2 1 10 16,-9 3-8-16,0 0 6 15,0 0-30-15,-1 0 8 16,6 0-8-16,-3 0-3 16,-2 0 1-16,0 0 2 15,-2 0-27-15,-3 0 5 16,-2 0-1-16,-2 0-5 16,3 0-37-16,-3 0 5 15,0 0 12-15,0 0 38 16,0 0 10-16,0 0 24 15,0-3 9-15,0 3 36 16,0-2-12-16,0 2-8 0,-3 0-13 16,-3 0-36-16,-1 4-19 15,0 14 19-15,1 4-10 16,3 2 10-16,3 0 0 16,0-4-9-16,23-4 9 15,4-8-20-15,4-4 20 16,0-4 7-16,-4 0-6 15,-8-12 10-15,-9-6 5 16,-8 0 5-16,-2 0 1 16,-7 2-22-16,-15 4 0 0,-5 8 6 15,-6 4-6-15,2 0-1 16,0 20-5-16,8 4-2 16,7 2 8-16,12-4-19 15,4-2-13-15,0-8-119 16,20-12-142-16,0 0-412 15,-4 0-529-15</inkml:trace>
  <inkml:trace contextRef="#ctx0" brushRef="#br0" timeOffset="145369.76">18274 1055 864 0,'0'0'353'0,"0"0"-88"0,0 0-22 15,0 0-60-15,0 0-51 16,0 0 52-16,0 0 25 16,80-99 12-16,-69 91 22 15,-3 0-23-15,-2 0-28 16,1 2-30-16,-1 0-54 15,-2 0-14-15,2 2-23 16,-4 2-28-16,-2 2 8 16,2 0-15-16,0 8-35 15,2 20 18-15,5 12 13 16,0 14 8-16,2 18-1 16,-2 31-25-16,0 29 11 0,-2 37-13 15,0 13-6-15,-3-4 10 16,-2-11-15-16,-2-19-1 15,0-9 0-15,0-13-13 16,-13-10 13-16,-3-23 0 16,3-21 1-16,3-16 5 15,2-12-5-15,1 4 0 16,1-1-1-16,2-6 1 16,-2-10-1-16,6-13 0 15,0-10 0-15,0-4 3 16,0-4-3-16,0 0 3 15,0 0-3-15,0 0-28 16,0-2-8 0,0-7-51-16,0 2-51 0,0-4-27 0,6 6-42 15,-2-4 24-15,-2 5 15 16,2 3 38-16,1-2 81 16,-3 2 15-16,2 1 14 15,-2 0 20-15,0 0 14 16,-2 0 71-16,0 0 49 15,0 0 10-15,0 0 18 16,0 0-42-16,0 0-44 16,0 0-44-16,0 12-26 15,0 6-7-15,0 4 1 0,3-2-22 16,19-4 21-16,12-8-37 16,8-8 11-16,3 0 20 15,-3-24 1-15,-6-7 6 16,-12-2 7-16,-12-3-5 15,-12 3 32-15,-3 5 11 16,-28 10 9-16,-7 10 12 16,-4 8-34-16,2 8-7 15,4 22-19-15,14 6-4 16,11 5-4 0,11-5-4-16,0-4 6 0,22-10 0 0,4-6 1 15,8-12 22-15,-1-4-7 16,-2 0-7-16,-6-12 17 15,-9-6-16-15,-9-3 22 16,-7-1 34-16,-3 1-29 16,-17 0-8-16,-3 5-29 15,0 10 0-15,-4 6-30 16,-4 17-216-16,4 11-315 16,9 2-544-16</inkml:trace>
  <inkml:trace contextRef="#ctx0" brushRef="#br0" timeOffset="146292.6">18583 2994 1910 0,'0'0'675'0,"0"0"-289"16,0 0-12-16,0 0-98 16,0 0-127-16,0 0-49 15,0 0-8-15,90-20-59 16,-57 17-15-16,14 3 1 16,16 0-7-16,28 0 15 15,36 0-12-15,40 0-5 16,15 0-10-16,-1 0 0 15,0 0 0-15,-12 0 0 16,7 0 0-16,6 0 0 16,-5 0 0-16,-17 3 0 0,-31 3 0 15,-35-5 0 1,-27 2 0-16,-12-3 0 16,1 0 0-16,0 0 0 0,4 1 0 15,-6 2 0-15,-4-2 0 16,0 4 0-16,4-3 0 15,-2 1 0-15,0 0 0 16,-7-2 0-16,-5-1 0 16,-9 3 0-16,-11-3 0 15,-5 0 0-15,-2 1 0 0,-1-1-3 16,3 0-5-16,8 3 7 16,4-1 1-16,4 0-12 15,4-2 4-15,1 2-11 16,-5-2-1-16,-6 0 10 15,-7 0-2-15,-9 0 4 32,-9 0-5-32,0 0 2 0,0 0-10 0,0 0-46 15,0 0-13-15,0 0-11 16,0 0 26-16,0 0 45 16,0 0 20-16,0-2 22 15,0-5 40-15,-3 2 11 16,-1 1 5-16,-3 2-19 15,-4 2-28-15,-2 0-5 0,-3 2-20 16,-1 14-5-16,3 6-1 16,3-1-10-16,9 2 3 15,2-5-13-15,4-8-8 16,23-6 20-16,4-4 8 16,2-6 0-16,1-18 5 15,-7-4-4-15,-10-2 0 16,-5-5 8-16,-12 2 15 15,0 0 6-15,-5 5-3 16,-15 6-5-16,-5 10-2 16,1 8-20-16,-3 4 0 0,3 8-7 15,4 14 0-15,7 0 7 32,5-4 0-32,6-4-6 0,2-6-3 0,2-8-20 15,19 0 7-15,5-4 7 16,1-18-60-16,-7-7-90 31,-13-8-107-31,-19-15-278 0,-23 10-220 0,-7 2-906 0</inkml:trace>
  <inkml:trace contextRef="#ctx0" brushRef="#br0" timeOffset="147105.19">21799 864 1126 0,'0'0'491'0,"0"0"-214"15,0 0 36-15,0 0-61 16,0 0-93-16,0 0-31 15,0 0-7-15,-6-86-16 16,6 84-35-16,0 2 23 16,2 0-6-16,0 0-30 15,0 6-9-15,2 14 38 16,3 8-9-16,-1 10-4 16,2 8-34-16,-2 10-6 0,1 8 5 15,-5 11-17 1,-2 25 16-16,0 28-8 0,-4 33 7 15,-12 17 18-15,-2-1-27 16,2-11 0-16,1-22-17 16,1-9-9-16,3-25 11 15,3-26-12-15,3-24 9 16,3-9 31-16,0 1-19 16,2 0 18-16,0 0-4 15,0-12-22-15,2-10-1 16,5-8-12-16,-1-6 0 15,1-4 0-15,-3 0 0 0,1 0 0 16,0 2 0-16,-1 3 0 16,0-2 0-16,1-1 0 15,-1-2 0-15,0-2 0 16,-4-6 0-16,-2-4-65 16,-15-12-298-16,-6-12-1154 0</inkml:trace>
  <inkml:trace contextRef="#ctx0" brushRef="#br0" timeOffset="148063.09">18250 295 1515 0,'0'0'394'0,"0"0"83"16,0 0-235-16,0 0-154 15,0 0-63-15,0 0-24 16,0 0 5-16,-94 128 4 15,68-74 62-15,1-4-11 16,2-4-36-16,8-8 1 16,3-9-4-16,4-7-11 15,1-11 13-15,5-4 0 0,2-6 8 16,0-1 64-16,0 0 44 16,2-22-3-16,11-11-63 15,6-18-44-15,3-13 9 16,0-12-26-16,2-4-4 15,-1 5 0-15,-4 15-9 16,-3 16-1-16,-5 20 1 16,-4 14 15-16,-2 10 25 15,4 0-40-15,1 10-7 16,9 22 5-16,3 10-7 16,4 12 9-16,3 7 0 0,2 3 0 15,0-2 0-15,1 0 1 16,-1-10-1-16,-6-7 0 15,-3-12-49-15,-9-11-43 16,-8-13-58-16,-5-9-89 16,-7-9 32-16,-17-17-459 15,-5-3-236-15</inkml:trace>
  <inkml:trace contextRef="#ctx0" brushRef="#br0" timeOffset="148204.81">18145 499 1557 0,'0'0'663'0,"0"0"-279"0,0 0 96 16,0 0-229-16,0 0-12 16,127-24-106-16,-55 20-89 15,57 4-44-15,-13 0-323 16,-8 0-862-16</inkml:trace>
  <inkml:trace contextRef="#ctx0" brushRef="#br0" timeOffset="149432.81">22171 335 1420 0,'0'0'660'0,"0"0"-91"16,0 0-23-16,0 0-210 16,0 0-84-16,0 0-116 15,0 0-71-15,23-69-65 16,-23 101 1-16,0 15-11 15,0 11 10-15,0 2 0 16,0 0 1-16,0-10 7 16,0-8-9-16,0-13 1 15,-2-11-27-15,2-10-18 0,-4-8-27 16,4 0 54 0,0-25 8-16,0-9-98 0,0-10 22 15,-2-8 5-15,0-6 29 16,-2-4 32-16,-3 2 2 15,3 8 18-15,2 7 16 16,2 13 17-16,0 10 54 16,0 8 11-16,0 2-37 15,11 4-20-15,11 2-41 16,3 2-19-16,4 4 18 0,-3 0-25 16,-2 0 17-1,-3 14-45 1,-6 8-33-16,-8 6 23 0,-4 5-2 0,-3 0-9 15,0 2 2-15,-19-2-14 16,-5-4 49-16,0-3 19 16,1-6 14-16,5-6-2 15,5-4 7-15,7-4 0 16,6-2 3-16,0-4-2 16,0 0 34-16,10 2-10 15,15 0-19-15,9 6 14 16,5 0-20-16,6 6 0 15,-3 4-4-15,-2 2 4 0,-11 4 0 16,-6 6-2-16,-15 2-13 16,-8 3 14-16,0-2-6 31,-19-3 1-31,-12-5 0 0,-12-7 12 0,-9-8 9 16,0-8 29-16,-2-2 44 15,8 0 21-15,7 0-37 16,12-6-39-16,12 3-33 15,15 3-96-15,9 3-617 16,15 11-1133-16</inkml:trace>
  <inkml:trace contextRef="#ctx0" brushRef="#br0" timeOffset="150258.17">22558 2815 1182 0,'0'0'527'16,"0"0"-216"-16,0 0 42 15,0 0-105-15,0 0-61 16,0 0-5-16,0 0-31 16,-104-22-31-16,73 22-26 0,-7 0-8 15,-7 20 4 1,-3 6 3-16,-4 10-30 0,6 5-23 15,9 2-13-15,16 1-10 16,16-1 17-16,5-7-1 16,34-8 5-16,22-10 11 15,15-12-16-15,6-6-9 16,4 0-10-16,-13-10-14 16,-18-4 6-16,-19 4-6 15,-25 4 0-15,-26 6-27 16,-24 4-341-16,-10 10-1167 0</inkml:trace>
  <inkml:trace contextRef="#ctx0" brushRef="#br0" timeOffset="151235.16">17750 3108 42 0,'0'0'1988'16,"0"0"-1328"-16,0 0-327 0,0 0-37 16,0 0-143-16,0 0-45 15,0 0 4-15,-2 6-70 16,2 22-10-16,0 12 4 15,0 10-5-15,0 5 4 16,0 3-22-16,0-7-12 16,0-6 7-16,0-11-1 15,-2-10-14-15,-2-12-50 16,-1-12-125-16,-6-12-50 16,2-20-319-16,-2-8-404 0</inkml:trace>
  <inkml:trace contextRef="#ctx0" brushRef="#br0" timeOffset="151621.44">17661 2985 1832 0,'0'0'644'15,"0"0"-265"-15,0 0-91 16,0 0-136-16,0 0-46 16,0 0 11-16,0 0-17 15,-2-4-67-15,16 7-3 16,10 11-4-16,10 2-16 15,6 4 10-15,4 0-20 16,5 2 0-16,1 2 1 0,-2 2-1 16,-1 2 2-16,-5 4-2 15,-6 4-6-15,-9 4 5 16,-9 0-26-16,-12 3 0 16,-6-1 17-16,-4-2 1 15,-23-2 9-15,-11-2 1 0,-9-4 1 16,-9-6 16-16,-2-4-18 15,-4-4 35 1,3-6-10-16,3-4 20 0,8-2-4 0,15-2-17 31,13-2-15-31,11 0-9 0,7 0-3 0,2 0-83 16,0 4-88-16,25 0-55 16,2-2-350-16,-1-4-494 0</inkml:trace>
  <inkml:trace contextRef="#ctx0" brushRef="#br0" timeOffset="158395.87">10224 808 1422 0,'0'0'567'0,"0"0"-225"15,0 0 4-15,46-106-53 16,-30 74-96-16,-3 2 13 15,-1 3-36-15,-5 4-36 16,-5 4-32-16,0 7-43 16,-2 4-7-16,0 6-37 15,0 2-19-15,-11 10 0 16,-11 26-35-16,-10 18 35 0,-3 17 0 16,-1 11 0-1,5 2-12-15,4-5 12 0,9-10 0 16,7-12 0-1,7-20 8-15,4-12-7 0,0-17-1 16,0-8 1-16,0-8 35 16,0-28-30-16,0-12-6 15,4-15 12-15,3-7-5 16,1-10-4-16,4-2-3 16,-1 2-16-16,1 7 15 15,-4 17-11-15,1 16 12 0,-2 20-11 16,0 18 11-16,4 2-27 15,2 22 3-15,7 20 8 16,3 12 8-16,0 9-1 16,0 2 9-16,-5 2-6 15,-1-1 17-15,0-2-11 16,-2-5 0-16,1-8-1 16,1-6-10-16,-1-13-76 15,-3-8-103-15,-1-12-28 16,-12-12-123-16,0 0-29 15,0 0-318-15</inkml:trace>
  <inkml:trace contextRef="#ctx0" brushRef="#br0" timeOffset="158600.29">10193 1088 1808 0,'0'0'610'0,"0"0"-244"15,0 0-86-15,0 0-139 16,0 0-114-16,0 0-26 0,0 0-1 16,129-50-19-16,-67 49-290 15,-8 1-448-15,-12 0-530 0</inkml:trace>
  <inkml:trace contextRef="#ctx0" brushRef="#br0" timeOffset="159491.53">10839 908 768 0,'0'0'412'0,"0"0"-25"0,0 0 6 0,0 0-26 15,0 0-64-15,0 0-5 16,0 0-75-16,-56-46-7 0,52 42-42 31,2 0-42-31,0 2-26 16,2 0-50-16,0 2-16 16,0-2-5-16,0 2-23 15,0 0 9-15,0 0-17 16,0 0-4-16,0 0-1 15,24 0-40-15,18 0 40 16,18 0 1-16,19 0 0 16,9 0-7-16,6 0-14 0,-7 0-39 15,-9 0-27-15,-20 0 6 16,-20 0 24-16,-16 0 25 16,-15 0 32-16,-5 0 40 15,-2 0 2-15,0 0-11 16,0 0-25-16,-11-4-6 15,-3-8 0-15,-3 0-1 16,-1-2 1-16,0-2 3 16,3 2-3-16,-2 0 2 15,7 1 13-15,1 4-5 0,5 0 13 16,-2 6 17 0,6-1-4-16,0 1 12 0,0 3-34 15,0 0-14-15,8 0-14 16,11 0-20-16,10 9 23 15,5 5 11-15,-3 2 0 16,-4-2-11-16,-9 2 11 16,-7 0-11-16,-7 2 10 15,-4 2-10-15,0 4 11 16,-2 2-1-16,-11 0-33 16,-3 2-70-16,1 2-146 15,-1 7-207-15,5-10-119 0,7-6-306 0</inkml:trace>
  <inkml:trace contextRef="#ctx0" brushRef="#br0" timeOffset="160265.28">11940 730 1512 0,'0'0'758'0,"0"0"-282"15,0 0-149-15,0 0-75 0,0 0-80 16,0 0-67 0,0 0-94-16,-12-71-11 0,8 93-21 15,-3 10 18-15,3 11 2 32,0 1 1-32,2 2 0 0,2-4-1 15,0-6 1-15,0-8-2 0,0-8 2 16,0-8-3-1,0-6 3-15,0-6 0 0,0 0 12 0,0 0 27 16,0-7-28-16,-6-18 8 16,0-5-8-16,-1-12-10 15,3-6 32-15,0-6-25 32,4-6-1-32,0 2 9 0,0 3-15 0,0 9 14 15,11 10-15-15,5 8 14 16,5 6-28-16,6 8 10 15,2 8-23-15,4 6 26 16,1 0-44-16,-5 14-29 16,-9 14-4-1,-9 8 2 1,-11 8 59-16,0 1 2 16,-17-1 15-16,-6-2 4 15,-2-8 2-15,1-6 0 0,7-8 0 16,0-6-6-16,9-8 16 15,4-2-15-15,4-2 11 16,0-2 45-16,0 0-16 16,2 0 11-16,16 0-35 15,8-6-11-15,7-4-12 16,6 2-6-16,5 4 0 16,-1 4 11-16,-1 0-29 15,-2 10 4-15,-7 10-22 16,-8 6-7-16,-7 4 25 15,-9 4-21-15,-9 0 3 0,0-4 38 16,-11-1 1-16,-14-6 9 16,-8-5 15-16,-6-5 28 15,-3-6 60-15,2-3-38 16,3-4-2-16,2 0-12 16,12 0-35-16,6 0 11 15,11 0-27-15,4-1-122 16,2-2-143-16,4 0-540 15,17-1-761-15</inkml:trace>
  <inkml:trace contextRef="#ctx0" brushRef="#br0" timeOffset="160735.28">12528 912 1800 0,'0'0'776'0,"0"0"-253"16,0 0-267-16,0 0-109 16,0 0-110-16,0 0-37 15,0 0-10-15,102-32-1 0,-48 32 1 16,6 0-65-16,7 0-55 16,-3-2-56-16,-3-4-37 15,-12 0 41-15,-16-2 42 16,-13 0 106-16,-16-2 34 15,-4 0 50-15,0-2 50 16,-17-2 12-16,-6 0-5 16,-4 2 34-16,4 0-30 15,0-1-18-15,5 6 32 16,7 1-39-16,7 1-11 16,4 5-69-16,0 0-6 15,11 0-18-15,15 5-5 16,8 7 23-16,3 0-13 15,1 4 10-15,-4 2-8 0,-10 0-1 16,-8 2-1-16,-11 2 13 16,-5 4-12-16,-9 2 12 15,-18 4 0-15,-4 0 0 16,2-2-33-16,6-3-79 16,13-8-146-16,7-6-290 15,3-12-267-15</inkml:trace>
  <inkml:trace contextRef="#ctx0" brushRef="#br0" timeOffset="161103.54">13965 627 1528 0,'0'0'608'0,"0"0"-241"15,0 0 104-15,0 0-262 16,0 0-95-16,0 0-36 16,0 0-11-16,-71-62-29 15,39 62 1-15,-7 0-17 16,-11 12 17-16,0 14 11 16,-2 8-19-16,5 5 8 15,9 1 0-15,13 2-21 0,15-4 15 16,10-2-19-16,0-6-5 15,20-4-2-15,13-6-7 32,7-6-1-32,10-4 0 0,0-8-40 0,2-2-61 15,12 0-136-15,-14-10-309 16,-13 0-412-16</inkml:trace>
  <inkml:trace contextRef="#ctx0" brushRef="#br0" timeOffset="161569.93">14041 808 643 0,'0'0'1258'0,"0"0"-714"16,0 0-221-16,0 0-36 16,0 0-148-16,0 0-85 15,0 0-3-15,133-73-15 16,-77 69-5-16,9 4-25 15,1 0 2-15,2 0-9 16,1 0 1-16,-5 0 0 16,-8 0 0-1,-12 0 9-15,-13-3-1 0,-10 1-8 0,-10-3 6 32,-9 1-5-32,-2-1 14 15,0-1-1-15,0-5-7 16,-15 0-1-16,-4-2-4 15,-3 0-2-15,-2 0-2 16,4 1 1-16,2 2 1 16,7 4 0-16,6 2 19 15,3 2 0-15,2 0 14 16,0 2-33-16,15 0-1 16,10 0 0-16,8 0 1 15,3 2 0-15,-3 8-1 0,-6 6 2 0,-4 0-1 16,-10 7 1-16,-6-1-1 15,-7 1 12-15,0 4-6 16,-12-1-5 0,-15 0-2-16,-8 2-38 0,-23 8-164 15,7-4-339-15,4-8-283 0</inkml:trace>
  <inkml:trace contextRef="#ctx0" brushRef="#br0" timeOffset="161931">15200 603 1722 0,'0'0'713'16,"0"0"-213"-16,0 0-163 16,0 0-94-16,0 0-171 15,0 0-63-15,0 0-9 16,0-8-8 0,0 36 8-16,2 4 9 0,2 7 9 15,1 1 6-15,-5 0-24 16,2-2 15-16,-2-2-15 15,0-6-9-15,0-6 0 16,0-6-168-16,0-8-130 16,0-6-288-16,0-4-74 0</inkml:trace>
  <inkml:trace contextRef="#ctx0" brushRef="#br0" timeOffset="162292.29">15103 529 1048 0,'0'0'972'0,"0"0"-471"16,0 0-13 0,0 0-200-16,0 0-118 0,0 0-45 15,0 0-35-15,-13-58-51 16,44 58-10-16,11 0-28 16,10 0 4-16,6 6 12 15,2 10-16-15,0 6 9 0,-4 4-10 16,-7 6-14-1,-6 6 13-15,-12 4-10 0,-12 4 11 16,-12-1-7-16,-7-1 4 16,-13-4 1-16,-23-4-5 15,-13-8 7-15,-4-4 3 16,-7-8-3-16,-2-4 0 16,4-8 13-16,6-4-13 15,8 0 13 1,13 0-13-16,8 0-10 0,19 0-166 0,4 0-350 15,0 0-571-15</inkml:trace>
  <inkml:trace contextRef="#ctx0" brushRef="#br0" timeOffset="162767.31">15834 848 2338 0,'0'0'639'15,"0"0"-314"1,0 0-48-16,0 0-133 16,0 0-87-16,0 0-56 15,135-28 10-15,-78 28-11 16,10 0 0-16,-2 0-1 15,-3 0-34-15,-9 0-58 16,-10-4 9-16,-16-2 3 16,-14-2 57-16,-11-4 14 15,-2-2 4-15,-9-2 4 16,-16-4 2-16,-4 1 0 0,-2 1 8 16,4 5 10-1,8 3 21-15,5 1 3 0,10 8-8 16,4 1-7-16,0 0-27 15,24 0 0-15,12 0 8 16,13 3-7-16,4 5 9 16,1 2-10-16,-7-2 0 15,-14 3-1-15,-17 0-5 16,-14 6 6-16,-2 5 0 16,-20 6 1-16,-16 6 17 0,-6 2-17 15,-4 4-1 1,3 2-206-16,7 6-305 0,11-12-216 15,17-8-255-15</inkml:trace>
  <inkml:trace contextRef="#ctx0" brushRef="#br0" timeOffset="163234.09">16929 655 1362 0,'0'0'1062'0,"0"0"-502"0,0 0-189 16,0 0-179-16,0 0-139 16,0 0-35-16,0 0-18 15,-50 103-6-15,33-61 6 16,-1 0 0-16,0-10 11 16,5-8-10-16,-1-8 5 15,5-12 11-15,3-4-10 16,-1 0 31-16,1-24 28 15,-2-8-17-15,6-8-7 16,2-8-13-16,0-6 8 16,12-7-10-16,12-1-26 15,7-2 1-15,5 6-1 0,-2 10 0 16,-8 16 16-16,-2 11-17 16,-6 20 7-16,0 1-7 15,0 16-24-15,2 20 12 16,0 12 5-16,0 6 7 15,-2 6 10-15,0-2-10 16,-2-4 1-16,-1-4-1 16,1-5-7-16,1-9-8 0,1-6-66 15,0-8-35 1,-5-8-52-16,-2-6-67 0,-11-8-135 16,0 0-110-16,0 0-232 15</inkml:trace>
  <inkml:trace contextRef="#ctx0" brushRef="#br0" timeOffset="163396.71">16862 842 757 0,'0'0'1325'16,"0"0"-701"-16,0 0-140 0,0 0-210 16,0 0-166-1,0 0-108-15,204-60-9 0,-121 52-244 16,-14 2-628-16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23:18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 4997 1699 0,'0'0'268'0,"0"0"-4"0,0 0 71 15,0-112 31-15,0 83-76 16,0 5-20-16,0 8-21 16,0 5-65-16,0 4-13 15,0 7-171-15,0 0 0 16,-2 14 0-16,-15 37 0 16,-1 36 0-16,2 8 0 15,7-3 0-15,9-9 0 16,0-28 0-16,18-1-3 15,14-5-10-15,5-21 11 16,7-18-4-16,6-10-10 16,1-22 16-16,2-24 23 15,1-17-6-15,-7-13-17 0,-5-24 0 16,-11-32 0 0,-17-27 0-16,-14 11 0 0,0 32 0 15,-9 43 0-15,-4 41 0 16,-1 6 0-16,1 12 0 15,-3 12 0-15,-4 6 0 16,-7 38 0-16,-6 21 0 16,-8 13 0-16,-3 6 0 15,0-4 0-15,1-7 0 16,8-17 0-16,8-17 0 0,7-12 0 16,11-14 0-16,6-8 0 15,3-3 0-15,0 0 0 16,0-8 0-16,7-5 0 15,0-1 0-15,-2 5 0 16,-3 7 0-16,4 2 0 16,3 2 0-16,14 24 0 15,8 10 0-15,14 12 0 16,8 6 0-16,2 0-3 16,1 0-126-16,-2-6-111 15,-12-6-105-15,-15-2-298 16,-14-11-104-16,-13-9-871 0</inkml:trace>
  <inkml:trace contextRef="#ctx0" brushRef="#br0" timeOffset="236.61">1485 5755 1160 0,'0'0'1010'0,"0"0"-783"15,0 0 130-15,0 0-27 16,0 0-162-16,0 0 22 15,0 0-91-15,137 8-20 16,-48-8-23-16,38-18-41 16,27-10 4-16,-10 0-18 0,-30 6 0 15,-41 8 0-15,-34 6-1 16,-6 2 0-16,-8-1 0 16,-8 6-13-16,-13 1-9 15,4 0-109-15,-4 11-252 16,5 0-412-16</inkml:trace>
  <inkml:trace contextRef="#ctx0" brushRef="#br0" timeOffset="1331.36">4977 5278 1925 0,'0'0'528'0,"0"0"-210"0,0 0 157 15,0 0-250 1,0 0-21-16,0 0-47 0,0 0-56 16,-9-22-32-16,7 22-47 15,2 0 2-15,-3 0-24 16,3 0-4-16,0 0 2 16,0 0-11-16,0 0-23 15,0 0 22-15,0 0-11 16,0-7 14-16,7-4 11 15,3-7 9-15,-2-4 9 16,-4 1-17-16,1 5 1 16,-5 6 23-16,0 4-5 15,0 6 10-15,0 0-30 16,0 0-2-16,0 0-4 16,0 0-16-16,0 4-13 0,-2 8 19 15,-3 8-4-15,1 5 14 16,2-2 6-16,2 4-18 15,0-8 17-15,0-1-38 16,11-5-5-16,5-8-5 16,3-5 17-16,4 0 32 15,-3-4 11-15,-3-14 14 16,-1-5 55-16,-9-8-32 16,-5 2-20-16,-2-4 32 0,0 5-42 15,-2 6 14-15,-11 10-17 16,-1 12-9-16,-5 0-12 15,-6 26-26 1,-4 21-13-16,0 8 29 0,2 6-73 16,9-3 55-16,11-10 10 15,7-12-14-15,2-12 22 16,25-16-32-16,9-8 48 16,5-2 1-16,3-24 16 15,-7-8 13-15,-5-6 7 16,-10-3 4-16,-11-1 14 15,-11 1-8-15,0 4-10 0,-7 9 16 16,-15 8-44-16,-4 16-9 16,-3 6-3-16,-4 14-33 15,-2 25 12-15,4 8-54 16,7 6 0-16,8-3 40 16,14-8-16-16,2-12 26 15,2-12-1-15,21-10-10 16,4-8 38-16,0 0 0 15,2-14 1-15,-8-14 34 16,0-8-16-16,-11-4 18 16,-5-3-13-16,-5 3-16 0,0 6 10 15,-11 12-17 1,-12 18-65-16,-8 18-101 0,6 21-560 16,8 5-356-16</inkml:trace>
  <inkml:trace contextRef="#ctx0" brushRef="#br0" timeOffset="2773.03">5293 5307 1016 0,'0'0'787'16,"0"0"-432"-16,0 0 167 15,0 0-177-15,0 0-76 31,0 0-82-31,0 0 31 16,-8-25-71-16,8 22-41 16,0 3-8-16,0 0-52 15,0 0-46-15,0 0 0 16,0 0 0-16,8 0 0 0,24-1 0 16,37-2 0-1,53 3 0-15,67 0 0 0,46-1 0 16,25-2 0-16,10-1 0 15,-3-3 0-15,8-4 0 16,1-3 0-16,0-4 0 16,-11-1 0-16,-16 0 0 15,-25 3 0-15,-29 0 0 16,-28 4 0-16,-22 2 0 16,-11 0 0-16,-27 2 0 0,-18 2 0 15,-18 0 0-15,-2 2 0 16,12 0 0-16,6-2 0 15,8 0 0-15,-12 2 0 16,-12 0 0-16,-15 2 0 16,-14 0 0-16,-15 0 0 15,-12 2 0-15,-8 0 0 16,-4 0 0-16,-3 0 0 16,0 0 0-16,0 0 0 15,0 0 0-15,0 0 0 16,0 0 0-16,0 0 0 0,-8 0 0 15,-3-2 0-15,-6 2 0 16,-3 0 0-16,-5 0 0 16,-2 0 0-16,0 14 0 15,0 6 0-15,10 2 0 16,3 0 0-16,12-2 0 16,2-2 0-16,8-6 0 15,15-1-8-15,6-7-20 16,5-4 22-16,-3 0-5 15,-4-3 11-15,-9-9 9 16,-7-2-9-16,-9-4 13 0,-2 0 2 16,0 0 1-16,-9 2-16 15,-11 4 0-15,-2 6 0 16,-5 6 0-16,1 0 0 16,1 14 0-16,4 10-26 15,11 2-23-15,7 2-32 0,3-3-30 16,9-7 28-16,22-9 2 15,8-7 50 1,1-2 29-16,0 0-4 0,-7-15 12 16,-8-6 0-16,-11-1 62 0,-12-2 35 15,-2-4-5-15,-8 2-38 16,-15 2-29-16,-9 4-31 31,-2 6-1-31,-1 10 0 0,-5 4-24 16,2 4-16-1,0 16 17-15,7 2-21 16,11 2-6-16,9-2-9 16,11-4-43-16,0-6-16 15,13-4-11-15,14-8 65 16,4 0 58-16,-2 0 1 0,-2-16 6 16,-8-4 1-16,-7-2 5 15,-8-4 49-15,-4-2 11 16,-2 0 11-16,-18 0-16 15,-7 4-53-15,-35 22-8 16,6 2-146-16,-4 4-717 0</inkml:trace>
  <inkml:trace contextRef="#ctx0" brushRef="#br0" timeOffset="4738.12">5169 5492 1380 0,'0'0'249'0,"0"0"-61"0,0 0 13 15,0 0-66 1,0 0-79-16,0 0 16 0,0 0 98 16,-12-20-16-16,12 16-23 15,-2-4-34-15,0 0 42 16,0 0-70-16,-1-2-38 16,1 0-12-16,0 0-13 15,-2-2 6-15,2 2-11 16,-1 2 16-16,1 2 31 15,0 0 4-15,0 4 41 16,2 0 7-16,-3 2-16 16,3 0 3-16,-2 0-22 0,2 0-23 15,0 0-6-15,0 0-27 16,0 0-8 0,0 0 16-16,0 0-2 15,0 0 31-15,0 0-7 0,0 0-13 16,0 0-1-16,0 0-25 15,0 0 0-15,0 0 10 16,0 0-9-16,0 0 21 16,0 0 8-16,0 0 8 15,0 0 10-15,0 0-13 16,0 0-35-16,0 0 0 0,0 0 0 16,0 0 0-16,0 0 0 15,0 0 0-15,0 0 0 16,0 0 0-16,0 0 0 15,0 0 0-15,0 0 0 16,0 10 0-16,0 18 0 16,0 16 0-1,0 18 0-15,0 12 0 0,7 26 0 16,8 25 0-16,6 23 0 16,0 9 0-16,4-1 0 15,2-11 0-15,0-11 0 16,2 6 0-16,-5 5 0 15,-2 9 0-15,-4-4 0 16,-5-3 0-16,-5-7 0 0,0-7 0 16,-3-1 0-16,-1 0 0 15,-2-2 0-15,0-3 0 16,3-1 0-16,0-1 0 16,-1-3 0-16,3 4 0 15,-3-3 0-15,0-5 0 16,-2-20 0-16,0-22 0 15,-2-20 0-15,0-6 0 0,0 5 0 16,4 3 0-16,-2 2 0 16,2-10 0-16,-2-6 0 15,3-6 0-15,-3-5 0 16,-2-7-20-16,2-5-112 16,-2-6-30-1,2-8-7-15,0-4 4 0,0-3 67 16,4-3 67-16,0-15 19 15,-2-7 6-15,-1-8 11 16,-3 1-5-16,0-4 43 16,0 2-3-16,-7 2 37 15,-7 2 26-15,-1 4-49 16,-1 8 20-16,-1 4-17 0,3 10-6 16,1 4-5-16,1 0-46 15,3 16-7-15,5 10-4 16,4 6-8-16,0 0-7 15,0-4-22-15,13-5-34 16,12-12-1-16,2-11 17 31,4 0 24-31,0-18 0 0,-2-14 5 0,-9-8 37 16,-11-6 0-16,-9-2 17 16,0 2 16-1,-4 6 0-15,-14 11 54 0,0 14 13 16,0 12 13-16,1 3-68 15,1 18-45-15,5 18-9 16,1 11 3-16,10 1 3 16,0-4 3-16,12-6 0 15,15-12-24-15,8-14 24 0,5-12-17 16,-2-2 13-16,-2-22 3 16,-12-10 2-16,-10-6 18 15,-14-4 36-15,0 0 22 16,-16-2 2-16,-13 7-47 15,-4 10-19-15,-1 12 22 16,1 16-29-16,6 1-6 16,4 26-3-16,8 11-12 15,11 5 14-15,4 3-47 16,0-9-37-16,17-10-7 16,12-14-59-1,23-14 16-15,-10-22-160 0,-6-8-770 0</inkml:trace>
  <inkml:trace contextRef="#ctx0" brushRef="#br0" timeOffset="5904.17">5431 9119 62 0,'0'0'1641'0,"0"0"-1140"16,0 0-15-16,0 0 8 15,0 0-262-15,0 0-65 31,0 0 7-31,-21-5 1 16,21 5-11-16,8 0-164 16,13 0 0-16,34 0 0 15,61 0 0-15,77 0 0 16,64 0 0-16,37 1 0 16,23-1 0-16,-3 0 0 0,6 0 0 15,6-1 0 1,-8-12 0-16,-21 0 0 0,-23-1 0 15,-31-3 0-15,-37 6 0 16,-36-2 0-16,-43 5-3 16,-40 2 2-16,-29 2-12 15,-14 2 13-15,6-1-1 16,3-1 1-16,9-1 0 16,2 1 2-16,2 2 4 15,5 0 1-15,0 2-7 16,-2 0-6-16,-4 0 5 15,-8 0 0-15,-5 0 0 0,-12 0 0 16,-9-1 1-16,-6-3 1 16,-7-1-1-16,-10-1 2 15,-3 2 8-15,-3 2-10 16,-2-2 0-16,0 2 0 16,0 2-11-16,0 0-29 15,0 0-83-15,2 0 34 16,2 0 53-16,4 0 29 15,-2 0 7-15,1-4 5 0,-5 0-4 16,0-4 6 0,-2-2-7-16,0 0 12 0,-4-2-12 15,-13 0-9-15,-6 4 8 16,-2 2 1-16,1 6 0 16,-3 0 2-16,3 4-2 15,1 14 1-15,7 6-1 16,10 2-6-16,6 0-2 15,0-2-8-15,14-5-56 16,12-9 12-16,5-10 13 16,3 0 2-16,-6-7 21 0,-3-15 23 15,-9-3 1 1,-10-6 16-16,-6-1 22 0,0 2 10 16,-16 2-5-16,-7 8-16 15,-6 6-22-15,-3 14-5 16,1 0-1-16,0 18-12 15,2 12 4-15,7 6 8 16,9-2-12-16,10-2-1 16,3-9-4-16,7-8-39 15,18-8 14-15,6-7 43 16,2-4 7-16,5-19 17 16,-7-7-15-16,-4-4 0 0,-10-2 17 15,-9 0 34-15,-8 2 31 16,0-2 20-16,-21 6-34 15,-10 5-28-15,-11 14-37 16,-7 11-12-16,-28 20-118 16,13 14-333-1,11-2-842-15</inkml:trace>
  <inkml:trace contextRef="#ctx0" brushRef="#br0" timeOffset="6842.42">9841 5019 1033 0,'0'0'534'0,"0"0"-156"16,0 0 153-16,0 0-75 16,0 0-165-1,0 0-8-15,0 0-112 0,-14-92-53 16,12 92-94-16,2 12-24 16,0 20-6-1,0 12-7-15,0 18 11 0,0 27-4 16,5 37 12-16,13 34 11 15,-1 12 5-15,3 1 2 16,1-13 41-16,-2-13-10 16,4 7-25-16,4 5 18 15,6 3-47-15,-2 4 23 16,3 1-23-16,-3-5 10 16,-7-7-22-16,-3-13 11 15,-4-11 0-15,-10-9 11 16,-3-8-11-16,-4-3 0 15,0-20 0-15,-4-14 0 0,-7-19 0 16,0-2 0-16,-3 8 0 16,-1 11 0-16,-1 6 0 15,5-4 0-15,1-5 0 16,6-6 0-16,2-6 0 16,2-5 0-16,0-7 0 15,0-8 0-15,0-6 0 16,0-6 0-16,0-4 0 15,6-8 0-15,-2-2 0 16,0-6 0-16,-2-4 0 16,0-2 0-16,0-2 0 0,1 0 0 15,-1 0 0-15,0-12 0 16,-2-34-35-16,0 4-611 16,0-6-908-16</inkml:trace>
  <inkml:trace contextRef="#ctx0" brushRef="#br0" timeOffset="9163.83">10351 8815 314 0,'0'0'761'0,"0"0"-485"16,0 0 6-16,0 0-60 16,0 0 34-16,0 0-21 15,0 0-28-15,-20 4 0 16,17-4-30-16,1 0-23 16,2 0-29-16,0 0-32 15,0 0 2-15,0 0 0 16,0 0 10-16,0 0 13 15,0 0-34-15,2-8-1 16,8-12-4-16,7-10-49 0,8-10-12 31,13-14-18-31,9-11 1 16,9-7-6-16,8-4 13 16,3-4-8-16,6-2 10 15,3-3-2-15,4-3 5 16,14-12-2-16,-7 6-10 15,-2-3 1-15,10-15-2 16,-1-4 0-16,20-25 8 16,-3-3-8-16,-10 10 11 15,-18 13-6-15,-18 27-4 16,-11 18 5-16,-11 18-6 16,-4 4 0-16,11-7 0 15,7-9 0-15,7-10 0 0,2 2 0 16,-1-1 0-1,-1-1-3-15,1-4-5 0,-1 0 8 16,-2 0-1-16,-4 5-2 16,-6 9 3-16,-6 8-8 15,-6 12 1-15,-7 6-4 16,-1 8 11-16,-5-1 0 16,2 4 0-16,0-3-8 15,2-3 7-15,4-1-24 16,2 2-19-16,0 2 7 15,-1 4-20-15,-5 4 13 0,-4 4 29 16,-2 4-15-16,-6 2 21 16,-3 2 0-16,-1-2-19 15,-1-2 17-15,1-4-22 16,3-5-37-16,5-3-5 16,3 0-11-16,1-4 29 15,2 2-10-15,-2 2-21 16,-3 6 25-16,-6 4-5 15,-2 6 35-15,-6 4 32 16,0 4 1-16,-1 0 0 16,2-2 0-16,0 2-57 15,0-4-36-15,2 1-15 0,1 0 32 16,-3 1 58 0,-3 2 12-16,-2 0 6 0,-6 0 24 15,0 2 24-15,0-1 41 0,0 4-41 16,0-1-33-16,0 1 24 15,0 3-31-15,0 0 5 16,0 0-8-16,0 0-5 16,0 0-1-16,0 0-9 15,0 0 8-15,-3 0-5 16,-2 0 7-16,-3 9-2 16,-1 7 2-16,0 2 0 0,0 2 3 15,4 0-3-15,3-4 0 16,2-4-8-1,0-2 14-15,0-4-6 0,13-4 0 16,3-2 1-16,2 0 21 16,0 0-20-16,-2-12 13 15,-5-2 67-15,-5-6-25 16,-2-2 15-16,-4-3-11 16,0 2-18-16,-2 1 19 15,-13 4-41-15,-10 8 24 0,-1 7-29 16,-8 3-16-16,1 7-12 15,2 17-12-15,8 3 2 16,8 5 21-16,11-1-12 16,4-1-2-16,2-6 7 15,19-6-11-15,11-6 17 32,4-6-2-32,4-6-8 0,-2 0 10 0,-3-6-4 15,-10-10 6-15,-9-6 23 16,-12-4 52-16,-4-2-2 15,-4-2-10-15,-21 1-31 0,-8 6-1 16,-6 5-31 0,-3 9-6-1,-4 9 5-15,1 0-21 0,5 18 11 0,7 7-4 16,12-1-4-16,15 2 18 16,6-4-62-16,4-4 36 15,23-4 19-15,6-4 16 16,1-8 4-16,1-2-12 15,-6 0 0-15,-8-4 13 32,-8-10-12-32,-7-4 9 15,-6-1 14-15,0-2-18 16,0 1 6-16,-2 2-12 16,-7 4-11-16,3 5-20 0,1 8-35 15,1 1 12-15,1 0-76 16,-1 0-147-16,-1 4-9 15,-3 10 200-15,-1 0-24 16,2 0-46-16,2-2-8 16,5-2-21-16,0-4-89 15,0-6-577-15</inkml:trace>
  <inkml:trace contextRef="#ctx0" brushRef="#br0" timeOffset="10574.14">13497 4910 1430 0,'0'0'517'0,"0"0"-248"0,0 0-14 16,0 0-25-16,0 0-80 16,0 0-83-16,0 0-3 15,-4-1-20-15,4 1-15 16,-3 0 28-16,3 0-4 16,-2 0 14-16,2-2-1 15,0 2-14-15,0 0 17 16,0 0-18-16,0 0 6 15,0 0 14-15,0 0-40 16,0 0-13-16,0 0-8 16,0 0-9-16,0 0 7 15,0 0 1-15,0 0 11 16,0 0 14-16,0 0-25 0,0 0-1 16,0 0-8-16,0 0 1 15,0 0 2-15,0 0-3 16,0 0 0-16,0 0-1 15,0 0-9-15,0 0 9 16,0 0 0-16,0 0-8 16,0 0 3-16,0 0 4 15,0 0-10-15,0 14 3 16,0 10-9-16,0 10 18 16,0 10-1-16,0 14-2 0,7 8 2 15,1 14 2-15,4 22 6 16,5 25 9-16,-1-10-5 15,-3-11 5-15,1-14 10 16,-5-18-7-16,0 15 13 16,0 11-16-16,0 0 1 15,-5 0-2-15,3-2-6 16,-5-1-3-16,3-3 1 16,-3-4-5-16,0-4 3 15,-2-1-4-15,0-1 20 16,0-2 24-16,0 0-12 15,0 0-3-15,0-6-9 16,3-3-20-16,1-5 14 0,2-4-8 16,1-2-6-16,2-2 3 15,0-2-3-15,0-3 10 16,-1-5-11-16,0-4 1 16,-4-4 13-16,3-6-14 15,-3-4 9-15,0-1-9 16,0-3 0-16,0-1 0 15,0 0 0-15,-2 1 0 16,0-2 0-16,-2 0 0 16,2-2 0-16,-2-2 0 15,0-2 0-15,3-4 0 0,-3 0 0 16,2-4 0-16,0 0 0 16,-2-2 0-16,2 0 0 15,0 2 0-15,-2 0 0 16,0 2 0-16,0 2 0 15,0 2 0-15,0 2 0 16,0 5 0-16,0-3 0 16,0 1 0-16,0 4 0 15,0-5 0-15,-2 0 0 16,2-4 0-16,0-2 0 16,0-4 0-16,0 0 0 15,0 0 0-15,0 0 0 0,0 0 0 16,2-2 0-16,2 2 0 15,0-2 0-15,-4-4 0 16,0 0 0-16,2-2 0 16,-2 0 0-16,0-2 0 15,0 2 0-15,0-2 0 16,0 2 0-16,0 0 0 16,0 0 0-16,0 0 0 15,0 2 0-15,0-2 0 16,0 2 0-16,0 0 0 15,0 0 0-15,0-2-35 0,0 3-34 16,0-2-12-16,0 1-30 16,0 5 54-16,0-1 33 15,0 2 12-15,0-1 11 16,0 2 1-16,0-4 0 16,0 1 7-1,0-2-6-15,0-3-1 16,0-3 0-16,2-2-60 15,4 0-63-15,1 0 5 0,-1 0 41 16,2 0 16 0,-4 0 24-16,-2 0 23 0,-2 6 14 15,0 2 0-15,-2 2 0 16,-29 0-3-16,-2-4-349 16,1-3-2263-16</inkml:trace>
  <inkml:trace contextRef="#ctx0" brushRef="#br0" timeOffset="11677.17">10175 8879 1773 0,'0'0'528'0,"0"0"-319"16,0 0 86-16,0 0-25 16,0 0-105-16,0 0 3 15,0 0-8 1,31 0-22-16,-15 0-37 0,7 0-16 15,2 0-4-15,14 0-25 16,12 0 11-16,13 0-67 16,35 0 0-16,36 4 0 15,40 2 0-15,18 0 0 16,3 0 0-16,-4 2 0 16,-9-2 0-16,-1-2 0 0,-4-2 0 15,-8-2 0-15,-12 0 0 16,-11 0 0-16,-26 0 0 15,-28 0 0-15,-24 0 0 16,-9 0 0-16,7 0 0 16,6-2 0-16,8-2 0 15,-6 0 0-15,-3-2 0 16,1 0 0-16,-4 0 0 16,-1 2 0-16,-4-2 0 0,-9 4 0 15,-8-2 0-15,-9 2 0 16,-7 2 0-16,-6-2 0 15,-5 2 0-15,0 0 0 16,0 0 0 0,3 0 0-16,-4 0 0 0,4 0 0 15,-1 0 0-15,1 0 0 16,-2 0 0-16,-2 0 0 16,-4 0 0-16,-4 0 0 15,-2 0 0-15,-7 0 0 16,0 0 0-16,-2-2 0 15,0 2 0-15,0-4-39 0,-2 0-98 16,-16-12-176-16,1 2-251 16,-1-2-442-16</inkml:trace>
  <inkml:trace contextRef="#ctx0" brushRef="#br0" timeOffset="12165.89">13856 8717 1655 0,'0'0'566'0,"0"0"-297"16,0 0-10-16,0 0-103 15,0 0-54-15,0 0-47 16,0 0 20 0,-36-41 24-1,25 41-42-15,-4 6-37 16,-6 12-7-16,2 4-3 15,1 5 1-15,5-3-3 16,7-4-7-16,6-4-1 16,0-6 0-16,10-4 0 15,11-6 13-15,8 0-11 0,-2-6 10 16,0-10 1-16,-9-4-4 16,-7-2 9-16,-6 0 29 15,-5 1 17-15,0 3-14 16,-3 3-29-16,-12 6 3 15,-5 8-24-15,-5 1 0 16,-4 11-6-16,2 16-3 16,6 5-5-16,5 2 4 15,7-4-47-15,9-8 16 16,0-6-25-16,9-8 32 16,11-6 29-16,-1-2 5 15,4 0 0-15,-5-8 20 0,-5-10 14 16,-1-2-13-16,-8-2 41 15,-4-2 7-15,0-1 1 16,-14 3-22-16,-15 4-48 16,-42 8-78-16,7 6-424 15,-7 4-1027-15</inkml:trace>
  <inkml:trace contextRef="#ctx0" brushRef="#br0" timeOffset="13609.09">4645 4251 1984 0,'0'0'481'0,"0"0"-183"15,0 0 40-15,0 0-122 16,0 0-113-16,0 0-78 15,0 0-19-15,-14-28-6 0,24 36-21 16,9 12 21-16,8 10 27 16,6 8 6-16,6 6-14 15,1 2-19 1,0 1 0-16,0-10 0 0,-9-6 1 16,-9-12 5-16,-6-8 0 15,-7-9-5-15,-5-2 23 16,1 0 145-16,1-22 47 0,2-10-114 15,0-11-70-15,1-3-2 16,3-2-30-16,-4 4 0 16,1 6 0-16,-3 12 0 15,0 10 0-15,-4 10 0 16,-2 6 0-16,2 0-123 16,4 8-195-16,5 16 27 15,10 18-260-15,-3-4-193 16,-5-4-442-16</inkml:trace>
  <inkml:trace contextRef="#ctx0" brushRef="#br0" timeOffset="13913.94">5585 4575 1891 0,'0'0'722'15,"0"0"-349"-15,0 0-17 16,0 0-49-16,0 0-130 0,0 0-130 16,0 0-29-1,4-29-18-15,-4 47-47 0,0 14 35 16,0 10 12 0,0 8 0-16,0 4 2 0,0-2-2 15,0-5-16-15,0-11-10 16,0-13-1-16,6-9 21 15,-2-7-13-15,-2-7 8 16,4 0-68-16,8-8-115 16,1-13-347-16,-2-3-1070 0</inkml:trace>
  <inkml:trace contextRef="#ctx0" brushRef="#br0" timeOffset="15067.16">9464 4524 1250 0,'0'0'607'16,"0"0"-278"-16,0 0 137 15,0 0-112-15,0 0-32 16,-13-117-76-16,13 103-17 16,0 6-43-16,0 6-79 15,0 2-107-15,0 0 0 16,0 15 0-16,13 14-10 15,14 15 10-15,8 10 0 16,8 5 0-16,4-7-1 0,2-6-9 16,-5-14 9-1,-5-12-2 1,-11-14 3-16,-8-6 9 0,-4-6 7 0,-5-22-16 16,-2-16 0-16,2-8 0 15,0-8 0-15,0-5 0 16,1 5 0-16,-4 10 0 15,-1 14 0-15,-5 12 0 16,0 14 0-16,0 10 0 16,2 0 0-16,2 4-99 15,9 16-225-15,18 24 31 16,-1-4-390-16,-1-5-157 0</inkml:trace>
  <inkml:trace contextRef="#ctx0" brushRef="#br0" timeOffset="15476.45">10362 4493 1888 0,'0'0'636'32,"0"0"-254"-32,0 0-33 0,0 0-84 15,0 0-105-15,0 0-83 16,0 0-47-16,31-84-30 0,0 84-8 0,3 0 1 15,4 8-28-15,-5 16-50 16,-4 6 8-16,-9 5 10 16,-11 2 14-16,-9 0 16 15,0-1 22-15,-16-6 14 16,-5-2 2-16,-4-6 6 31,7-6 2-31,5-8 37 16,9-2 31-16,4-6 13 15,0 0 12-15,15 0-30 16,18-2-53-16,19-12 13 0,14-4-25 16,10-2-7-16,0 2 7 15,-7 4-7-15,-18 4 0 16,-15 4 0-16,-18 6-2 16,-11 0-13-16,-7 0-96 15,0 20-144-15,0 6-29 16,-3-2-690-16</inkml:trace>
  <inkml:trace contextRef="#ctx0" brushRef="#br0" timeOffset="16770.03">9322 9595 1722 0,'0'0'697'16,"0"0"-412"-16,0 0 228 16,0 0-48-16,0 0-239 15,0 0-38-15,0 0-188 16,51-76 0-16,-49 88 0 16,12 20 0-16,8 16 0 15,12 12 0-15,14 11 0 16,14 1 0-16,10-8 0 15,4-10 0 1,4-16 0-16,-7-16 0 0,-8-18 0 16,-13-4 0-16,-13-22 0 0,-12-16 0 15,-12-12 0-15,-3-8 0 16,-10-7 0-16,-2 3 0 16,0 4 0-16,0 14 0 15,0 12 0-15,0 18 0 16,0 12 0-16,0 2 0 15,13 18-45-15,24 34-269 16,-2-4-454-16,-2-6-781 0</inkml:trace>
  <inkml:trace contextRef="#ctx0" brushRef="#br0" timeOffset="17162.32">10391 9892 2433 0,'0'0'780'0,"0"0"-419"16,0 0-63-16,0 0-167 16,0 0-107-16,0 0-24 15,101-107-6 1,-82 107-14-16,-3 0-22 0,-7 18-31 16,-7 15-1-16,-2 7 4 15,0 3 1-15,-11 2 13 16,-7-5 20-16,3-8 23 0,3-8 13 15,8-8 12-15,4-8-6 32,0-6 0-32,6-2 6 0,23 0 1 0,10 0 16 15,5 0-22-15,6 0-7 16,-4 0-16-16,-6 4-11 16,-9 14 12-16,-11 5-6 15,-13 4 0-15,-7 5 15 16,-5 0 6-16,-28 0 27 15,-13 1 35 1,-12-5-14-16,-12-4-9 0,-34-14-39 0,16-4-78 16,9-6-727-16</inkml:trace>
  <inkml:trace contextRef="#ctx0" brushRef="#br0" timeOffset="17932.89">4839 9785 2129 0,'0'0'612'0,"0"0"-75"15,0 0-36-15,0 0-288 16,0 0-109-16,0 0-104 15,0 0 0-15,-9-42 0 16,18 73 0-16,11 16 0 16,5 14 0-16,1 7 0 15,-2 2 0-15,1-6 0 16,-7-12 0-16,-3-13 0 16,-6-20 0-16,-1-9 0 15,-4-10 0-15,0 0 0 0,3-15 0 16,3-24 0-16,9-15 0 15,1-12 0-15,-1-6 0 16,4 1 0-16,-3 12 0 16,2 14 0-16,14 25-188 15,-4 14-678-15,-9 6-566 0</inkml:trace>
  <inkml:trace contextRef="#ctx0" brushRef="#br0" timeOffset="18232.09">5599 9948 1927 0,'0'0'909'15,"0"0"-333"-15,0 0-201 16,0 0-224-16,0 0-137 16,0 0-14-16,0 0 0 15,-14 132-9-15,14-70 9 16,0 3-26-16,2-10-31 15,0-8-21-15,1-15 50 16,0-12 1-16,3-10-30 16,3-10 36-16,7 0-6 0,7-2 3 15,16-14 16 1,7 0 4-16,12 0-55 0,0 4-147 16,11 6-281-16,-17 6-60 15,-19 0-280-15</inkml:trace>
  <inkml:trace contextRef="#ctx0" brushRef="#br0" timeOffset="18436.7">5844 10086 1921 0,'0'0'619'0,"0"0"-32"15,0 0-259-15,0 0-39 0,0 0-77 16,0 0-72-16,0 0-140 15,-54-58 0-15,52 106 0 16,2 16 0-16,0 14 0 16,0 5 0-16,9-1 0 15,2-8 0-15,2-7 0 16,6-5-239-16,-6-19-534 16,0-17-1055-16</inkml:trace>
  <inkml:trace contextRef="#ctx0" brushRef="#br0" timeOffset="19642.14">13615 9140 2295 0,'0'0'918'16,"0"0"-455"-16,0 0-165 16,0 0-176-16,0 0-122 15,0 0 0-15,0 0 0 16,33 54 0-16,-6 2 0 16,11 14 0-16,7 6 0 15,1-1 0-15,-1-9 0 0,-5-12 0 16,-11-14 0-16,-8-16 0 15,-11-12 0-15,-5-10 0 16,-3-2 0-16,-2-10 0 16,0-22 0-1,0-16 0-15,0-16 0 0,0-11 0 16,0-1 0-16,4 6 0 16,4 12 0-16,-2 18 0 15,1 20 0-15,-1 20 0 0,12 20-281 16,-3 18-345-16,2 2-299 15</inkml:trace>
  <inkml:trace contextRef="#ctx0" brushRef="#br0" timeOffset="20003.32">14444 9363 2208 0,'0'0'847'0,"0"0"-324"16,0 0-195-16,0 0-138 0,0 0-190 15,0 0 0-15,0 0 0 16,-67-13 0-16,53 45 0 16,8 4 0-16,4 4 0 15,2-1 0-15,8-5 0 16,17-8-15-16,2-4-8 16,4-6 16-1,3-6 1-15,1-2-2 0,1-2 4 16,-2 2 3-16,-1 0 1 15,-9 6-22-15,-4 2-8 16,-11 0 22-16,-9 4-4 0,0-2 12 16,-15 5 11-1,-16-4 47-15,-5-1 9 0,-5 0-67 16,2-5 0 0,1-5 0-16,7-8-27 0,6 0-90 15,16-51-344-15,7 1-479 16,2-6-814-16</inkml:trace>
  <inkml:trace contextRef="#ctx0" brushRef="#br0" timeOffset="20176.12">14488 9292 2485 0,'0'0'821'0,"0"0"-346"0,0 0-242 15,0 0-151-15,0 0-82 16,0 0 0-16,145-40 0 15,-89 28 0 1,-14 2-320-16,-15 0-704 0</inkml:trace>
  <inkml:trace contextRef="#ctx0" brushRef="#br0" timeOffset="21270.84">13696 4024 2183 0,'0'0'872'0,"0"0"-514"15,0 0 106-15,0 0-245 16,0 0-219-16,0 0 0 15,0 0 0-15,21-8 0 16,-5 60 0-16,5 15 0 16,8 7 0-1,2 6 0-15,4-4 0 0,3-7 0 0,-2-10 0 16,-5-14 0-16,-4-13 0 16,-7-14 0-16,-9-10 0 15,-5-8 0-15,-1 0 0 16,2-10 0-16,4-22 0 15,4-12 0-15,3-17 0 16,7-11 0-16,0-10 0 16,-2-8 0-16,0 2 0 15,-3 9 0-15,-9 19 0 16,-4 22 0-16,-7 20 0 16,0 18 0-16,0 0 0 15,0 30-152-15,-11 16 26 16,4 33-177-1,5-10-361-15,2-8-149 0</inkml:trace>
  <inkml:trace contextRef="#ctx0" brushRef="#br0" timeOffset="21634.19">14856 4353 1257 0,'0'0'1133'0,"0"0"-771"16,0 0 159-16,0 0-178 0,0 0-75 16,0 0-124-16,0 0-76 15,-29-18-68-15,-2 64 0 32,-7 16 0-32,5 12 0 15,8 7 0-15,12 1 0 16,13-8 0-16,0-10 0 15,27-11 0-15,15-17 0 16,14-14 0-16,6-15 0 16,3-7 0-16,-7-4 0 15,-9-18 0-15,-18-3 0 0,-13-4 0 16,-16-3 0-16,-2 2 0 16,-15 2 0-16,-19 4 0 15,-4 10 0-15,-7 14 0 16,0 0 0-16,6 30 0 15,7 12-98-15,30 14-233 16,2-9-498-16,14-18-905 0</inkml:trace>
  <inkml:trace contextRef="#ctx0" brushRef="#br0" timeOffset="21807.02">15792 4772 3172 0,'0'0'924'16,"0"0"-924"-16,0 0 0 15,0 0 0-15,0 0 0 16,0 0-494-16,0 0-1451 0</inkml:trace>
  <inkml:trace contextRef="#ctx0" brushRef="#br0" timeOffset="43276.9">19132 4910 1609 0,'0'0'1312'16,"0"0"-937"-16,0 0-92 0,0 0-48 15,0 0-104-15,0 0-71 16,129-76-17-16,-62 52-28 16,4 5-7-16,-6 0 17 15,-9 7-25-15,-12 4 0 16,-15 4 0-16,-15 4-29 15,-14 0-103-15,-29 14-335 16,-18 12-208-16,-7 0-468 0</inkml:trace>
  <inkml:trace contextRef="#ctx0" brushRef="#br0" timeOffset="43575.03">19132 4939 1731 0,'0'0'697'15,"0"0"-238"-15,0 0-118 16,0 0-88-16,0 0-55 15,0 0-90-15,0 0-40 16,-2 18-25-16,2 12-17 16,0 14 25-16,0 12-32 15,0 8-10-15,-3 9 24 16,-1 1-24-16,-2-2 0 16,1-2 17-16,2-8-19 15,3-10 2-15,0-10-9 16,8-10 0-16,16-7 0 0,12-11 0 15,10-8 0-15,12-6 0 16,4 0 0-16,3-13 0 16,-7-6-14-16,-16-4-136 15,-24-4-163-15,-13 2-332 16,-5 5-354-16</inkml:trace>
  <inkml:trace contextRef="#ctx0" brushRef="#br0" timeOffset="43796.51">19067 5458 823 0,'0'0'2075'15,"0"0"-1556"1,0 0-224-16,0 0-95 0,0 0-110 16,0 0-42-16,131-76-32 15,-70 66-15-15,-1 0 5 16,0 2-6-16,-2 2-69 15,-9 2-63-15,-7 0-18 0,-8 4-22 16,-7 0-111-16,-9 0-280 16,-12 0-240-16</inkml:trace>
  <inkml:trace contextRef="#ctx0" brushRef="#br0" timeOffset="44529.39">20012 5189 2143 0,'0'0'813'15,"0"0"-453"-15,0 0 10 16,0 0-151-16,0 0-131 16,0 0-59-16,0 0-5 15,0 104-13-15,2-43-10 0,7 3 7 16,3 0-8-16,5-5 2 15,3-12-2-15,2-15-1 16,7-11-5-16,0-17-12 16,4-4 5-16,2-21 13 15,2-19 1 1,-1-12 7-16,-1-12-7 0,-1-8 6 16,-5 1 1-16,-5 10-8 15,-6 13 41-15,-7 17-41 16,-4 19 0-16,-1 12 0 0,1 18 0 15,2 26 0 1,7 14 0-16,4 9 0 16,7-1 0-16,6-4 0 0,7-12 0 15,5-15 0-15,3-20 0 16,4-15 0-16,-4-11 0 16,0-34 0-16,-8-17 0 15,-5-32 0-15,-4-40 0 16,-2-45 0-16,-6-7 0 15,-11 29 0 1,-6 49 0-16,-6 56 0 0,0 22 0 0,0 10 0 16,0 12 0-1,0 8 0-15,0 19 0 0,-2 56 0 16,2 41 0 0,0 35 0-1,11 9 0-15,5-26 0 0,-1-38 0 16,-4-35 0-16,3-9 0 15,5 2 0-15,4 0 0 16,3-6 0-16,3-18 0 0,11-30-200 16,-6 0-375-1,-8-24-466-15</inkml:trace>
  <inkml:trace contextRef="#ctx0" brushRef="#br0" timeOffset="45095.86">21436 5292 2248 0,'0'0'842'0,"0"0"-533"15,0 0 13-15,0 0-140 16,0 0-95-16,0 0-47 16,0 0-20-16,33-21-1 15,-19 11-7-15,1-3-4 16,1-8-1-16,-5-3-7 16,-7-4 0-16,-4-2 0 0,0-2 0 15,-2 6 0-15,-16 8 0 16,-4 10 0-16,-2 8 0 15,-3 16 0-15,2 24 0 16,8 12 0-16,7 10 0 16,10-1 0-16,0-3 0 15,29-10 0-15,10-12 0 16,9-14 0-16,4-16 0 16,6-6 0-16,-3-16 0 15,-4-18 0-15,-3-8 0 0,-9-6 0 16,-7 1 0-1,-6 3 0 1,-8 11 0-16,-7 6 0 0,-2 11 0 0,-2 12 0 16,2 4 0-16,6 10 0 15,10 27 0-15,8 14 0 16,5 11 0-16,-3 7 0 16,-5-3 0-16,-10-8 0 15,-11-8 0-15,-9-12 0 16,0-13 0-16,0-15 0 15,-7-10 0-15,3-10 0 16,4-29 0-16,0-17 0 16,6-10 0-16,19-6 0 15,8 2 0-15,5 8 0 16,5 12 0-16,1 14 0 0,12 17-45 16,-12 13-454-16,-11 6-823 0</inkml:trace>
  <inkml:trace contextRef="#ctx0" brushRef="#br0" timeOffset="45574.28">23096 5161 2155 0,'0'0'685'0,"0"0"-331"15,0 0 157-15,0 0-294 16,0 0-125-16,0 0-61 16,0 0-23-16,-139 10-8 15,88 22 7-15,4 7-7 16,7-3 0-16,11-4 1 0,13-8-1 31,14-6-6-31,2-6-2 0,16-2 8 0,20 0 15 16,11 2-6-16,8 2 2 15,5 4-10-15,-4 4 12 16,-7 4-13-16,-13 2-3 31,-16 6-16-31,-18 1-1 0,-2-2-1 16,-31 0 15-16,-22-5 6 15,-16-6 1-15,-8-11 36 16,0-4-6-16,9-7-31 16,16 0 0-16,16 0 0 15,16-10 0-15,15-2 0 16,5 2 0-16,18-2 0 0,44 6-26 16,-2 2-592-1,0 4-851-15</inkml:trace>
  <inkml:trace contextRef="#ctx0" brushRef="#br0" timeOffset="46543.36">24392 5077 2445 0,'0'0'715'16,"0"0"-432"-16,0 0 49 15,0 0-137-15,-127-98-69 16,69 98-126-16,-4 12 0 15,-2 30 0-15,1 14 0 16,14 8 0-16,13 0 0 0,21-6 0 16,15-13 0-16,0-15 0 15,29-14 0-15,9-16 0 16,2 0 0-16,5-26 0 16,-3-14 0-16,-2-7 0 15,-7 0 0-15,-4 0 0 16,-11 13 0-16,-5 12 0 15,-6 14 0-15,-2 8 0 16,1 42 0-16,9 52 0 16,8 51 0-16,4 20 0 15,0 5 0-15,-3-10 0 0,-6-21 0 16,-7-5 0-16,-11-6 0 16,0-28 0-1,-9-22 0-15,-6-25 0 0,-8-17 0 16,-2-6 0-16,-4-6 0 15,-6-8 0-15,-1-16 0 16,-1-20 0-16,-4-42 0 16,3-43 0-16,7-51 0 15,16-26 0-15,15-11 0 16,19 11 0-16,20 47 0 0,1 33 0 16,-2 36 0-1,7 22 0-15,10 0 0 0,12 5 0 16,11 5 0-16,0 13 0 15,-5 8 0-15,-8 9 0 16,-11 4 0-16,-12 0 0 16,-9 4 0-16,-11 9 0 15,-1 2 0-15,-6 3 0 16,-1 3 0-16,1 3 0 16,1 6 0-16,-1 4 0 15,-1 4 0-15,-3 2 0 16,-7 0 0-16,-2-2 0 15,-2-6 0-15,0-5 0 16,0-13 0-16,-4-9 0 0,0-5 0 16,2-4 0-16,2-24 0 15,0-14 0-15,10-10 0 16,19-8 0-16,7-2 0 31,1 6 0-31,2 12 0 0,-3 13 0 16,-5 13 0-16,-2 13 0 15,-4 5 0-15,-4 0 0 16,2 15 0-16,14 17-294 16,-6-3-388-16,3-7-458 0</inkml:trace>
  <inkml:trace contextRef="#ctx0" brushRef="#br0" timeOffset="47110.11">25718 5227 1803 0,'0'0'969'15,"0"0"-467"-15,0 0-156 16,0 0-110-16,0 0-94 16,0 0-79-16,-138-43-44 15,89 84-19-15,-7 19-1 16,2 11 0-16,10 3 0 0,11-4 1 16,17-14 0-16,16-13 5 15,5-19 9-15,28-15-14 16,12-9 0-16,2-9 0 15,3-23 0-15,-5-11 0 16,-7-5 0-16,-11 6 0 16,-8 6 0-1,-7 12 0-15,-5 18 0 0,-5 6 0 16,4 16 0-16,4 20 0 16,3 8 0-16,7 2 0 15,9-3 0-15,5-11 0 16,3-14-69-16,3-18-27 15,-1-7 15-15,-6-29 43 16,-7-18 31-16,-8-12 7 0,-5-24 17 16,-1-28 25-16,-6 5 3 15,1 11 15-15,-1 18-15 16,-3 32 37-16,-3 11-82 16,0 15 0-16,0 26 0 15,0 43 0-15,0 61 0 16,7 58 0-16,6 35 0 0,9 3 0 15,3-15 0 1,-3-33 0-16,0-19 0 0,-4-31 0 16,-5-28 0-16,-6-26 0 15,-2-14 0-15,-5-6 0 16,0-10-195-16,-12-18-259 16,-14-22-292-1,-1-20-448-15</inkml:trace>
  <inkml:trace contextRef="#ctx0" brushRef="#br0" timeOffset="47677.78">26088 5202 1817 0,'0'0'908'0,"0"0"-329"15,0 0-84-15,0 0-333 0,0 0-98 16,156-13-40 0,-90 59-17-16,-3 15-7 0,-12 5-52 15,-19 4-118-15,-30-2-52 16,-7-4 65-16,-44-8 59 15,-16-12 54-15,-3-11 44 16,3-15 101-16,14-10 60 16,19-8 40-1,26-12-20-15,6-26-42 0,47-21-139 16,41-35 0-16,40-44 0 16,32-45 0-16,5-13-18 0,-38 27-33 15,-44 47-18 1,-46 58 37-16,-23 26 32 0,-7 6 18 15,-7 10 53 1,-2 5 10-16,-27 17-81 0,-9 7 0 16,-9 33 0-16,-3 18 0 15,6 14 0-15,9 14 0 16,10 3 0-16,14-1 0 16,11-4 0-16,0-8 0 15,27-9 0-15,8-16 0 0,5-10 0 16,2-14 0-16,-5-14 0 15,-8-9 0-15,-8-4 0 16,-7 0 0-16,-5-8 0 16,-7-2 0-16,0 4 0 15,-2 2 0-15,0 1 0 16,4 3 0-16,1 0 0 16,7 0 0-1,3 11 0-15,5 9 0 0,3 10 0 31,-6 8 0-31,1 4 0 0,-9 4 0 0,-5 0 0 16,-4-6 0-16,0-6 0 16,0-6 0-16,0-10-15 0,10-5-324 15,5-11-622-15</inkml:trace>
  <inkml:trace contextRef="#ctx0" brushRef="#br0" timeOffset="47834.05">27632 5586 2891 0,'0'0'739'15,"0"0"-440"-15,0 0-132 0,0 0-167 16,0 0 0-16,0 0-219 0,0 0-1383 16</inkml:trace>
  <inkml:trace contextRef="#ctx0" brushRef="#br0" timeOffset="52898.97">1026 12184 2220 0,'0'0'571'0,"0"-127"-98"16,0 59-17-16,0 4-228 15,0 20-80-15,0 22-148 0,-8 20 0 16,-7 8 0-1,-22 54 0-15,-11 52 0 0,-4 47 0 32,12 17 0-32,32-9 0 0,8-43 0 0,28-52 0 0,12-30 0 15,14-24 0-15,34-18 0 16,6-4 0-16,32-50 0 16,3-46 0-1,-34-45 0-15,-15-25 0 0,-49-9 0 16,-31 5 0-16,-31 19 0 15,-15 29 0-15,-2 38 0 16,4 40 0-16,2 30 0 16,-7 16 0-16,-5 6 0 15,-6 56 0-15,0 50 0 32,7 37 0-32,10-5 0 0,14-27 0 15,14-41 0-15,9-26 0 16,-4-2 0-16,3-6 0 15,1-8 0-15,4-18 0 16,0-14 0-16,0 0 0 16,2-24 0-16,0-10 0 15,0-2 0-15,0 2 0 16,12 8 0-16,20 14 0 16,12 12 0-16,14 6 0 15,12 28 0-15,5 14 0 16,1 8 0-16,-7 8 0 15,-11 3 0-15,-9-3 0 0,-14-4-84 16,-8-6-168-16,-23 4-87 16,-4-16-327-16,0-12-420 0</inkml:trace>
  <inkml:trace contextRef="#ctx0" brushRef="#br0" timeOffset="53197.84">828 13193 2707 0,'0'0'556'16,"0"0"-439"-16,0 0 177 15,0 0-95-15,0 0-128 16,0 0-13-16,148-15 4 16,-21-17-30-16,49-12-32 15,15-4 0-15,-8 4 0 16,-50 14 0-16,-54 14 0 15,-37 6 0-15,-22 8 0 16,-9 0 0-16,-2 0 0 16,-5 2 0-16,-4 0 0 15,0 0 0-15,14 0-129 16,-1-2-665-16,7-8-1554 0</inkml:trace>
  <inkml:trace contextRef="#ctx0" brushRef="#br0" timeOffset="54908.75">4841 14199 1790 0,'0'0'609'0,"0"0"-221"16,0 0 128-16,0 0-275 15,0 0-65-15,0 0-20 16,0 0-47 0,-51-66-59-16,33 70-19 0,-4 18-29 15,-3 10 13-15,5 10-2 16,2 4-13-16,10 2 0 15,8 2 0-15,0-12 0 16,24-3 0-16,7-9 0 16,9-14 0-16,2-12 0 0,3 0 0 15,-1-24 0 1,-5-13 0-16,-8-8 0 0,-16-5 0 16,-13-3 0-16,-2-1 0 15,-17 2 0-15,-17 8 0 16,-2 8 0-16,1 12 0 15,4 12 0-15,4 12 0 16,2 20 0 0,10 18-65-16,2 0-1093 0</inkml:trace>
  <inkml:trace contextRef="#ctx0" brushRef="#br0" timeOffset="55443.03">4059 14967 499 0,'0'0'2461'0,"0"0"-2168"16,0 0-19-16,0 0-13 16,0 0-157-16,-98 156-68 15,89-97 4-15,-2 4 19 16,2-4-38 0,2-7 12-16,0-16-18 0,3-10-15 15,4-18 0-15,0-8 0 16,0 0 0-16,0-16 0 15,0-20 0-15,0-18 0 16,0-34 0-16,2-29 0 16,7 5 0-16,1 18 0 15,-2 22 0-15,-4 42 0 0,1 12 0 16,2 5 0-16,4 13 0 16,4 31 0-16,12 21 0 15,12 20 0-15,3 8 0 16,9 4 0-16,0-3 0 15,0-12 0-15,-4-8 0 16,-7-17 0 0,-11-12 0-16,-11-12 0 0,-7-12-29 15,-11-8-158-15,-11-2-83 16,-21-14-415-16,-3-2-484 0</inkml:trace>
  <inkml:trace contextRef="#ctx0" brushRef="#br0" timeOffset="55600.54">4012 15294 2141 0,'0'0'544'0,"0"0"-235"15,0 0 16-15,0 0-160 16,0 0-89-16,0 0-13 16,134-76-58-16,-44 44-5 0,-11 5-488 15,-8-3-1108-15</inkml:trace>
  <inkml:trace contextRef="#ctx0" brushRef="#br0" timeOffset="56771.21">5151 13868 373 0,'0'0'306'0,"0"0"-43"0,0 0 9 16,0 0 5-16,0 0 11 15,0 0-26-15,0 0 24 16,0 0-6-16,-90 54-30 16,86-54-11-16,2 0 2 15,0 0-65-15,0 0-38 16,2 0-9-16,0 0-33 16,0 0-11-16,0 0-13 15,0 0-9-15,18-14-63 16,22-14 0-16,35-26 0 15,50-26 0-15,57-34 0 0,32-23 0 16,21-9 0 0,10-9 0-16,-4 11 0 0,15-5 0 15,6 5 0-15,-5 10 0 16,-16 12 0-16,-25 17 0 16,-29 15 0-16,-45 24 0 15,-37 13 0-15,-36 17 0 16,-20 8 0-16,-5 1 0 15,-8 0 0-15,-7 4 0 16,-15 10 0-16,-12 5 0 16,-2 6 0-16,0 2 0 15,0 0 0-15,0 0 0 0,0 0-50 16,0 0-37-16,2 0-63 16,0 0-48-16,3 0 8 15,-3-4-66-15,4-2 27 0,-1-2 30 16,0-2 50-1,-3 0 131-15,-2 0 18 0,0 2 133 16,0 0 48-16,0 2 2 16,-7 0 20-16,-2 4-61 15,-2 2-28-15,-5 0-33 16,-1 16-51-16,-6 12-6 16,3 11 0-16,5 8-23 0,1 4 0 15,12-1-1-15,2-4 0 16,14-8-1-16,21-10-18 15,14-16 1-15,13-12 18 16,6-4 0-16,-2-24 2 16,-8-8 16-16,-11-6 16 15,-16-4 86-15,-23-1 5 16,-8 1-17 0,-15 2-68-16,-24 4-40 0,-11 10 0 15,-6 12 0-15,0 12 0 16,1 6 0-16,8 10 0 15,10 18-36-15,5 14-200 16,12-7-383-16,9-8-435 0</inkml:trace>
  <inkml:trace contextRef="#ctx0" brushRef="#br0" timeOffset="57637.57">8635 11111 2499 0,'0'0'737'15,"0"0"-236"-15,0 0-258 16,0 0-127-16,0 0-116 16,0 0 0-16,0 0 0 15,2 98 0-15,6-47 0 16,-2-6 0-16,-2-4 0 16,-1-9 0-16,-1-12 0 15,-2-6 0-15,0-8 0 16,0-6 0-16,0 0 0 15,0-4 0-15,0-23 0 16,0-9 0-16,-11-12 0 16,2-12 0-16,4-6 0 15,3-6 0-15,2 4 0 0,2 7 0 16,21 11 0-16,8 16 0 16,6 12 0-16,6 14 0 15,4 8 0-15,-4 4 0 16,-8 26 0-16,-10 9 0 15,-19 9-47-15,-6 2-17 16,-8 2-23-16,-21-6 45 16,-6-6 34-16,4-10 8 0,7-10 0 15,8-10 0-15,10-4 1 16,4-6 26-16,2 0 38 16,0 0-5-16,13-8-18 15,14-4-33-15,10-2-8 16,8 6-1-16,9 4-14 15,-1 4 2-15,-2 8-19 16,-7 20 1-16,-9 10 19 16,-18 7-7-16,-17 3 9 15,0-1 8-15,-33-2-9 16,-19-5 10-16,-6-10 0 16,-4-10 27-16,5-8 18 15,7-8-17-15,13-4-8 16,10 0-20-16,27-18-75 0,0 0-586 15,11 4-1489-15</inkml:trace>
  <inkml:trace contextRef="#ctx0" brushRef="#br0" timeOffset="58832">8996 12097 975 0,'0'0'931'0,"0"0"-577"16,0 0 31 0,0 0 84-16,0 0-225 0,0 0-53 15,0 0-58-15,-69-54-14 16,69 52-23-16,0 2-27 15,23-2-18-15,42-2-6 16,53-3-11-16,57-2-34 16,41 3 0-16,23 0 0 15,15 6 0-15,9 0 0 16,20 0 0-16,16 0 0 0,12 0 0 16,6 0 0-16,-6 0 0 15,-3-6 0-15,-18-10 0 16,-21-6 0-16,-20-4 0 15,-29 2 0-15,-39 2 0 16,-48 6 0 0,-52 4 0-16,-33 6 0 0,-24 0 0 15,-4 2 0-15,-2-2 0 16,-3 2 0-16,-5 0 0 31,-2 0 0-31,1 0 0 0,3 0 0 16,-1 0 0-16,-1 4 0 0,-2 0 0 15,-4 0 0-15,-2 0 0 16,-2 0 0-16,0 0-32 16,0 0-41-16,2 0-17 15,1 0-65-15,1-5-14 16,0-4-37-16,4-3-11 16,-2-4 154-16,-6-2 54 15,0-3 9 1,0 2 105-16,-14 0 30 0,-5 7-22 15,-8 4-2-15,-2 8 0 0,-4 0-28 16,1 22-41-16,1 13-6 16,9 9-10-16,13 4-26 15,9 0 0-15,15-8 18 16,30-6-16-16,13-14 16 16,11-12-9-16,2-8-8 15,-4 0 15-15,-11-22-4 16,-14-8 29-16,-20-6 34 15,-18-6-15-15,-4-4-60 16,-23 2 0-16,-18 4 0 16,-7 8 0-16,-8 14 0 0,-2 13 0 31,2 5 0-31,7 16-89 0,11 31-184 0,14-5-321 16,14-6-366-16</inkml:trace>
  <inkml:trace contextRef="#ctx0" brushRef="#br0" timeOffset="59272.5">14203 10943 1810 0,'0'0'698'16,"0"0"-358"-16,0 0 6 15,0 0-158-15,-131-51-78 16,98 51-55-16,-1 0-20 16,1 22-8-16,0 10-17 15,6 11 13 1,4 3 1-16,13 2-24 0,10-2 12 0,0-8-6 15,19-10 10-15,22-10 22 32,7-10 2-32,10-8-5 15,0 0-11-15,-2-10-17 16,-10-6 14-16,-10-4-12 0,-16 4 32 16,-11 0 31-1,-9 4-27-15,0 4-24 16,-7 4-13-16,-8 4-8 15,4 0-32-15,-2 16-172 16,4 2-334-16,2 0-522 0</inkml:trace>
  <inkml:trace contextRef="#ctx0" brushRef="#br0" timeOffset="60901.25">14023 11903 925 0,'0'0'719'0,"0"0"-480"15,0 0 47-15,0 0 15 16,0 0-59-16,0 0-82 16,0 0-31-16,-3-54-26 15,3 54-24-15,0 0 2 16,-2 0-22-16,2 0-6 15,-2 0-6-15,2 0 2 16,0 0 29-16,0 0-22 16,0 0-1-16,0 0 31 15,0 0-40-15,0 0 5 16,-2 0-6-16,2 0-13 16,0 0 8-16,0 0-26 15,0 0-1-15,23 4 13 0,16 10-11 16,19 8 19-1,18 8-1-15,35 16-33 0,41 18 0 16,44 22 0-16,22 15 0 16,8 7 0-16,-8 0 0 15,-14-1 0 1,4-3 0-16,1-2 0 0,-3-6 0 16,-8-7 0-16,-13-9-35 15,-23-8 2-15,-32-16 2 16,-39-14 16-16,-31-11 7 15,-15-8 0-15,-3 4 7 16,-2-1-6-16,-2-1 7 16,-11-4 6-16,-10-5-6 0,-3-2 17 15,-7-6-16-15,-3-2 0 16,-2-2 14-16,0-2-15 16,0 0 0-16,-2-2 20 15,3 0-20 1,-1 0 12-16,3 0 9 15,1 0 24-15,1-8-45 16,2-2 0-16,0-2 0 16,0 0 0-16,-1 2 0 15,-1-2 0-15,-2 2 0 16,0 2 0-16,-1-2 0 16,-2 1 0-16,-2 0 0 15,0-1 0-15,0-1-16 0,0 1 15 16,-6 0-7-16,-8 5 8 15,-1 1-1-15,-8 4-6 16,-2 0 7-16,-6 14-1 16,-2 16-2-16,-1 10 3 15,3 8 0-15,9 4 1 16,9 2 8-16,11-4-9 16,2-4 1-16,8-5 25 15,21-9-26-15,11-6 0 0,3-7 0 16,5-9 0-16,2-3 0 15,-4-7 0-15,1 0 0 16,-9 0 0-16,-5-8 0 16,-6-9 0-16,-6-1 0 15,-8-6 0-15,-7-7 0 16,-4-8 0-16,-2-9 0 16,0-10 0-16,-21-2 0 15,-8 0 0-15,-5 8 0 16,-9 16 0-16,-1 18 0 15,-3 18 0-15,-6 37 0 16,10 16-215-16,14 1-697 0</inkml:trace>
  <inkml:trace contextRef="#ctx0" brushRef="#br0" timeOffset="61168.18">18091 12918 2145 0,'0'0'788'15,"0"0"-261"-15,0 0-171 16,0 0-76-16,0 0-280 16,0 0 0-16,0 0 0 0,-6 92 0 15,-1-22 0 1,1 6 0-16,1-2 0 0,3-7 0 15,-1-9 0-15,-1-14-36 16,1-14-176-16,3-26-152 16,0-4-360-16,0-12-76 0</inkml:trace>
  <inkml:trace contextRef="#ctx0" brushRef="#br0" timeOffset="61499.61">18076 12814 2215 0,'0'0'759'0,"0"0"-384"16,0 0-25-16,0 0-91 16,0 0-121-16,0 0-138 15,0 0 0-15,56-9 0 16,-19 23 0-16,8 4 0 16,-3 6 0-16,0 6 0 15,-6 5 0-15,-5 7 0 16,-6 4 0-16,-7 4 0 15,-11 4 0-15,-7 0 0 16,0 0 0-16,-19 0 0 16,-10-7 0-16,-11-7 0 0,-6-8 0 15,-8-10 0-15,-6-8 0 16,2-8 0-16,2-6 0 16,8 0 0-16,5 0 0 15,-3-6 0-15,12 4-33 16,5 0-877-16</inkml:trace>
  <inkml:trace contextRef="#ctx0" brushRef="#br0" timeOffset="63096.32">4913 14477 1805 0,'0'0'477'15,"0"0"-158"-15,0 0 54 16,0 0-109-16,0 0-100 16,0 0-26-16,0 0 15 15,-14-27-13-15,14 27-35 16,0 0-30-16,-2 0 8 16,2 0-83-16,0 0 0 15,0 4 0-15,2 18 0 0,20 18 0 16,12 14 0-1,20 30 0-15,25 34 0 0,35 33 0 16,22 9 0-16,7-3 0 16,-3-9 0-16,-8-14 0 15,-3 5 0-15,-3-1 0 16,-3-6 0-16,-11-5 0 16,-28-21 0-16,-22-26 0 15,-19-18 0-15,-10-7 0 16,3 3 0-16,-1 0 0 15,3 0 0 1,-7-10 0-16,-2-16 0 0,-4-10 0 0,-2-12 0 16,-1-2 0-1,-5-8 0-15,-5 0 0 0,-3 0 0 16,-7 0 0-16,-2 0 0 16,0 0 0-16,-9 0-150 15,-7 0-796-15</inkml:trace>
  <inkml:trace contextRef="#ctx0" brushRef="#br0" timeOffset="63474.81">6885 16615 2036 0,'0'0'353'16,"0"0"-16"-16,0 0 49 15,0 0-160-15,0 0-49 16,0 0-3-16,-121 18-11 16,88 14-82-16,-4 12-10 15,8 5-10-15,8 5-30 16,13 0-31-16,8-2 0 16,16-12 0-16,24-8 0 15,12-14 0-15,8-14 0 16,5-4 0-16,-7-14 0 15,-10-16 0-15,-14-6 0 16,-19-8 0-16,-15-2 0 0,-20-2 0 16,-28-2 0-16,-17 5 0 15,-7 9 0-15,3 10 0 16,9 12 0-16,18 10 0 16,34 4 0-16,8 0-473 15,6 8-1002-15</inkml:trace>
  <inkml:trace contextRef="#ctx0" brushRef="#br0" timeOffset="64042.54">6908 17393 2109 0,'0'0'795'0,"0"0"-291"15,0 0-136-15,0 0-152 16,0 0-112-16,-62 133-104 16,53-61 0-16,7 8 0 15,2 8 0-15,0-2 0 16,0-9 0-16,2-11 0 16,5-16 0-16,-1-12 0 0,0-14 0 15,-2-16 0 1,-4-8 0-16,0-8 0 0,0-32 0 15,-6-32 0-15,-15-36 0 16,-1-35 0-16,-1 11-106 16,8 32 4-16,6 33 51 15,4 37 51-15,5-2 2 16,0 6 61-16,0 4 25 16,0 8-14-16,7 0-42 15,17 6-32-15,10-6 0 0,11 6 0 16,10-6 0-16,8 4 0 15,1 6 0-15,-6 0-38 16,-9 4-95-16,-18 0-94 16,-31 12-106-16,0 8-273 15,-19 6-87-15</inkml:trace>
  <inkml:trace contextRef="#ctx0" brushRef="#br0" timeOffset="64231.43">6837 17602 1179 0,'0'0'1211'0,"0"0"-901"16,0 0 150-16,0 0-187 16,0 0-101-16,0 0-35 15,0 0-10-15,74 8-40 16,-21-8-64-16,14-8-23 16,47-2-53-16,-16-2-437 15,-11 4-745-15</inkml:trace>
  <inkml:trace contextRef="#ctx0" brushRef="#br0" timeOffset="65073.7">7386 16431 1340 0,'0'0'398'16,"0"0"-119"-16,0 0 117 15,0 0-40-15,0 0-66 16,0 0-82-16,0 0-12 15,-14-20-7-15,14 18-58 16,0 2-26-16,7-4-36 16,22 0-18-16,20 0 37 15,40-6-88-15,52-2 0 0,63-7 0 16,37 1 0-16,13 5 0 16,0-1 0-16,-25 1 0 15,4 8 0-15,-2 2 0 16,5 1 0-16,7 2 0 15,2-4 0-15,1-4 0 16,-4-2 0-16,-6-2 0 16,-11 2 0-16,-11-2 0 15,-22 2 0-15,-23 2 0 16,-38 2 0-16,-37 2 0 16,-32 0 0-16,-13 0 0 0,1 2 0 15,0-2 0 1,0 0 0-16,-10 4 0 0,-9-4 0 15,-4-4 0-15,-5 6 0 16,-4-6 0-16,-5 4 0 16,-4 0-15-16,-5 2-146 15,-4 2-331-15,0 0-333 16,0 0-198-16</inkml:trace>
  <inkml:trace contextRef="#ctx0" brushRef="#br0" timeOffset="65404.1">12240 16172 1562 0,'0'0'512'0,"0"0"-177"15,0 0 37-15,0 0 5 16,0 0-82-16,0 0-45 16,0 0-80-16,-57-12-82 15,32 28-34-15,-2 12-1 16,5 8-25-16,2 4-28 16,9 9 0-16,6-3 0 15,5-2 0-15,5-4 0 16,19-12 0-16,10-8 0 15,8-10 0-15,5-10 0 0,7 0 0 16,-2-26 0 0,0-6 0-16,-7-4 0 0,-9-8 0 15,-13-1 0-15,-11-1 0 16,-12-6 0-16,-2 2 0 16,-27 6 0-16,-9 0 0 15,-9 16 0-15,-5 6 0 16,0 18 0-16,-2 4 0 15,-17 54 0-15,15 4-98 16,9-2-975-16</inkml:trace>
  <inkml:trace contextRef="#ctx0" brushRef="#br0" timeOffset="65862.3">12265 17048 1774 0,'0'0'727'16,"0"0"-235"-16,0 0-166 0,0 0-20 15,0 0-39-15,0 0-63 16,0 0-204-16,18-54 0 0,-12 54 0 15,-3 0 0-15,-1 10 0 16,-2 20 0-16,0 15 0 16,0 9 0-16,0 8 0 15,0 6 0-15,2-6 0 16,4 0 0-16,0-16 0 16,-2-12 0-16,-2-20 0 15,-2-14-143-15,0-32-125 16,-12-16-454-16,-3-2-659 0</inkml:trace>
  <inkml:trace contextRef="#ctx0" brushRef="#br0" timeOffset="66066.85">12238 16888 2336 0,'0'0'770'0,"0"0"-511"15,0 0 71-15,0 0-113 16,0 0-121-16,116-58-48 15,-60 40-37-15,6 4-11 16,3 0-9-16,-5 6-161 16,-11 8-145-16,-20 0-228 15,-29 32-111-15,-5 8 105 16,-26-4-51-16</inkml:trace>
  <inkml:trace contextRef="#ctx0" brushRef="#br0" timeOffset="66240.42">12325 17074 945 0,'0'0'587'31,"0"0"-217"-31,0 0 18 0,0 0-6 0,0 0 84 16,0 0-198-16,0 0 2 16,12 59-57-16,23-59-106 15,12-4-55-15,4-10-52 16,5-3-22-16,-5 3-155 16,-6 10-292-16,-14 4-396 15,-18 0-589-15</inkml:trace>
  <inkml:trace contextRef="#ctx0" brushRef="#br0" timeOffset="66502.45">12306 17508 1704 0,'0'0'1000'16,"0"0"-483"-16,0 0-223 15,0 0-21-15,0 0-105 16,0 0-102-16,0 0-35 0,71 22-20 15,-36-22-10-15,7 0-2 16,5-8-11-16,3-1-15 16,0 4 10-16,-2-4-16 15,-9 9 23-15,-7 0 8 16,-8 0 1-16,-9 0-5 16,-5 0 6-16,-6 0 0 15,-4 0-8-15,2 0 8 0,1 0-180 16,1 0-192-16,-2 0-525 0</inkml:trace>
  <inkml:trace contextRef="#ctx0" brushRef="#br0" timeOffset="68074.19">12720 16056 1582 0,'0'0'386'0,"0"0"-42"16,0 0-31-16,0 0-126 15,0 0-87-15,0 0 6 16,0 0 54-16,-17-2-17 16,17 0-12-16,0 2 1 15,0 0-51-15,0 0-18 16,0 0-15-16,0-4-25 16,0 0-1-16,0-4-5 0,8-2 2 15,9-4-1-15,6-4-10 16,10-4 11-16,9-5 5 15,12-5-9-15,8-8 9 16,12 0-3-16,8-4-10 16,9-2 1-16,10-2-11 15,17-9 17-15,20-6 6 16,23-14-22-16,-1 3 20 16,-7 6-11-16,-14 2-2 15,-16 10-9-15,-19 8 0 16,-17 7 0-16,-18 5 0 0,0 0 0 15,9-6 0 1,16-8 0-16,10-4 0 0,-1-4 0 16,2 4 0-16,-5 1 0 15,3 3 0-15,-5-2 0 16,-1 6 0-16,-1-2 0 16,-5 6 0-16,1 2 0 15,-7 1 0-15,-6 3 0 16,-4 4 0-16,-4-2 0 15,-7 2 0-15,-2 0 0 16,-1 0 0-16,-1 2 0 16,-2-2 0-16,0 0 0 15,-2 0 0-15,-2 0 0 16,-4 4 0-16,-3-3 0 0,0 8 0 16,-4 0 0-16,1 3 0 15,-2 2 0-15,5-2 0 16,-3 2 0-16,3-4 0 15,-3 2 0-15,-1-2 0 16,-3 2 0-16,0-2 0 16,-1 4 0-16,-4 0 0 15,1 2 0-15,-1 2 0 16,-2 0 0-16,-1 1 0 16,-3 0 0-16,-2 1 0 15,-3 0 0-15,-2 2 0 0,-2-1 0 16,-2 4 0-16,-5 0 0 15,1 2 0-15,-1 0 0 16,-2 0 0-16,3 1 0 16,-3-3 0-16,3 3 0 15,-1-2 0-15,-3 2 0 16,2 0 0-16,-1 0 0 16,-2 1 0-16,0-1 0 15,-2 1 0-15,-1 1 0 16,1-2 0-16,2 2 0 15,-2 0 0-15,-3 2 0 0,0-4 0 16,-4 4 0-16,0 0 0 16,0 0 0-16,0 0-50 15,-10 0-185-15,-11 0-484 16,-6 0-1690-16</inkml:trace>
  <inkml:trace contextRef="#ctx0" brushRef="#br0" timeOffset="70108.89">10382 13876 400 0,'0'0'1274'16,"0"0"-879"-16,0 0-21 0,0 0-45 15,0 0-69-15,0 0-85 16,0 0-24-16,-4-28 32 16,2 28-42-16,-3 0-27 15,-4 0-46-15,-4 4-40 16,-8 14-1 0,-2 8-27-16,-2 6 1 0,2 4 13 15,3 2-13-15,9 3 28 16,5-1-11-16,6-2-12 15,0 0 16-15,17-4-20 16,8-4-2-16,6-6 9 16,2-6 3-16,3-8-9 15,0-6-3-15,2-4-2 0,-3-8 2 16,-1-14 0 0,-3-6 0-16,-6-4 6 0,-5-4-5 15,-7-2 12-15,-4 0-12 16,-5-2 5-16,-2 1 10 15,-2 3-5-15,0 0-3 16,-2 4-8 0,-13 2 0-16,-3 4 0 0,-4 6 0 15,-1 2 0-15,1 6 0 16,2 2 0-16,0 4 0 16,8 6 0-16,12 0 0 0,0 0-270 15,6 0-1074-15</inkml:trace>
  <inkml:trace contextRef="#ctx0" brushRef="#br0" timeOffset="71034.62">11481 13989 1967 0,'0'0'696'0,"0"0"-317"16,0 0 1-16,0 0-86 15,0 0-141-15,0 0-82 0,0 0-28 16,-139-7-20-16,91 37 19 15,-4 9 6-15,3 7-48 16,3 6 0 0,6 6 0-16,11-2 0 0,8-2 0 15,17-3 0-15,4-5 0 16,4-10 0-16,23-6 0 16,9-6 0-16,6-10 0 15,3-8 0-15,3-6 0 0,2 0 0 16,-5-2 0-16,-8-12 0 15,-10 0-18-15,-12-4-42 16,-12 1-56-16,-3 3-17 16,-9 1 16-16,-18-1 4 15,-4 1 61-15,0 3 41 16,-1 2 11 0,1 0 14-16,7 2 53 0,4-2 7 15,4 4 17 1,7 2-11-16,5 0 7 0,4 0-23 0,0 2-41 15,0 0-2-15,0 0-11 16,13 0-2-16,12 0 0 16,4 0-8-16,11 0 0 15,5 0 7-15,3 0-7 16,-1 0 0 0,-5 0-12-16,-10-5 1 0,-12 0 5 15,-11-1-7-15,-9 0 13 16,0 0 6-16,-13 2 3 15,-6 0 24-15,3 2 27 16,6 0-60-16,3 2 0 16,5 0 0-16,2 0 0 15,0 17 0-15,0 8 0 0,4 9 0 16,5 11 0-16,-3-1 0 16,2 6 0-16,-6 2 0 15,-2 0 0-15,0-2 0 16,0-4 0-16,0-6 0 15,-4-13 0-15,2-5 0 16,-2-12 0 0,4-10-41-16,0-9-298 0,0-13-574 0</inkml:trace>
  <inkml:trace contextRef="#ctx0" brushRef="#br0" timeOffset="71207.31">11915 14582 1587 0,'0'0'936'0,"0"0"-623"15,0 0-271-15,0 0-42 16,0 0-785-16</inkml:trace>
  <inkml:trace contextRef="#ctx0" brushRef="#br0" timeOffset="74103.02">8531 12126 1211 0,'0'0'498'0,"0"0"-412"15,0 0 144-15,0 0 84 16,0 0-103-16,0 0-93 16,-15-8-21-1,12 8 25-15,3 0-14 0,-3 0 37 16,1 0-13-16,2 0-32 15,-2 0-21-15,2 0-25 16,-2 0 3-16,2 0-4 16,-2 0-25-16,2 0 10 15,0 0-8 1,-2 0-8-16,2 0 11 0,0 0 8 0,-3 0 1 16,3 0-3-16,-2 0-15 15,2 0 1-15,0 0-14 16,0 4-11-16,0 3 12 15,18 4 1-15,4 4 7 16,7 6 8-16,4 3-13 16,5 4 15-16,3 4-10 15,5 4-10-15,4 6-10 0,8 2 0 16,6 4 0-16,5 2 0 16,6 0 0-16,2 3 0 15,-4-1 0-15,-3-2 0 16,-6 2 0-16,-6-2 0 15,-5-1 0-15,-4-2 0 16,-5 0 0 0,4-3 0-16,-4 0 0 0,3-4 0 15,-1 0 0-15,4 0 0 16,1-4 0-16,-2 1 0 0,0-4 0 16,-3-1 0-16,-5 1 0 31,-3-3 0-31,-5-2 0 0,-2-2 0 0,-4-2 0 31,2 2 0-31,-2-4 0 16,-3 2 0-16,3-4 0 15,-3 2 0-15,-1-4 0 16,0 2 0-16,-2-2 0 16,-3 0 0-16,2-1 0 15,-4-2 0-15,2 2 0 16,-3-3 0-16,1-5 0 0,-1 4 0 15,4-5 0-15,-4 2 0 16,3-2 0-16,-1 2 0 16,1-2 0-16,-2 2 0 15,0 2 0-15,-3-2 0 16,-4 2 0-16,2-2 0 16,-2 0 0-16,-3-2 0 15,4 0 0-15,-2-2 0 16,1 2 0-16,3 0 0 15,-2 2 0-15,7 0 0 16,-2 2 0-16,1-2 0 16,-3 0 0-16,-3-2 0 15,-2 0 0-15,-4-6 0 0,-2-2 0 16,-2 0 0-16,0 0 0 16,0 0 0-16,-8-12 0 15,-8-10 0-15,-11-24 0 16,7 6-527-16,0 0-1238 0</inkml:trace>
  <inkml:trace contextRef="#ctx0" brushRef="#br0" timeOffset="75638.87">10725 13812 814 0,'0'0'340'16,"0"0"-73"-16,0 0-7 15,0 0 19-15,0 0-20 0,0 0-46 16,0 0-67-1,-29 0-69-15,21 0-41 16,-1-2-8-16,-3 0-13 16,1 0 23-16,3-2 12 15,-2 2 41-15,1 0 4 16,1 0-22-16,1 0-3 16,2 0 8-16,-1 0-36 15,1 0 5-15,1 0 18 0,2 0 7 16,2 2 6-16,0-2-7 15,0-2-10-15,0-4-22 16,17-2-22-16,15-8-2 16,8-2 4-16,11-6-5 15,12-2 10-15,4-7-8 16,4 3-2-16,4 0 7 16,3-6 4-16,1 2 5 15,0-4-4-15,0 0-1 16,-2 0 1-16,2-1-19 0,-8 1 13 15,0 3-7 1,-4-2-5-16,-4 3 2 0,-1 2-4 16,1 2 3-16,1-2-7 15,3 2-2-15,2-2 8 16,5 0-8-16,1 2-9 16,2 0 9-16,0 0 0 15,-4 1 0-15,-3 4 0 16,-8-2 0-16,-7 3 1 15,-3 0 0-15,-3 0 0 16,-3 2 0-16,4-2-1 16,2 0-1-16,2 2 0 15,2 0 1-15,2 0 0 0,-4 2 1 16,-1 0 0-16,-6 0-1 16,-3 0 0-16,-1-1 0 15,-1 1 0-15,-2 0 0 16,-2-2 0-16,2 2 2 15,-4 0-2-15,-3 4-1 16,-4 2 0-16,-2 2-6 16,-5 4 7-16,-2 0 0 15,2 2 0-15,-1 0 0 16,3-2 0-16,0-2 1 16,3 0-1-16,0 0-7 15,0-2 6-15,-3-1-12 16,-2 4 7-16,-4 0 6 0,-5 4-2 15,-1-1 2-15,-3 4 0 16,-3-2 0-16,2 2-1 16,0 0 1-16,-1 0-1 15,1 0 1-15,0-1 0 16,-2 4 1-16,-2-3-1 16,1 0 0-16,-1 1-1 15,0 3 0-15,-1-1 1 0,-3 1 0 16,3 0 1-16,-3 0 0 15,0 0-1-15,0 0 1 16,0 0 5-16,0 0-6 16,0 0-9-16,0 0 8 15,0 0 2-15,0 0-1 16,0 0 0-16,0 0 1 16,0 0-2-16,0 0 0 15,0 0 1-15,0 0 1 16,0 0-1-16,0 0 0 15,0 0-26-15,0 0-125 16,-3-2-176-16,-10-2-728 0</inkml:trace>
  <inkml:trace contextRef="#ctx0" brushRef="#br0" timeOffset="78007.69">10349 14119 778 0,'0'0'402'0,"0"0"-163"0,0 0-85 16,0 0 35-1,0 0-4-15,0 0-12 16,0 0 22-16,13-35 0 0,-13 35-14 16,0 0 8-16,0 0-2 15,0-1-36-15,0 1-31 16,0-3-21-16,0 0-30 16,-7 1-39-16,-1-2-11 15,-3 4 1-15,-5 0 2 16,-7 0 25-16,-6 2-22 15,-4 14 4-15,-7 8 7 16,-2 6-9-16,-3 4 0 16,1 0-12-16,-1 2-14 0,1 2 7 15,-1 0-8-15,0-2-1 16,-2 2 1-16,1 2 0 16,-6 0 0-1,0 3 0-15,-4 1-4 0,-2-2 4 16,-3 2 0-16,3-4 11 15,2 0 8-15,1-4-18 16,6-1 21-16,0-2-11 16,5 2-10-16,1-5 23 15,1-2-23-15,2 2 8 16,-3-2 5-16,1 0-13 16,0 2 7-16,-5-4-1 15,3 2-5-15,-1 0-3 0,-2 2 1 16,0 1 0-1,-1 1 0-15,-2-2 1 16,3 2 8-16,1-2-9 16,4 2 0-16,-1-4-2 15,3 2-2-15,0-4 4 16,-1 2 1-16,4-2 0 0,-1 2 6 16,0 2-7-16,0 2-1 0,0 0 1 15,0 3-1-15,1 1 1 16,-2 0-1-16,-1-2 2 15,0 6 0 1,-2 2-1-16,0-2 0 0,0 0-2 16,-3-5-4-16,5 1 2 15,0-4-2-15,1-4 12 32,4-2-2-32,-1 0-4 15,5-8 1-15,0 4-2 0,0 0-4 0,0 0 5 16,-3-4 0-1,1 4 0 1,-3 0 1-16,-1 2-1 0,-2-2 0 16,6 0-2-16,-1-4 2 15,5 5-4-15,5-5 4 16,2 0 0-16,2 0 1 16,1 4-1-16,2-4 0 15,1 4 0-15,1 4-1 16,-3-4 1-16,3-2-1 15,-1 0 2-15,3-2-1 16,-1 0 0-16,3-4 0 16,0-4-1-16,2-2 1 15,4 0 0-15,1-6-1 0,2 0 2 16,0-2-1-16,-1 2 0 16,1-2 0-16,2 0 0 15,0 0-48-15,13-14-110 16,16-16-513-16,7-8-2095 0</inkml:trace>
  <inkml:trace contextRef="#ctx0" brushRef="#br0" timeOffset="79436.64">10318 14345 980 0,'0'0'297'0,"0"0"-45"0,0 0 15 15,0 0-11-15,0 0 70 16,0 0 12-16,0 0-12 16,-2-80-67-16,2 72 6 15,0 2-67-15,0 0-86 16,-3 0-62-16,1 0-19 15,0 0-8-15,2 0-10 16,0 2-12-16,0 0 5 16,0 2 0-16,0 0 11 15,0 0-2-15,0 0 3 16,0 0 1-16,4 2 2 0,1 0-21 16,1 0 0-16,8 0 0 15,1 16 0-15,10 4 0 16,4 6 0-1,6 6 0-15,7 3 0 0,6 6 0 16,3 1 0-16,4 5 0 16,1 3 0-16,0-4 0 15,-2 6 0-15,-1 0 0 16,-2 0 0-16,-2 0 0 16,2 1 0-16,-2-2 0 0,-1 6 0 15,0-9 0-15,-1 2 0 16,0-4 0-16,-2-2 0 15,-1-4 0-15,-4-1 0 16,-2-3 0-16,-2-3 0 16,-5-2 0-16,0-1 0 15,-2-6 0-15,0 2 0 16,0-4 0-16,0 0 0 16,-1 0 0-16,-1 0 0 15,0-2 0-15,0 2 0 16,-2-1 0-16,-1-2 0 0,-2 2 0 15,3-2 0-15,-1-1 0 16,1-1 0-16,0 1 0 16,-4-4 0-16,4 4 0 15,-2-4 0-15,-1 4 0 16,-3-2 0-16,4 2 0 16,-5 0 0-16,0 0 0 15,0-6 0-15,-5 4 0 16,1 0 0-16,-4-2 0 15,3 0 0-15,-1-2 0 16,1 2 0-16,-1-6 0 0,1 2 0 16,-2 0 0-1,2 2 0-15,-2-3 0 0,-2 0 0 16,3 1 0-16,-4 3 0 16,1-8 0-16,1 3 0 15,-2 1 0-15,-1-4 0 16,1 4 0-1,2-1 0-15,-2-2 0 0,1 2 0 16,-1-4 0-16,-2 2 0 16,1 2 0-16,-3 0 0 0,2-4 0 15,-1 2 0-15,0-2 0 16,-1 0 0-16,1-2 0 16,-3 0 0-16,0 0 0 15,0 2 0-15,-2-4 0 16,0 0 0-16,0 0 0 15,0 0 0-15,0 0 0 16,0 4 0-16,0-4 0 16,0 0 0-16,0 0 0 15,0 0 0-15,2 0 0 16,0-12-380-16,-2-8-1218 0</inkml:trace>
  <inkml:trace contextRef="#ctx0" brushRef="#br0" timeOffset="137040.23">20954 11943 2183 0,'0'0'869'0,"0"0"-552"15,0 0 24-15,0 0-101 16,0 0-141-16,0 0-69 16,-57 40-24-16,23 24 5 15,-8 18-11-15,-5 5 0 16,0 1 0-16,7-10 0 16,11-16 0-16,9-17 0 15,11-23 0-15,7-18 0 16,2-7 0-16,2-52 0 15,21-42 0-15,6-43 0 16,4-27 0-16,-4 23 0 0,-7 36 0 16,-8 47 0-16,-6 32 0 15,1 14 0-15,1 13 0 16,0 4 0-16,9 56 0 16,0 11 0-16,6 17 0 15,6 10 0-15,0-10 0 16,7 9 0-16,5-7 0 15,-3-10 0-15,-5-9 0 16,-6-15 0-16,-9-14-33 16,-15-16-189-16,-15-24-274 15,-23-2-145-15,-5-23-1093 0</inkml:trace>
  <inkml:trace contextRef="#ctx0" brushRef="#br0" timeOffset="137202.79">20669 12378 2501 0,'0'0'628'16,"0"0"-430"-16,0 0 28 15,123 0-73-15,-41-2-90 16,48-20-63-16,-21 2-372 0,-21 4-1123 16</inkml:trace>
  <inkml:trace contextRef="#ctx0" brushRef="#br0" timeOffset="137676.94">21660 12244 2586 0,'0'0'551'0,"0"0"-464"0,0 0-13 15,117-22 47-15,-59 22-64 16,13 0-45-16,11 0-4 16,8 2-8-16,1 0-2 15,-4-2-68-15,-14 0-57 16,-15-2 14-16,-18-14 40 16,-17-2 19-16,-21-8 53 15,-2-2 0-15,-21-7 2 16,-14 2 9-16,-3-2 35 15,3 3 72-15,8 8 81 16,6 6 9-16,15 10-8 16,6 8-88-16,9 0-84 0,29 20-13 15,17 10-2-15,13 6-6 16,3 2 4-16,-5 1-10 16,-10-3 0-16,-18-4 0 15,-20-2 0-15,-18 0 1 16,-14-2 22-16,-28-2 14 15,-11 0-14-15,-3-2-23 16,7-4 0-16,14-6-165 0,35-14-292 16,0 0-383-16,33-10-915 0</inkml:trace>
  <inkml:trace contextRef="#ctx0" brushRef="#br0" timeOffset="138269.37">23129 11887 2282 0,'0'0'950'16,"0"0"-401"-16,0 0-234 15,0 0-315-15,0 0 0 0,-35 164 0 32,32-87 0-32,3 3 0 0,0-4 0 0,0-4 0 15,0-12 0-15,0-14 0 16,0-14 0-16,0-14 0 15,0-15 0-15,0-3 0 16,-4-26 0-16,0-23 0 16,-2-33 0-16,6-32 0 15,0 2 0-15,0 11 0 16,12 17 0-16,1 30 0 16,3 2 0-16,2 2 0 15,-2 20 0-15,1 16 0 16,3 14 0-16,3 0 0 0,2 29 0 15,-6 16 0-15,-3 9 0 16,-9 4 0-16,-7 0 0 16,0-6 0-16,-21-6 0 15,-8-7-47-15,0-9 16 16,2-10 22-16,10-8 7 16,8-6 2-16,9-6 0 15,0 0 9-15,26 0-9 16,21-6-1-16,12 0 1 15,11 6-55-15,7 0-49 16,-6 14 8-16,-9 14 0 0,-18 8 11 16,-17 6 41-16,-23 2 13 15,-4-2 31-15,-33 0 4 16,-18-6 91-16,-11-1 29 16,-8-8-35-16,8-6-8 15,9-6-12-15,18-8-42 16,21-7-27-16,30-30-80 15,24-12-535-15,13-9-924 0</inkml:trace>
  <inkml:trace contextRef="#ctx0" brushRef="#br0" timeOffset="138642.81">23902 12182 1114 0,'0'0'1741'0,"0"0"-1076"15,0 0-374-15,0 0-165 16,201-6-80-16,-23-2-46 16,14-2-3-16,-32-4-147 15,-51-1-145-15,-55 4-177 16,-25-3 8-16,-9-4 138 16,-16-4 216-1,-4-5 110-15,-18 0 190 0,-17 0 47 16,-7 3 94-16,4 2-28 15,9 6-5-15,11 6-90 16,11 8-73-16,7 2-66 16,9 0-69-16,24 20 13 15,14 10 4-15,14 4-10 16,1 4 1-16,-2 4-8 0,-9 0-9 16,-16 1 7-16,-16-1-1 15,-19 0 3-15,-11-2 6 16,-34 0 3-1,-16 2-9-15,-28 4-174 0,14-8-387 16,10-14-939-16</inkml:trace>
  <inkml:trace contextRef="#ctx0" brushRef="#br0" timeOffset="139107.9">25783 11761 2689 0,'0'0'782'0,"0"0"-640"15,0 0-22-15,0 0 17 16,0 0-88 0,0 0-40-16,0 0-8 0,-38 108-1 15,47-96-18-15,0-10 10 16,0-2 8-16,-1-8 16 0,1-18-2 15,1-6-5 1,-6-2 1-16,-4 2 4 0,0 3-5 16,-12 10 3-1,-19 14 13-15,-11 5-23 0,-10 28-2 16,-2 25 0-16,-2 17 0 16,6 10 5-16,15 4 9 15,20-1 13-15,15-10-3 16,15-6-12-16,38-13-12 15,18-14 0-15,19-16 0 16,5-18 0 0,3-6 0-16,-11-10 0 0,-14-14 0 15,-19-2 0-15,-23 0 0 0,-12 6 0 16,-17 2 0 0,-2 8 0-16,0 10 0 0,-5 0-209 15,-4 0-870-15</inkml:trace>
  <inkml:trace contextRef="#ctx0" brushRef="#br0" timeOffset="142469.57">27115 12007 599 0,'0'0'1038'0,"0"0"-743"16,0 0 196-16,0 0 4 15,0 0-209-15,0 0-49 16,0 0-30-16,-15-12-17 16,15 12-68-16,-3 0-34 0,3 0-40 15,0 0-48 1,0 0 0-16,25 0 0 0,40 0 0 15,48 0 0-15,46 0 0 16,14 2 0-16,-8 8 0 16,-40-2 0-16,-50-2 0 15,-27-4-17-15,-23 0-25 16,-4-2 41-16,-9 0-7 16,-8 0 8-16,-4 0 35 15,0-14-29-15,-10-2-6 16,-5-6-2-16,-1 0-16 0,-1-2 2 15,-1 0-4 1,-2 2 8-16,-2 2 12 0,-3 2-4 16,0 4 4-16,1 2 0 15,6 4 15-15,2 4 15 16,10 0 6-16,6 4-18 16,0 0-18-16,14 0 0 15,17 8 0-15,13 8 0 16,8 2 0-16,2 2 0 15,0 0 0-15,-11 2 0 16,-14 4 0-16,-18 4 0 16,-11 0 0-16,-16 4 0 0,-22-2 0 15,-6-2 0-15,-5 1 0 16,5-5 0-16,3-2 0 16,15-2-92-16,21 4-181 15,5-4-312-15,0-8-440 0</inkml:trace>
  <inkml:trace contextRef="#ctx0" brushRef="#br0" timeOffset="143177.07">28496 11596 1490 0,'0'0'1138'0,"0"0"-656"0,0 0 61 16,0 0-219 0,0 0-205-16,0 0-119 0,0 0 0 15,-4 34 0-15,-5 32 0 16,1 9 0-16,-2 5 0 15,4-8 0-15,1-12 0 16,3-14 0-16,0-15 0 16,2-18 0-16,0-13-174 15,0-12 36-15,0-34-357 0,0-32-24 16,0-32 285-16,0 4 5 16,0 13 152-16,0 23 77 15,0 34 318-15,0 6 188 16,0 8-34-16,0 14-184 15,0 8-136-15,0 0-68 16,0 26-38 0,17 12-46-16,14 12 0 0,10 10 0 15,10 8 0-15,5 1 0 16,0-1 0-16,-10-6 0 16,-12-6 0-16,-21-5 0 0,-13-10 0 15,-13-5 0 1,-36-4 0-1,-14-1 0-15,-5-8 0 0,1-2 0 0,9-5 0 16,21-4-30-16,37-12-335 16,27 0-546-16,25-8-824 0</inkml:trace>
  <inkml:trace contextRef="#ctx0" brushRef="#br0" timeOffset="143569.34">29232 11951 2505 0,'0'0'681'0,"0"0"-113"16,0 0-226-16,0 0-342 15,0 0 0-15,167-12 0 16,-77 12-17 0,5 8-67-16,-7-2-1 0,-11-4-31 31,-19-2 25-31,-23 0 50 15,-20-10 41-15,-15-10 26 0,0-6 55 0,-8-2-3 32,-15-2-15-32,-3 1-18 15,-1 8-11-15,5 5 37 0,7 8-35 0,7 3-36 16,8 5 0-16,0 0 0 0,16 14 0 16,16 11 0-16,5 5 0 15,3 4 0-15,1 4 0 31,-10 0 0-31,-9 0 0 16,-15 0 0-16,-7 0 0 16,-2-2 0-16,-25 1 0 15,-8-5 0-15,-4-2 0 16,1-8 0-16,9-4-197 16,21-14-178-16,8-4-399 15,2 0-727-15</inkml:trace>
  <inkml:trace contextRef="#ctx0" brushRef="#br0" timeOffset="143773.74">30364 11660 2576 0,'0'0'642'0,"0"0"-88"16,0 0-230-16,0 0-324 15,0 0 0-15,0 0 0 16,176-42 0-16,-109 36-42 15,-3-2-188-15,-6-2-322 0,-16 0-255 16,-21 2-121-16</inkml:trace>
  <inkml:trace contextRef="#ctx0" brushRef="#br0" timeOffset="144009.15">30511 11546 907 0,'0'0'683'16,"0"0"-144"-16,0 0 40 15,0 0-218-15,0 0-91 16,0 0 48-16,0 0-104 15,-39 82-98-15,39-39-7 16,0 4-109-16,0 8 0 16,0 1 0-16,0 0 0 15,-6 0 0-15,-3-6 0 16,3-8 0-16,-1-4 0 0,7-8 0 16,0-3 0-1,13-5 0-15,23-6 0 0,17-6 0 16,14-8-114-16,37-4-224 15,-16-19-282-15,-20-5-230 0</inkml:trace>
  <inkml:trace contextRef="#ctx0" brushRef="#br0" timeOffset="144166.76">30326 11967 811 0,'0'0'2015'0,"0"0"-1514"15,0 0-196-15,0 0-51 0,178-22-179 16,-80 16-75-16,-18 4-150 16,-26 2-727-16</inkml:trace>
  <inkml:trace contextRef="#ctx0" brushRef="#br0" timeOffset="145166.37">21302 13772 1335 0,'0'0'837'0,"0"0"-545"16,0 0 223-16,0 0-130 16,-120-38-90-16,110 36-113 15,6 2-44-15,4 0-60 16,0 0-39-16,0 0-39 15,16 0 0-15,22 0 0 16,49 0 0-16,60 0 0 16,62 0 0-16,23 0 0 15,-18 0-3-15,-58 0-84 16,-69-10-111-16,-39 0-57 16,-27-2 74-16,-15-6 101 0,-6-5 80 15,-21-4 29-15,-31-1 38 16,-8 1 69-16,4 5 35 15,12 8 3-15,15 4-39 16,19 6-43-16,10 4-92 16,16 0 0-16,26 12 0 15,12 13 0-15,2 4 0 16,-5 7 0-16,-11 4 0 16,-11 0 0-16,-14 3 0 15,-12-3 0-15,-3 0 0 0,-13-2 0 16,-16-4 0-16,-3-4 0 15,5-2 0-15,12-14-83 16,15-14-299-16,0 0-546 16,20-8-760-16</inkml:trace>
  <inkml:trace contextRef="#ctx0" brushRef="#br0" timeOffset="145734.46">23347 13465 1984 0,'0'0'606'15,"0"0"-293"-15,0 0 240 16,0 0-278-16,0 0-80 16,0 0-90-16,0 0-40 15,-180-86-65-15,100 126 0 16,-3 16 0-16,12 12 0 15,13 7 0-15,21 3 0 16,21-2 0-16,16-4 0 16,10-8 0-16,33-10 0 15,13-14 0-15,11-13 0 16,4-13 0-16,-4-14 0 0,-7 0 0 16,-13-27 0-16,-14-5 0 15,-18-6 0-15,-15-4 0 16,0-2 0-16,-26 4 0 15,-12 8 0-15,-4 6 0 16,2 12 0-16,2 8 0 16,8 6 0-16,11 0 0 15,15 12 0-15,4 10 0 0,6 2 0 16,25 0 0-16,11-6 0 16,6-4 0-16,0-6 0 15,-1-4 0-15,-7-4 0 16,-11 0 0-16,-13 0 0 15,-9 0 0 1,-7 2 0-16,0 6 0 0,0 12 0 16,-5 12 0-16,-6 10 0 15,0 11 0-15,0 2 0 16,-1 0 0-16,8-7 0 16,2-8 0-16,2-10-15 15,18-26-484-15,10-4-310 16,6-16-677-16</inkml:trace>
  <inkml:trace contextRef="#ctx0" brushRef="#br0" timeOffset="146143.28">23842 13774 709 0,'0'0'2157'16,"0"0"-1570"-16,0 0-228 15,0 0-75-15,0 0-284 16,0 0 0-16,187-8 0 15,-89 0 0-15,9 0 0 16,2-4 0-16,-24 0 0 0,-2-2 0 16,-23 2 0-16,-27 2 0 15,-22 0 0 1,-11 2 0-16,-13-5 0 0,-18 4 0 16,-5-1 0-16,3 2 0 15,6 2 0-15,11 3 0 16,10 2 0-16,6 1 0 15,0 0 0-15,4 1 0 16,16 17 0-16,9 5 0 16,5 7 0-16,1 6 0 0,-6 2 0 15,-4 2 0-15,-14 0 0 16,-9-4 0-16,-2-4 0 16,-11-4 0-16,-14-4 0 15,1-6 0-15,4-7-182 16,20-11-173-16,0-21-336 31,5-9-650-31</inkml:trace>
  <inkml:trace contextRef="#ctx0" brushRef="#br0" timeOffset="146499.94">25055 13449 1927 0,'0'0'918'0,"0"0"-323"15,0 0-107-15,0 0-320 16,0 0-168-16,0 0 0 0,0 0 0 15,-23 151 0-15,23-69 0 16,0 6 0-16,0 0 0 16,0-10 0-16,4-12 0 15,3-13 0-15,-1-19 0 16,-4-16 0-16,2-12 0 16,-4-6 0-16,0-18 0 15,0-25 0-15,2-33 0 16,4-32 0-16,9-30 0 15,4 9 0-15,-4 29 0 16,-1 36 0-16,-4 28 0 16,2 2 0-16,1 4 0 0,5 4 0 15,2 9 0 1,7 12 0-16,8 5 0 0,6 0 0 31,3 16 0-31,-2 10-197 0,-3 20-397 16,-16-6-310-16,-15-4-374 0</inkml:trace>
  <inkml:trace contextRef="#ctx0" brushRef="#br0" timeOffset="146641.53">25018 13686 1704 0,'0'0'777'16,"0"0"-183"-16,0 0-82 16,0 0-275-16,0 0-102 15,114 5-45-15,-38-5-43 16,10 0-47-16,44-4-64 15,-23 1-386 1,-20-4-693-16</inkml:trace>
  <inkml:trace contextRef="#ctx0" brushRef="#br0" timeOffset="147065.29">25722 13828 2558 0,'0'0'739'16,"0"0"-437"-16,0 0-62 16,0 0-81-16,139-4-61 15,-12 4-98-15,49 0 0 16,18 0 0-16,-12 0 0 16,-44-4-98-16,-57-4-161 0,-35-4-25 15,-23 0-182-15,-17-4 217 16,-6-6 71-16,-27-2 95 15,-28-2 83-15,-9 3 97 16,-2 4 103-16,14 1 178 16,13 5 73-16,19 8-160 15,18 2-91 1,2 3-200-16,22 4 0 0,23 17 0 16,11 7 0-16,11 4 0 15,-1 4 0-15,-3 0 0 16,-12-2 0-16,-13 2 0 15,-18-2 0-15,-20 2 0 16,-4 0 0-16,-35 2 0 0,-9 1 0 16,-4-6 0-16,10 0 0 15,30-13-107-15,12-8-444 16,10-12-619-16</inkml:trace>
  <inkml:trace contextRef="#ctx0" brushRef="#br0" timeOffset="147476.54">27748 13467 2725 0,'0'0'735'15,"0"0"-220"-15,0 0-394 0,0 0-121 16,0 0 0-16,-116 106 0 16,91-29 0-16,1 9 0 15,4 2 0-15,0-8 0 16,4-16 0-16,3-11 0 15,6-26 0-15,3-14 0 16,4-13 0-16,0-18 0 16,0-32 0-16,2-33 0 15,20-39 0-15,16-39 0 16,2 11 0-16,-7 34 0 0,-8 44 0 31,-13 45 0-31,-1 13 0 0,-3 14 0 0,4 3 0 16,-1 40 0-16,-1 24 0 15,4 15 0-15,-3 8 0 16,3 3 0-16,-1-5 0 16,5-8 0-16,2-8 0 15,2-12 0 1,-1-14 0-16,-2-14 0 0,-1-15-269 16,-9-22-236-16,-5-21-102 31,-4-12-802-31</inkml:trace>
  <inkml:trace contextRef="#ctx0" brushRef="#br0" timeOffset="147602.29">27543 13790 2023 0,'0'0'395'16,"0"0"-21"-16,0 0-36 15,207 16-320-15,-91-28-18 0,2-8-1056 16</inkml:trace>
  <inkml:trace contextRef="#ctx0" brushRef="#br0" timeOffset="147728.93">28882 13780 2869 0,'0'0'632'16,"0"0"-281"-16,0 0-107 15,0 0-244-15,0 0-21 16,0 0-808-16</inkml:trace>
  <inkml:trace contextRef="#ctx0" brushRef="#br0" timeOffset="148697.96">21062 15091 1859 0,'0'0'698'0,"0"0"-461"0,0 0 120 15,0 0 101-15,39-106-204 16,-27 106-133-16,5 0-59 16,12 28-12-16,21 12-50 15,14 12 0-15,36 6 0 16,43-3 0-16,57-15 0 16,30-22-74-1,6-18-2-15,-10-14 5 0,-29-21-86 16,-7-6 23-16,-14-22 77 15,-14-11 29-15,-16-2 28 16,-33 14 0-16,-24 21 11 16,-29 26-4-16,-11 15-6 15,3 2 16-15,1 28 4 0,3 18 24 16,-1 14-2 0,8 8-25-16,26 8-9 0,46-11-9 15,58-25-12 1,23-30 6-16,-2-20-4 15,-23-42 10-15,-35-11 9 16,-33 5 55-16,-28 2 13 16,-24 6-20-16,-15 0 13 15,7 0 10-15,-3 6-37 0,0 7-10 16,-10 26-13-16,-4 9-20 16,3 22 0-16,6 19 0 15,13 12 0-15,30 9 0 16,33 0 0-16,37-20 0 15,9-12 0-15,-28-26 0 16,-41-4 0-16,-48-14 0 16,-22-6 0-16,-3-4 0 15,-8-8 0-15,-14 2 0 16,-34 12-8-16,-27 10-461 16,-16 8-924-16</inkml:trace>
  <inkml:trace contextRef="#ctx0" brushRef="#br0" timeOffset="149142.7">21498 15735 2412 0,'0'0'748'0,"0"0"-459"0,0 0 180 16,0 0-291-16,0 0-178 15,0 0 0-15,-44 152 0 16,34 1 0-16,4 25 0 16,4-13 0-16,2-41 0 15,0-44 0-15,18-30 0 16,6-28-168-16,34-22-206 15,-7 0-284-15,1-26-221 0</inkml:trace>
  <inkml:trace contextRef="#ctx0" brushRef="#br0" timeOffset="149298.54">21850 15797 2013 0,'0'0'976'16,"0"0"-466"-16,0 0-255 15,0 0-78-15,-7 118-12 16,7-25-165-16,0 27 0 15,14 22 0-15,6-11 0 16,-2-29 0-16,-5-30 0 16,-4-28-119-16,-4 2-359 15,-3-7-261-15,-2-12-280 0</inkml:trace>
  <inkml:trace contextRef="#ctx0" brushRef="#br0" timeOffset="149471.34">21440 16441 2512 0,'0'0'655'16,"0"0"-394"-16,0 0 30 16,0 0-168-16,0 0-72 15,172-22-51-15,-34 0-114 16,-16 4-442-16,-8-5-706 0</inkml:trace>
  <inkml:trace contextRef="#ctx0" brushRef="#br0" timeOffset="150368.81">22489 16252 2372 0,'0'0'678'31,"0"0"-301"-31,0 0 1 0,-124-74-187 0,88 60-91 16,1 10-100-16,-5 4 0 16,-1 22 0-16,-3 26 0 15,4 12 0-15,9 19 0 16,11-3 0-16,17 0 0 15,3-14 0 1,29-18 0-16,18-20 0 0,6-20 0 16,3-4 0-16,-2-32 0 15,-10-12 0-15,-8-6 0 0,-14-6 0 16,-9 6 0-16,-9 2 0 16,-4 16 0-16,0 9 0 15,0 19 0-15,0 4 0 16,0 22 0-16,0 19 0 15,6 11 0-15,9 2 0 16,10 0 0-16,4-10 0 16,4-12 0-16,0-14 0 15,3-18 0-15,-3 0 0 16,-4-22 0-16,0-18 0 0,-6-10 0 31,-4-2 0-31,-5 6 0 0,-5 2 0 0,-3 17 0 16,-1 13 0-16,2 14 0 15,2 5 0-15,9 27 0 16,3 12 0-16,11 4 0 16,6 2 0-16,2-6 0 15,2-12 0-15,-3-10 0 16,-8-12 0-16,-5-10 0 16,-4-2 0-16,-4-24 0 15,0-10 0-15,-2-4 0 16,-1-4 0-16,1 4 0 15,-5 4 0-15,1 10 0 0,-6 12 0 16,-2 14 0-16,3 4 0 31,-1 32 0-31,4 14 0 0,3 12 0 0,5-4 0 16,4-4 0-16,4-14 0 16,3-14 0-16,3-18 0 15,-3-8 0-15,0-13 0 31,-2-22 0-31,-1-11 0 0,-3-6 0 16,-4 6 0 0,0 6 0-16,-9 14 0 15,1 12 0-15,-3 14 0 0,0 6 0 16,3 24 0-16,3 14 0 16,-1-2 0-16,5 6 0 15,2-12 0-15,2-6 0 16,1-16 0-16,-1-8 0 15,2-6 0-15,1-10 0 16,2-22 0-16,-3-4 0 16,-1-4 0-16,-6 6 0 15,-5 10 0-15,-6 6 0 16,-4 16 0-16,1 2 0 16,1 16 0-16,5 16 0 15,9 4 0-15,11 4 0 0,11-6 0 16,11-14-3-16,16-20-480 15,-11-10-358-15,-16-18-1002 0</inkml:trace>
  <inkml:trace contextRef="#ctx0" brushRef="#br0" timeOffset="150505.2">24047 15954 2699 0,'0'0'832'0,"0"0"-469"0,0 0-161 0,0 0-202 16,0 0 0-16,0 0-312 15,58 116-1009-15</inkml:trace>
  <inkml:trace contextRef="#ctx0" brushRef="#br0" timeOffset="151530.01">24372 16611 2657 0,'0'0'816'0,"0"0"-587"16,0 0 38-16,0 0-140 16,45-108-127-16,-9 46 0 15,1-18 0-15,8-23 0 16,-1-27 0-16,-4-30 0 16,-11 9-56-16,-15 39 2 15,-9 44-1-15,-5 46 33 16,0 12 22-16,-5 10 30 15,-15 40-21-15,-3 56 3 0,6 46 12 16,11 23 3-16,6-5 4 16,29-20 23-16,8-37-54 15,3-25 0-15,0-24 0 16,1-22 0-16,9-10 0 16,8-8 0-16,2-14-3 15,-4-28-13-15,-4-46 7 16,-12-44 9-16,-9-47 7 15,-9-27-7-15,-13 5 9 16,-9 49-3-16,0 54 0 0,0 44-6 16,0 35 0-16,0 5 0 15,-4 49 0-15,-12 49 0 16,3 53 0-16,6 19 0 16,7-4 0-16,11-37 0 15,14-45 0-15,2-26 0 16,4-22 0-16,6-4 0 15,8-18 0-15,4-10 0 16,-5-10 0-16,-5-38 0 16,-8-18 0-16,-4-14 0 15,-10-4 0-15,-3 3 0 16,-5 15 0-16,-5 18 0 16,-2 26 0-16,2 18 0 0,-1 10 0 15,6 32 0-15,2 14 0 16,7 10 0-16,6-3 0 15,1-9 0-15,4-6 0 16,2-16 0-16,-2-14 0 16,-2-14 0-16,-3-4 0 15,-6-14 0-15,-4-22 0 16,-10-8 0-16,-4-10 0 16,0-4 0-16,-23 1 0 15,-1 7 0-15,-3 10 0 16,5 10 0-16,6 12 0 15,12 8 0-15,4 6 0 0,0 0 0 16,25 4 0-16,8 0 0 16,7 0 0-16,5 8 0 15,3 10 0-15,4 4 0 16,-6 4 0-16,-3 6 0 16,-7 8 0-16,-10 4 0 15,-8 2 0-15,-7 3 0 16,-8-5 0-16,-3-8 0 15,0-10 0-15,0-12 0 16,0-14 0-16,0 0 0 16,0-22 0-16,10-26 0 0,13-12 0 15,10-11 0-15,7 1 0 16,5 10 0-16,-1 12 0 16,-1 20 0-16,-7 20 0 15,-5 8 0-15,-4 36 0 16,-8 14 0-16,-1 16 0 15,-7 5 0-15,-4 5 0 16,-2 4-233-16,-1-22-354 16,-4-18-490-16</inkml:trace>
  <inkml:trace contextRef="#ctx0" brushRef="#br0" timeOffset="151677.44">25602 15819 3085 0,'0'0'503'0,"0"0"-402"16,125 2 79-16,18 6-180 15,-12-2-129-15,-2-6-859 0</inkml:trace>
  <inkml:trace contextRef="#ctx0" brushRef="#br0" timeOffset="152301.34">27675 15619 2699 0,'0'0'339'0,"0"0"-71"16,0 0 220-16,0 0-310 15,0 0-89-15,0 0-70 0,-148 44-3 16,68 64-16-16,13-4 0 15,16-3 0-15,29-15 0 16,22-24 0-16,22 4 0 16,27-8 0-16,18-18-14 15,15-22-10-15,3-18 14 16,-5-8 10-16,-9-28 0 16,-13-8 4-16,-13-10 11 15,-12 2 14-15,-12 6-29 16,-8 10 0-16,-9 14 0 15,-4 14 0-15,0 8 0 16,0 18 0-16,0 20 0 0,0 8 0 31,12 2 0-31,5-6 0 0,8-8-11 0,6-12-43 16,0-12 15-16,5-10 29 16,-3-8 10-16,0-20 3 15,-1-8 15-15,1-8 6 16,-2 4 7-16,-2 8 7 15,-8 6-38-15,-6 12 0 16,-6 14 0-16,-2 0 0 16,-3 24 0-16,2 14 0 15,4 2 0-15,-1 2 0 16,-1 2 0-16,4-10-50 16,-3-6 20-16,-3-10 19 15,1-14 11-15,-1-4 6 16,4-4 45-1,5-24-17-15,12-10-34 0,8-12 0 0,8-4 0 16,6-4 0-16,-2 10 0 16,-5 2-23-16,-17 6-226 15,-15 13-581-15,-10 9-1661 0</inkml:trace>
  <inkml:trace contextRef="#ctx0" brushRef="#br0" timeOffset="152447.03">28347 15661 2167 0,'0'0'854'0,"0"0"-177"16,0 0-432-16,0 0-245 15,0 0-147-15,0 0-955 0</inkml:trace>
  <inkml:trace contextRef="#ctx0" brushRef="#br0" timeOffset="153380.6">29113 15691 2885 0,'0'0'563'0,"0"0"-398"15,0 0 149-15,0 0-145 16,0 0-169-16,0 0 0 15,-77 160 0-15,63-93 0 16,14 1 0-16,0-6 0 16,33-8-35-16,12-14 16 0,2-18 16 15,2-14 3-15,-7-8 12 16,-9-18 33 0,-6-16-45-16,-8-2 0 0,-4-10 0 15,1 2 0-15,-3 0 0 16,3 7 0-1,-6 7 0-15,0 16 0 0,-3 14 0 16,-3 0 0-16,0 26 0 16,3 10 0-16,-1 6 0 15,4 1 0-15,1-7 0 16,-3-8 0-16,2-14 0 0,1-10-12 16,3-4 12-1,5-6 9-15,6-20-6 0,6-4-3 16,6-2 0-16,1-4 0 15,-1 5 0-15,-12 9 0 16,-6 12 0-16,-11 10 0 16,-6 0 0-16,-2 22 0 15,0 9 0-15,6 6 0 16,9 2-17-16,10-3-60 16,10-8-14-16,5-6 28 0,3-18 0 15,-6-4 54 1,-5-4 9-16,-10-22 46 15,-5-2 50-15,-5-4-34 0,-3-2-23 16,-1 6-21-16,-3 6-18 16,1 8 13-1,-3 9-13-15,0 5-9 0,3 0-3 16,1 19-10-16,6 7 13 16,7 6 8-16,2-4-67 15,10-2-64-15,1-12-63 16,5-12 35-16,-1-2 55 0,-2-24-81 15,-7-17 98 1,-4-13 70-16,-5-8 18 0,-2-6 91 16,1-8-7-16,0-8 6 15,0 3 19-15,-2 13 55 16,-6 12 41-16,-3 24-16 16,-7 26-70-16,0 6-119 15,0 42 0-15,2 37 0 31,2 1 0-31,4 12 0 0,0 4 0 0,1-24 0 16,1 4 0-16,-4-23-23 16,-2-17-10-16,-1-22 17 15,-1-14 16-15,2-4 25 16,6-24 1-16,7-16-19 16,8-10-7-16,8-7 0 15,5 1-23-15,5 2-29 0,-1 10-50 16,2 8-144-16,-11 8-112 15,-13 10-520-15</inkml:trace>
  <inkml:trace contextRef="#ctx0" brushRef="#br0" timeOffset="153539.04">30031 15213 2340 0,'0'0'743'0,"0"0"-175"0,0 0-371 16,0 0-197-16,0 0-44 16,139-9-864-16</inkml:trace>
  <inkml:trace contextRef="#ctx0" brushRef="#br0" timeOffset="153664.34">31243 15647 3291 0,'0'0'220'0,"0"0"-220"15,0 0-537-15,0 0-468 0</inkml:trace>
  <inkml:trace contextRef="#ctx0" brushRef="#br0" timeOffset="153978.63">28893 16637 2210 0,'0'0'825'15,"0"0"-218"-15,0 0-370 16,0 0-20-16,131-32-217 15,3 32 0-15,60-4 0 16,29 0 0-16,4-6 0 16,-22-2 0-16,-58-6 0 15,-45 8 0-15,-42-2-182 16,-31 4-17-16,-19 2 4 16,-10 2-15-16,-78 0-323 15,-14 0-165-15,-10 4-777 0</inkml:trace>
  <inkml:trace contextRef="#ctx0" brushRef="#br0" timeOffset="154137.31">29219 16848 2191 0,'0'0'461'0,"0"0"2"16,0 0 58-16,122 0-61 16,7-18-460-16,50-8 0 15,14 2 0-15,-10-2 0 16,-45 3 0-16,-51 10 0 15,-29 4-125-15,-21-1-140 16,-3-8-228-16,-9 2-113 0,-5 2-351 16</inkml:trace>
  <inkml:trace contextRef="#ctx0" brushRef="#br0" timeOffset="154309.1">30918 16699 3111 0,'0'0'519'0,"0"0"-519"0,0 0-129 15,0 0-1516-15</inkml:trace>
  <inkml:trace contextRef="#ctx0" brushRef="#br0" timeOffset="155503.81">14623 16762 2252 0,'0'0'816'0,"0"0"-511"0,0 0 57 16,0 0-1-16,0 0-361 15,0 0 0-15,-40 18 0 16,32 108 0-16,2 16 0 16,4-7 0-16,2-41 0 15,0-38 0-15,2-14 0 16,6-8 0-16,4-12-81 16,-3-16-83-16,-3-16 125 15,-4-38 33-15,-2-28-24 16,0-22 29-1,-13-28-5-15,-3 15 6 0,3 17 6 16,7 28 18-16,6 42 78 16,0 8 29-16,6 11-67 0,21 14-64 15,13 35 0 1,12 18 0-16,21 28 0 0,18 30 0 16,19 19 0-16,-8-9 0 15,-25-32 0-15,-23-31 0 16,-23-35 0-16,-2-2 0 15,-4-12 0-15,-4-18 0 16,-13-8 0-16,-6-60 0 16,-2-39 0-16,-20-41 0 15,-13-17 0-15,-1 31 0 16,7 32 0 0,12 44 0-16,9 22 0 0,1 14 0 15,5 4 0-15,0 18 0 0,20 4-72 16,20 32-188-16,27 44-259 15,-6-12-423-15,-9-6-390 16</inkml:trace>
  <inkml:trace contextRef="#ctx0" brushRef="#br0" timeOffset="156069.91">15601 17115 499 0,'0'0'1817'0,"0"0"-1136"15,0 0-219-15,0 0-124 16,0 0-133-16,0 0-111 0,-116 50-94 15,98 4 0-15,2 4 0 32,12 0 0-32,4-2 0 0,11-10 0 0,20-16 0 15,11-16 0-15,5-14 0 32,0-18 0-32,-9-22 0 0,-12-10 0 0,-16-12 0 15,-10 0 0-15,-14 0 0 16,-22 4 0-1,-6 9 0-15,-3 17 0 0,8 10 0 16,10 12 0-16,14 10 0 16,13 0 0-16,0 4 0 15,31 10 0-15,20 0 0 0,16-6 0 16,6-8 0-16,0-4-54 16,-5-22-11-16,-15-2 20 31,-18-2 45-31,-14-2 2 15,-13 6 56-15,-4 4 46 16,-4 8-104-16,0 6 0 16,0 8 0-16,0 4 0 15,0 26 0-15,0 20 0 16,6 20 0-16,7 7 0 16,5 3 0-16,-3 0 0 15,1-12 0-15,-3-10 0 0,-4-18 0 16,-2-14 0-1,-4-20 0-15,-1-6 0 0,0-6 0 16,4-24 0-16,8-20 0 16,8-12 0-16,13-10 0 15,55-12 0-15,-6 13-138 16,-1 21-811-16</inkml:trace>
  <inkml:trace contextRef="#ctx0" brushRef="#br0" timeOffset="156274.34">17180 17079 2392 0,'0'0'1028'0,"0"0"-452"16,0 0-476-16,0 0-100 15,0 0 0-15,0 0 0 16,138-71 0-16,-51 61 0 15,0 2 0-15,4-2-162 16,-22 2-590-16,-29 4-707 0</inkml:trace>
  <inkml:trace contextRef="#ctx0" brushRef="#br0" timeOffset="156535.31">17285 16958 2246 0,'0'0'802'0,"0"0"-323"16,0 0-125-16,0 0-139 15,0 0-215-15,0 0 0 16,0 0 0-16,-69 112 0 16,69-39 0-16,0 29 0 15,0 22 0-15,-5-7 0 16,-1-15 0-16,4-16 0 16,2-30 0-16,0-6 0 15,21 0 0-15,18-19 0 0,12-18 0 0,11-13 0 16,7 0 0-16,-2-26 0 15,-8-10-152-15,-18-4-142 16,-20-14-181-16,-17 6-268 16,-4 6-45-16</inkml:trace>
  <inkml:trace contextRef="#ctx0" brushRef="#br0" timeOffset="157164.31">17209 17548 929 0,'0'0'756'15,"0"0"-390"-15,0 0 219 0,0 0-31 16,0 0-291-16,0 0-185 15,0 0 2-15,87-111-19 32,-3 79-50-32,8 2-11 0,-1 2-87 0,-4 6-128 15,-16 8-102-15,-17 6 66 16,-21 8 134-16,-17 0 117 16,-16 0 48-16,0 22 226 15,-4 4-11-15,-12 14-35 16,5 6 1-16,1 7-70 15,6 5-40-15,4 6-39 16,0-2-80-16,12-10 0 0,12-10 0 16,7-16 0-16,5-18 0 15,6-8 0 1,0-14 0-16,-1-30 0 0,-5-14 0 16,-5-12 0-16,-4-2 0 31,-10 1 0-31,-1 13 0 0,-7 18 0 0,-5 16 0 15,0 12 0-15,-2 12 0 16,1 8 0-16,6 28 0 16,2 12 0-16,7 11 0 15,4-1 0-15,7-4 0 0,5-10 0 32,2-22 0-17,1-20 0-15,1-2 0 0,-5-32 0 16,-4-18 0-16,-6-12 0 15,-8-9 0-15,-8-11 0 16,-7-24 0-16,0-23 0 16,0 13 0-16,-9 18 0 15,0 30 0-15,5 38 0 16,2 12 0-16,-1 14 0 16,3 26 0-16,0 62 0 15,5 40 0-15,10 25 0 16,3-7 0-16,-3-26 0 15,-3-40 0-15,-1-21 0 0,-3-21 0 16,4-6-59-16,11-28-464 16,-4 0-210-16,-1-14-117 0</inkml:trace>
  <inkml:trace contextRef="#ctx0" brushRef="#br0" timeOffset="157672.34">18687 17397 1737 0,'0'0'762'0,"0"0"-375"16,0 0 87-16,0 0-207 15,0 0-70-15,0 0-89 0,135 36-39 16,-97-36-33-16,-2 0-20 16,-8-2 8-16,-5-20-23 15,-11-4 17 1,-8-6-18-16,-4 2 0 0,-4-2-3 16,-21 10-11-16,-6 8 1 15,-3 14 12-15,1 0 0 16,2 24 1-16,2 20 0 15,11 10 1-15,11 8 7 16,7 0-8-16,11-7 6 16,24-15 11-16,13-14-17 15,5-22 0-15,4-4 0 0,-1-22 0 16,-2-18 0 0,-5-9 0-16,-7-1 0 0,-4 0 0 15,-7 6 0-15,-4 10 0 16,-6 14 0-16,-6 12 0 15,-4 8 0-15,4 8 0 16,2 28 0-16,-2 14 0 16,1 12 0-16,-3 6 0 15,-7-1 0-15,-4-5 0 16,-2-18 0-16,0-12 0 16,0-14 0-16,-4-18 0 0,-7 0 0 15,3-18 0-15,0-18 0 16,8-12 0-16,0-12 0 15,12-10 0-15,26 2 0 16,46-7 0-16,-6 21-177 16,-4 18-631-16</inkml:trace>
  <inkml:trace contextRef="#ctx0" brushRef="#br0" timeOffset="158339.01">20339 17231 2087 0,'0'0'702'15,"0"0"-250"-15,0 0-100 16,0 0-151-16,0 0-75 15,-125-26-77-15,79 44-25 16,-5 12-16-16,0 6-1 16,6 4-1-16,14 0-6 15,16-4-1-15,15-10 1 0,10-2 18 16,28-6 47-16,14-5-65 16,6-4 0-16,0-5 0 15,-6 1 0-15,-9 4 0 16,-14 4 0-16,-16 5 0 15,-13 8 0-15,-10-2 0 16,-31 6 0-16,-14 2 0 16,-11-2 0-16,-5-6 0 15,5-2 0-15,3-14 0 16,14-4 0-16,25-4-54 16,15-14-636-16,9-6-747 0</inkml:trace>
  <inkml:trace contextRef="#ctx0" brushRef="#br0" timeOffset="160542.97">21567 16972 1502 0,'0'0'661'16,"0"0"-356"-16,0 0 204 15,0 0-235 1,0 0-8-16,0 0-99 0,0 0-43 15,-82-84-23-15,33 88-50 16,-5 28 4-16,-6 8-5 16,5 18-19-16,10 4-31 15,14 9 0-15,22 1 0 16,9 0 0-16,23-6 0 16,23-8 0-16,12-14-48 0,4-16-62 15,-2-15-46-15,-6-13-100 16,-12 0-57-16,-17-27-159 15,-21-9 133-15,-4 0 22 16,-31-4 169-16,-14 6 148 16,-6 10 53-16,0 8 265 15,7 10 49 1,12 2 96-16,12 4-212 0,14 0-59 16,6 0-82-16,8 18-1 15,25-4-29-15,15 2-37 16,4-2-25-16,4 4 11 0,-4 0-29 15,-8 8 0-15,-13 6 1 16,-13 17-1 0,-13 13 22-16,-5 6 26 0,-13 4 7 15,-14 4-55-15,-2-10 0 16,4-8 0-16,10-9 0 16,6-17 0-16,9-14-117 15,0-14-143-15,16-4-61 31,11-36-235-31,4-18-86 16,-2-17 248-16,-6-5 51 0,-4 0 343 0,-9 4 102 16,0 10 396-1,-1 13 33-15,-1 17-10 16,6 10-199-16,8 14-77 16,5 8-104-16,10 0-53 15,11 26-7-15,3 15-34 16,2 3-29-16,-8 6 0 15,-7-6-17-15,-16 0-1 16,-15-8-5-16,-7-10-92 16,-2-12-1-16,-21-8 22 15,-2-6 22-15,6-18 42 0,7-18 3 16,12-18 9-16,16-4 0 16,30-4 1-16,17 3-1 15,13 11 0-15,2 12-6 16,-4 8 6-16,-10 10 0 15,-14 2 6-15,-17 10-1 16,-16 2-4-16,-10 0-1 16,-7 4 15-16,-7 0 8 15,-22 0 3-15,-11 12-25 16,-7 16 19-16,1 8 8 16,6 12-10-16,9 2 4 15,10-1-22-15,15-5 0 0,6-8 3 16,6-14-3-1,19-12 7-15,6-10 10 0,1 0-4 16,-1-26 23-16,-4-6 0 16,-8 0 9-16,-3 6 9 15,-7 3-54-15,-5 10 0 16,0 8 0-16,2 5 0 16,0 18 0-16,7 13 0 15,7 9 0-15,9 0 0 16,7-4 0-16,6-14 0 15,5-16 0-15,-3-6-11 16,-3-32 10-16,-8-16 1 16,-9-16 0-16,-6-7 12 0,-9-9-12 15,-2 4 0-15,-4 8 0 16,-3 16 0-16,0 16 0 16,0 18 0-16,0 18 0 15,0 18 0-15,0 52 0 16,0 64 0-16,4 59 0 15,-2 21 0-15,0 1 0 16,0-37 0-16,1-62 0 16,-1-35 0-16,0-37 0 15,0-26 0-15,-2-14-68 0,0-8-107 16,0-48-92 0,0-52-217-16,-4-61 179 0,-3-31 120 15,7-19 21-15,0 23 105 16,5 57 59-16,13 43 95 15,1 50 212-15,4 24 157 16,8 6-196-16,7 12-54 16,9 0-62-16,1 18-49 15,0 22-50-15,-4 12-25 16,-11 6-5-16,-10 6-23 16,-15-6-17-16,-8 1 9 15,-17-7-52-15,-26-8-16 16,-10-16 7-16,0-10 21 0,3-14 30 15,12-4 16-15,23-8 2 16,15-14 45-16,18-14-30 16,38-6-6-16,22-10-9 15,13-7 0-15,7-3-1 16,-4-6-59-16,-9 2-12 16,-21 0 26-16,-24-2 14 15,-25 1 32-15,-15 5 0 16,-17 16 0-16,-26 12 22 15,-3 24 37-15,-4 10 7 16,6 26-14-16,4 42 17 16,18 39 9-16,15-3-15 15,7-2-32-15,9-14-31 0,16-21 0 16,6-3 0-16,4-10 0 16,1-20 0-16,-5-24 0 15,-2-10 0-15,-4-18 0 16,-3-26 0-16,-5-6 0 15,4-8 0-15,-4-1 0 16,1 11 0-16,-3 12 0 16,2 18 0-16,-7 18 0 0,4 4 0 15,1 32 0 1,1 18 0-16,2 13 0 0,0 1 0 16,-1-2 0-16,1-8 0 15,3-18 0 1,-2-14 0-16,2-12 0 15,3-14 0-15,5 0 0 16,3-22 0-16,18-40 0 16,-3 8-249-16,-5-4-565 0</inkml:trace>
  <inkml:trace contextRef="#ctx0" brushRef="#br0" timeOffset="160964.75">25284 17351 2431 0,'0'0'857'0,"0"0"-667"0,0 0 158 15,0 0-78-15,0 0-270 16,0 0 0-16,0 0 0 16,27-26 0-16,-67 44-543 15,-10 8-1805-15</inkml:trace>
  <inkml:trace contextRef="#ctx0" brushRef="#br0" timeOffset="161564.17">19333 18348 816 0,'0'0'659'15,"0"0"-476"1,-150-14 3-16,99 6 11 0,9 2 27 16,13-2-67-16,6-2-45 15,6-2 48-15,5 3 76 16,4 4 4-16,-1 1 19 16,1-1-55-16,2 1-59 15,-1 3-40-15,3-1-21 16,4 2-12-16,0 0-33 15,11 0-21-15,63-2-18 16,91-7 0-16,120-5 0 0,80-4 0 16,50 3 0-1,3 4 0-15,-27 7 0 0,-9 4 0 16,-12 0 0-16,-38-6 0 16,-49-2 0-1,-80 0 0-15,-78 5 0 0,-58-4 0 0,-38 3 0 16,-9 4 0-1,-11 0 0-15,-7 0 0 16,-2 0 0-16,-11 0 0 0,-11 0 0 16,-23 14-251-16,9 2-322 15,-4-6-462-15</inkml:trace>
  <inkml:trace contextRef="#ctx0" brushRef="#br0" timeOffset="161976.04">19863 18478 1958 0,'0'0'719'0,"0"0"-428"15,0 0 8-15,0 0 1 16,0 0-122-16,0 0-95 15,0 0-7 1,-85 0-20-16,85 0-31 0,18 0 4 16,26 0-4-16,43 0 32 0,69 0-57 15,91-18 0 1,65-4 0-16,50 0 0 0,18 2 0 16,-3 4 0-16,2 10 0 15,-14-2 0 1,-30 4 0-1,-52-2 0-15,-79-2 0 16,-72 4 0-16,-59-2 0 16,-39 2 0-16,-14 0 0 15,-7 4 0-15,-7-4 0 16,-6 4 0-16,0 0 0 0,0 0 0 16,0 0 0-16,0 0 0 15,19 0-123-15,5-14-563 16,3-8-1100-16</inkml:trace>
  <inkml:trace contextRef="#ctx0" brushRef="#br0" timeOffset="162133.37">24317 18428 3373 0,'0'0'514'0,"0"0"-472"15,0 0-42-15,0 0-697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26:10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 5314 2488 0,'0'0'461'0,"0"0"-227"15,0 0-19-15,0 0-3 16,0 0-88-16,0 0-67 15,-32-7-13-15,26 11-10 16,-6 19-14-16,-1 5 16 16,-1 10-15-16,3 6-12 15,5-2 3-15,6-2-12 0,0-10 1 16,0-5 11-16,11-11-12 16,7-10 13-16,-1-4 5 15,1 0 0-15,3-13 8 16,-4-14-19-16,-1-8 1 15,-5-7 7-15,-7-4-4 16,-4-2-11-16,0 6 0 16,0 6 0-16,-8 11 0 15,-6 11 0-15,-1 10 0 16,-6 4 0-16,0 0 0 16,-6 26-44-16,6 3-284 15,11-5-649-15</inkml:trace>
  <inkml:trace contextRef="#ctx0" brushRef="#br0" timeOffset="706.54">2883 5384 1209 0,'0'0'557'0,"0"0"-349"15,0 0 89-15,0 0-73 16,0 0-54-16,0 0 3 15,0 0 33-15,-52-8-40 16,52 8-50-16,0 0 6 16,0 0 22-16,0 0-31 15,11 0-49-15,16 0-11 16,16 0 10-16,37 2 13 16,49 14-10-1,60 6-18-15,41 0-27 16,26 0-21-16,9-6 0 0,-9-4 0 15,-2-4 0-15,-9-6-36 16,-19-2-48-16,-28 0-110 16,-26-8-25-16,-41-6 105 15,-33 2 66-15,-32 0 48 16,-14 2 0-16,4-2 60 16,2 0 21-16,4 0-12 15,-9 2-10-15,-6 4-26 0,-5 0-32 16,-5 4 9-1,-11 2-10-15,-6 0-8 0,-9 0-5 16,-6 0-143-16,-5 0-81 16,0 6-335-16,-3 6-90 15,-6-4-103-15</inkml:trace>
  <inkml:trace contextRef="#ctx0" brushRef="#br0" timeOffset="1039.93">6156 5374 1918 0,'0'0'527'16,"0"0"-42"0,0 0-176-16,0 0-86 0,0 0-76 15,0 0-96-15,0 0-50 16,-65 46 7-16,53-10-2 16,4 2-7-16,6 0 1 15,2-8-13-15,0-6 13 16,16-11-2-16,5-12 2 15,6-1 3-15,4-8 3 16,1-18 14-16,-3-6-1 0,-5-6 2 16,-9-4 21-16,-5-2 29 15,-8 0-25 1,-2 2 16-16,0 3-22 16,-22 7 28-16,-10 10-29 0,-14 16-39 15,-57 26-12 1,12 20-305-16,-3 11-1013 0</inkml:trace>
  <inkml:trace contextRef="#ctx0" brushRef="#br0" timeOffset="2505.21">2831 5548 1976 0,'0'0'332'0,"0"0"130"16,0 0-111-16,0 0-147 15,0 0-52-15,0 0-36 16,0 0 26-16,-18-24-64 16,18 24-16-16,0 0-5 15,0 0-17-15,0 0 16 16,0 0-29-16,0 0-11 0,0 0 6 16,0 0-19-16,0-2-3 15,0 2 0-15,0 0 0 16,0 0 0-16,0 0 0 15,0 0 0-15,0 0 0 16,0 0 0-16,-2 0 0 16,2 0 0-16,0 0 0 15,-2 0 0-15,2 0 0 16,0 4 0-16,-2 18 0 16,2 18 0-16,0 35 0 15,0 39 0-15,0 43 0 16,0 21 0-16,0 8 0 15,-5 1 0-15,-1-7 0 0,2 15 0 16,-2 5 0-16,6 1 0 16,0-3 0-16,0-7 0 15,0-11 0-15,3-11 0 16,2-19 0-16,-3-34 0 16,0-27 0-16,-2-27 0 15,0-12 0-15,0 2 0 16,0-4 0-16,0-1 0 15,0-15 0-15,0-13 0 16,0-7 0-16,0-3 0 16,0-4 0-16,-2 0 0 0,-5 0 0 15,2 2 0 1,1-3 0-16,2 0 0 0,0-4-35 16,2 0-83-16,0 0-53 15,0 0-38-15,0 0-26 16,0-11-38-16,4 3 64 15,-2-2 136-15,0 2 73 16,-2 1 25-16,0-1 90 16,0-1 92-16,0 1-47 15,-6 2-9-15,-1 1 13 16,-1 5-35-16,-2 0-18 0,4 3-47 16,-3 26-63-16,5 11 8 15,1 6-3-15,3 2-4 16,0-4-2-16,20-8 0 15,5-12-7-15,6-10-25 16,4-12 17-16,1-2 15 16,0-16 0-16,-5-16 0 15,-5-10-1-15,-8-10 2 16,-9-5-1-16,-7-2 0 16,-2 2 1-16,-6 9-1 15,-19 14 15-15,-4 14 18 16,-4 16 13-16,-1 4-17 0,-1 18 4 15,6 18-19 1,6 6-13-16,13 4-2 0,7-2 1 16,3-5-2-16,3-11-19 15,17-10-75-15,-1-13-12 16,2-5 23-16,-5-3 22 16,-8-23 7-16,-8-28-55 15,0 3-260-15,-16 5-811 0</inkml:trace>
  <inkml:trace contextRef="#ctx0" brushRef="#br0" timeOffset="3800.59">3128 8532 1587 0,'0'0'527'0,"0"0"-233"0,0 0 226 16,0 0-205-16,0 0-88 15,0 0-29-15,0 0-24 16,-56-32-63-16,54 32-31 16,2 0-17-16,0 0-63 15,0-2 0-15,0 2 0 16,0-2 0-16,4 0 0 15,23-4 0-15,20-2 0 16,17-4 0-16,34 2 0 16,34-2 0-16,26 6 0 0,7 2 0 15,0 2 0 1,-9 2 0-16,0 0 0 0,19-2 0 16,20-2 0-16,17-2 0 15,17-2 0-15,3 0 0 16,-16 0 0-16,-47-2 0 15,-53 0 0-15,-52 4 0 16,-32 2 0-16,-10 0 0 16,-7 1 0-16,-3 2 0 15,-12 1 0-15,0 0 0 16,0 0 0-16,0 0 0 16,0 0 0-16,0 0 0 15,0-2 0-15,2 0 0 16,5 0 0-16,1-1 0 0,1 3 0 15,-2 0 0 1,-2 0 0-16,-3 0 0 0,-2 0 0 16,0 0 0-16,0 0 0 15,0 0 0-15,0 0 0 16,2 0 0-16,0 0 0 16,0 0-92-16,3 0-37 15,-3 0 36-15,-2 0 17 16,0 0 38-16,0-1 38 15,0-2 0-15,0-1 44 16,0-3-5-16,0-1-14 0,-2-2 25 16,-5-1 16-16,1 5-15 15,-1 1 9-15,0 2 33 16,-2 3-93-16,1 0 0 16,-1 14 0-1,-1 15 0-15,6 7 0 0,4 4 0 16,0 0 0-16,20-4 0 15,12-8-11-15,9-10 10 16,7-12-19-16,-2-6 15 16,1-10 4-16,-9-16-8 15,-9-6 9-15,-12-8 1 16,-9-2 26-16,-8-2-8 0,0-2-19 16,-12 7 0-16,-3 7 0 15,-3 14 0-15,0 12 0 16,-2 6 0-16,0 6 0 15,0 22 0-15,4 8 0 16,16 4 0-16,6-9-332 16,21-17-1218-16</inkml:trace>
  <inkml:trace contextRef="#ctx0" brushRef="#br0" timeOffset="5204.91">6147 5532 1607 0,'0'0'634'0,"0"0"-397"16,0 0 144-16,0 0-67 15,0 0-143-15,0 0-47 16,0 0-8-16,-7-2-25 16,-2 6-38-1,-8 14-31-15,-6 12-1 0,-8 8-20 16,-10 13 8-16,-7 7 31 15,-10 10-4-15,-21 22 6 16,-21 25-6-16,-29 25-16 0,-14 9 8 16,1-9-19-16,6-16-1 15,11-18 8-15,0-6-16 16,19-14 0 0,17-13 0-16,18-13-1 0,8-4-5 15,-6 10-1-15,-9 10 7 16,-7 9-2-16,10-5 3 15,1-6-1-15,7-2 0 16,5-4 0-16,4-3 6 0,0-7-6 31,4-2 0-31,5-6-3 0,0-4 4 0,7-1-1 16,2-5 6-16,4-3-6 16,0 2 0-16,3-1 0 15,2-2 0-15,0-2 0 16,-1-4-2-16,3-2 2 15,0 0 0-15,0-4 1 16,-2 0-4-16,2 1 3 16,3-3 0-16,2-3 0 15,-1 0 2-15,0 1-2 16,0-2 0-16,2 2-9 16,-2 0 9-16,0 0-12 0,3 0 11 15,-1 0-10 1,-1 2 17-16,2 0-6 0,-3 2 0 15,3-2 1-15,0 0-2 16,4-2-3-16,1-2-7 16,5-4 10-16,3-1-4 15,3-6 5-15,4-3 1 16,-1-1-1-16,3-3 1 16,0 0-1-1,0 0 0-15,0 0 6 0,0 0-6 16,0 0 11-16,0 0-2 15,0 0-8-15,0-3-1 0,9-26-156 16,2 0-481-16,-5-3-1190 16</inkml:trace>
  <inkml:trace contextRef="#ctx0" brushRef="#br0" timeOffset="8334.44">5940 9025 2664 0,'0'0'800'0,"0"0"-557"16,0 0 31-16,0 0-159 15,0 0-115-15,0 0 0 16,0 0 0 0,-16-50 0-1,16 67 0-15,18 16 0 0,7 17 0 0,6 15 0 0,4 7 0 16,1 6 0-16,-1-1 0 15,-1-9 0-15,-8-10 0 32,-3-16 0-32,-8-16 0 0,-5-14 0 0,-2-12 0 31,-1-2 0-31,1-30 0 16,6-21 0-16,5-16 0 15,0-16 0-15,-1-1 0 16,-1 6 0-16,-3 18 0 15,-5 19 0-15,-3 24 0 16,-1 16 0-16,0 3-102 16,6 51-371-16,0-1-317 0,0-4-1107 15</inkml:trace>
  <inkml:trace contextRef="#ctx0" brushRef="#br0" timeOffset="8506.24">6657 9352 2748 0,'0'0'554'16,"0"0"-251"-16,0 0-32 15,0 0-131-15,-34 147-60 16,34-81-80-16,0 4 0 0,0 0 0 16,0-4 0-1,0 5 0-15,0-21-530 0,0-14-1026 0</inkml:trace>
  <inkml:trace contextRef="#ctx0" brushRef="#br0" timeOffset="9241.2">1818 9280 1852 0,'0'0'555'0,"0"0"-271"16,0 0 251-16,0 0-239 15,0 0-62-15,0 0-43 31,0 0-42-31,35-58-149 0,-31 66 0 0,6 24 0 32,9 22 0-32,8 20 0 15,9 15 0-15,2 3 0 0,0-4 0 0,-2-12 0 32,-5-18 0-32,-7-15 0 0,-6-19 0 15,-7-16 0-15,-2-8 0 16,-2-10 0-16,1-29 0 15,4-17 0-15,-1-16 0 16,1-10 0-16,-4-2 0 16,-1 9 0-16,-3 17 0 15,-2 22 0-15,5 24 0 16,11 22-380-16,0 24-730 16,-1 6 24-16</inkml:trace>
  <inkml:trace contextRef="#ctx0" brushRef="#br0" timeOffset="9539.94">2570 9731 329 0,'0'0'2325'0,"0"0"-1751"16,0 0-214-16,0 0-75 16,0 0-192-16,0 0-45 15,0 0-18-15,66-44-20 16,-49 44-4-16,-3 12-6 15,-3 20-13-15,-9 8 5 16,-2 8-37-16,-2 2 23 0,-19-1 22 16,4-9 18-16,1-12 15 15,9-10 3-15,7-12 1 16,0-6-37-16,25 0 0 16,38-8 0-16,45-30 0 15,42-20 0-15,3-12 0 16,-34 12-351-16,-51 13-1190 0</inkml:trace>
  <inkml:trace contextRef="#ctx0" brushRef="#br0" timeOffset="10373.44">2655 4702 1709 0,'0'0'549'15,"0"0"-205"-15,0 0 13 16,-27-102-5-16,23 76-60 15,0 6-70-15,-1 8-59 16,3 5-55-16,0 6-108 16,2 1 0-16,0 8 0 15,0 22 0-15,13 14 0 16,12 12 0 0,6 0 0-16,4-2 0 0,1-12 0 15,-3-11 0-15,-6-15 0 16,-2-13 0-16,-7-3 0 0,-1-10 0 15,1-23 0-15,0-14 0 16,4-9 0-16,-3-6 0 16,-2-4 0-1,-3 5 0-15,-6 14 0 0,-3 14 0 16,1 22 0-16,2 11-99 16,13 48-481-16,0 4-28 15,-1 2-404-15</inkml:trace>
  <inkml:trace contextRef="#ctx0" brushRef="#br0" timeOffset="10759.05">3274 4732 1490 0,'0'0'1261'16,"0"0"-796"-16,0 0-96 15,0 0-86 1,0 0-166-16,0 0-90 15,0 0-6-15,68-90-21 16,-51 82 0-16,2 8-9 16,-6 0-12-16,0 12 1 15,-2 16-34-15,-4 6 8 16,-5 4 32-16,-2-2 0 16,0-6 14-16,0-6 0 15,0-11 3-15,2-7-3 0,2-6 12 16,8 0-10-16,3 0 19 15,6 0-6-15,1-3 0 16,0 0-15-16,-4 0-3 16,-7 3 1-16,-4 0-16 15,-5 0-1-15,-2 13 17 16,0 5 2-16,-2 4 2 16,-18 6 40-16,-9 2 6 15,-5-2-9-15,-1-2-25 0,6-10-14 16,11-16-58-16,11-4-259 15,7-20-973-15</inkml:trace>
  <inkml:trace contextRef="#ctx0" brushRef="#br0" timeOffset="11341.55">6374 4345 2099 0,'0'0'1028'0,"0"0"-577"16,0 0-125-16,0 0-134 16,0 0-192-16,0 0 0 15,0 0 0-15,-11 32 0 16,11 14 0-16,9 12 0 15,6 4 0-15,5-1 0 16,5-9 0-16,-2-14 0 16,-4-12 0-16,-3-14 0 15,-3-12 0-15,-1 0 0 16,-1-20 0-16,6-18 0 16,5-14 0-16,5-10 0 0,0-6 0 15,0-1 0-15,-4 13 0 16,-8 12 0-16,-7 18 0 15,-3 18 0-15,-2 8-9 16,-1 20-366-16,0 42-80 16,0-6-339-16,3 1-1141 0</inkml:trace>
  <inkml:trace contextRef="#ctx0" brushRef="#br0" timeOffset="11594.57">7163 4590 2721 0,'0'0'743'0,"0"0"-608"15,0 0 42-15,0 0-77 16,0 0-70-16,0 0-22 16,-25 138 2-16,14-100-10 15,0-4 11-15,2-7-10 16,3-9 1-16,3-8 5 15,3-9-5-15,0-1 4 16,18 0-6-16,15 0 1 0,10-4 2 16,8-3-3-16,2-2-95 15,1 9-139-15,-14 0-358 16,-15 0-307-16</inkml:trace>
  <inkml:trace contextRef="#ctx0" brushRef="#br0" timeOffset="11798.84">7332 4750 2041 0,'0'0'752'16,"0"0"-223"-16,0 0-182 0,0 0-63 15,0 0-141-15,-38-102-143 32,36 102 0-32,2 0 0 0,-2 18 0 0,2 20 0 15,0 22 0-15,0 14 0 16,2 13 0-16,7 1 0 15,2 2 0-15,-6 13-231 16,-3-25-511-16,-2-18-821 0</inkml:trace>
  <inkml:trace contextRef="#ctx0" brushRef="#br0" timeOffset="20860.49">1007 12162 1906 0,'0'0'536'0,"0"0"-200"15,0 0 184-15,0 0-206 0,0 0-102 16,0 0-85-1,4-84-61-15,-4 103-36 0,-16 38-18 16,-11 43-11 0,-1 36 13-16,8 15-13 0,8-25-1 15,12-38 1-15,14-40-1 16,17-19-21-16,15-7-15 31,22-15 8-31,12-7 28 0,11-32 0 16,9-46 5-16,-5-36 4 15,-24-37-8-15,-27-15-1 16,-40 8 9-16,-13 17-3 0,-26 39 12 16,-7 30-17-1,3 23 22-15,-3 27 10 0,-11 15-33 16,-12 7 0-16,-20 48 0 16,-8 48 0-16,13 8 0 15,13-6 0-15,20-11 0 16,20-25-8-16,3-4 8 15,0-2-6-15,12-22 6 16,6-18-18-16,6-14 18 16,0-2 6-16,0-26-6 15,6-16 17-15,8-10-17 16,-1 2 0-16,-2 8 0 0,0 14 9 16,-2 14-20-16,2 14 11 15,5 8-19-15,11 30 18 16,6 16 1-16,9 16 0 15,5 12 0-15,5 5 7 16,3-1-6-16,3-4-1 16,4-8 0-16,-2-12-12 15,-4-12-81 1,-8-14-114-16,-13-11-55 0,-20-5-215 0,-10-11-150 16,-5 2-415-16</inkml:trace>
  <inkml:trace contextRef="#ctx0" brushRef="#br0" timeOffset="21065.16">899 13443 2379 0,'0'0'649'0,"0"0"-420"16,0 0 135-16,0 0-157 0,0 0-128 15,0 0-49 1,183-86 0-16,-98 56-16 15,13 1-14-15,6 3 0 16,-1 2-5-16,-5 1-103 0,12-12-162 16,-30 7-249-16,-22 0-392 0</inkml:trace>
  <inkml:trace contextRef="#ctx0" brushRef="#br0" timeOffset="21270">2065 12057 2297 0,'0'0'770'0,"0"0"-397"0,0 0 88 15,0 0-337-15,0 0-88 16,0 0-36-16,0 0-244 31,-38 18-689-31,49 18-654 0</inkml:trace>
  <inkml:trace contextRef="#ctx0" brushRef="#br0" timeOffset="21395.68">2232 12693 1935 0,'0'0'960'0,"0"0"-581"16,0 0 198-16,0 0-332 0,0 0-245 16,0 0-29-16,0 0-271 15,-34-102-1180-15</inkml:trace>
  <inkml:trace contextRef="#ctx0" brushRef="#br0" timeOffset="21537.48">2584 12350 3009 0,'0'0'625'0,"0"0"-426"31,0 0-86-31,131-54-113 15,-23 16-174-15,-10 6-581 16,-11 4-1471-16</inkml:trace>
  <inkml:trace contextRef="#ctx0" brushRef="#br0" timeOffset="23199.17">4213 13834 1472 0,'0'0'336'0,"0"0"-39"16,0 0 54-16,0 0-70 0,0 0-90 16,0 0-23-16,0 0-27 15,-16-48-16-15,12 48 0 16,-5 0-67-16,-3 20-23 16,-3 8-32-16,-3 10 6 15,5 6-11-15,2 2 3 16,9 0-1-16,2-6 12 15,0-5-11-15,19-13 5 16,8-8-5-16,2-10 0 16,5-4 2-16,-1-4 3 15,-2-22-6-15,-2-6 15 16,-8-4-13-16,-6-5 19 16,-11-3 24-16,-4 2 19 15,0 2 23-15,-11 6-22 0,-9 4-23 16,-2 8 1-16,2 8-35 15,-1 6 1-15,6 8-9 16,-1 0-117-16,8 16-394 16,-1-4-1097-16</inkml:trace>
  <inkml:trace contextRef="#ctx0" brushRef="#br0" timeOffset="39433.05">4750 13824 1139 0,'0'0'309'16,"0"0"-171"-16,0 0 25 31,0 0-20-31,0 0-50 16,0 0-58-16,0 0 3 15,-13 0 19-15,8 0 2 16,-2 2 28-16,0 2 35 16,-1-2 4-16,-1 2 3 15,-3 0 6-15,2 0-25 0,-4-2-37 16,3 2-7 0,2 0 13-16,1-2 10 0,4 0-17 15,2-2-1-15,2 0 4 16,0 2-6-16,0 2-9 15,2-2-24-15,19 4 3 16,8 2 41-16,13 0-29 16,12 0 3-16,14-4 6 15,31-4-9-15,37 0 3 16,49-12-32-16,20-12 2 16,4-2 3-16,-11 2-21 0,-27 8 3 15,-5 6-8-15,-12 4 0 16,-34 2 22-16,-28 2-23 15,-28 2 10-15,-13 0-10 16,4 0-6-16,4 0 5 16,-4 0-6-16,-10 0 7 15,-12 0 2-15,-6 0-2 16,-7 0 6-16,-2 0-4 16,-3 0-2-16,-1 0 0 15,-3 0 0-15,-2 0 0 16,-3 0 15-16,0 2-15 0,-2-2 0 15,-2 0 0-15,0 0 0 16,0 0 0-16,3 0 0 16,-3 0 0-16,0 0 0 15,0 0 0-15,0 0 0 16,-2 0 0-16,0 0 0 16,5 0 0-16,2 2 0 15,6-2 0-15,5 0 0 16,4 0 0-16,3 0 0 15,-1 0 0-15,1 0 0 16,-8 0 0-16,-5 0 0 16,-6 0 0-16,-1 0 0 0,-5 0 0 15,2 0 0 1,-2 0 0-16,0 0 0 0,0 0 0 16,0 0 0-16,0 0 0 15,0 0 0-15,0 0 0 16,0 0 0-16,0 0-14 15,0 0-173-15,-11 0-312 16,-7 4-706-16</inkml:trace>
  <inkml:trace contextRef="#ctx0" brushRef="#br0" timeOffset="42372.48">11180 4209 2614 0,'0'0'681'16,"0"0"-379"-16,0 0-86 15,0 0-97-15,0 0-29 16,0 0-60-16,-15-2-14 15,32 66 12-15,-1 40-28 16,-9 42 0-16,-7 19 0 16,0-9 0-16,-9-35 0 15,4-43 0-15,5-30 0 0,0-16-191 16,5-12-145 0,37-30-271-16,-2-20-107 0,1-24-229 0</inkml:trace>
  <inkml:trace contextRef="#ctx0" brushRef="#br0" timeOffset="42568.7">11581 4205 1785 0,'0'0'959'0,"0"0"-495"15,0 0-276-15,0 0-74 16,0 0 44-16,0 116 2 16,0-48-86-16,9 10-37 0,2 5 4 15,2 3-28-15,1-4 2 31,-3-6-15-31,2-11-13 0,-1-15-200 16,-10-18-298-16,-2-16-430 0,0-14-425 0</inkml:trace>
  <inkml:trace contextRef="#ctx0" brushRef="#br0" timeOffset="42726.24">11140 4760 1938 0,'0'0'914'15,"0"0"-428"-15,0 0-180 16,0 0-141-16,0 0-88 0,0 0-43 16,0 0-13-16,187-38-21 15,-74 12-66-15,21-4-160 16,-38 8-274-16,-36 10-445 0</inkml:trace>
  <inkml:trace contextRef="#ctx0" brushRef="#br0" timeOffset="43733.93">12285 4704 1437 0,'0'0'632'0,"0"0"-97"16,0 0-66-16,0 0-204 16,0 0-20-16,36-114-58 15,-36 96-26-15,-19 2-65 16,-9 10-27-16,-10 6-69 15,-6 7 0-15,-6 30 0 16,4 13 0-16,5 10 0 16,13 2 0-16,12-5 0 15,16-9 0-15,0-10 0 16,31-16 0-16,11-14 0 16,8-8 0-16,-1-4 0 0,-5-24 0 15,-6-5 0 1,-11-5 0-16,-11 0 0 0,-10 2 0 15,-4 4 0-15,-2 10 0 16,0 10 0-16,0 12 0 16,2 0 0-16,3 10 0 15,1 16 0-15,8 6 0 16,6 2 0-16,4-4 0 16,5-8-8-16,0-8-1 15,3-10-21-15,-1-4 6 16,-2-4 23-16,-2-19-12 15,-3-9 13-15,-4-7 0 0,-2-1 1 16,-5 4 10 0,-3 6 7-16,-4 10 9 0,-2 14 1 15,1 6-28-15,1 0-3 16,8 20-5-16,1 8 8 16,3 8 0-16,1 2 0 15,-2-2-12-15,3-5-31 16,-2-12-13-16,0-10 4 15,2-9 20-15,0-5 29 16,0-21 3-16,-1-10 2 16,0-4 17-16,-3 0 25 15,-6 6-16-15,-1 8 8 0,-2 10 3 16,0 12-21-16,0 4-7 16,3 8-11-16,9 18 0 15,0 8 3 1,3 2 6-16,5 0-9 0,-2-6 0 15,2-8-42-15,0-10 24 16,-1-8-9-16,1-4 10 16,2-5 16-16,0-20 2 15,-3-5-1-15,1-2 0 16,-2 0 2-16,-3 4-4 16,-4 4 2-16,-2 10 0 15,-5 8-1-15,-1 6-5 0,0 6 4 16,1 24 1-16,2 8 1 15,1 4 1-15,3 2-1 16,1-3 0-16,5-11-2 16,2-10 2-16,6-12-1 15,0-8 1-15,4-14 0 16,1-19 7-16,-3-9-6 16,1-4 19-16,-5-2 16 15,-7 6-15-15,-2 8 10 16,-7 14-31-16,-4 16-3 0,-2 4 2 15,-3 28-8-15,-2 16 9 16,1 10 13 0,1 0-13-16,7-4 0 0,8-11-39 15,4-17-137-15,27-22-143 16,-8-8-282-16,-6-20-217 0</inkml:trace>
  <inkml:trace contextRef="#ctx0" brushRef="#br0" timeOffset="43867.32">14052 4124 2657 0,'0'0'845'0,"0"0"-480"15,0 0-136-15,0 0-229 16,0 0 0-16,0 0-107 16,33 111-576-16,-17-79-1495 0</inkml:trace>
  <inkml:trace contextRef="#ctx0" brushRef="#br0" timeOffset="44970.07">14324 4842 2419 0,'0'0'648'15,"0"0"-454"-15,0 0 51 16,20-122-57-16,9 68-50 15,11-8-74-15,4-12-46 16,8-25 2-16,-7 5-1 16,-6-4 2-16,-9 5 5 15,-18 25 14-15,0 6 16 16,-12 26-56-16,0 22 0 0,0 14 0 16,-16 52 0-1,-1 48 0-15,3 43 0 16,10 15 0-16,4-7 0 0,10-35 0 15,15-40 0-15,2-22 0 16,8-15 0 0,13-3 0-16,12-9 0 0,9-13 0 15,2-14 0-15,-2-29 0 16,-9-29 0-16,-6-37 0 16,-12-41 0-16,-18-33 0 15,-12-3 0-15,-12 36 0 16,0 51 0-16,-5 51 0 15,0 26 0-15,-1 8 0 0,2 14 0 16,-1 35 0 0,3 35 0-16,2 32 0 0,0-4 0 15,9-12 0-15,4-13 0 16,5-25 0-16,2 4 0 16,4 0 0-16,3-18 0 31,4-16 0-31,0-18 0 0,6-14 0 0,0-4 0 15,-1-29 0-15,2-20 0 16,-3-13 0-16,-4-10 0 16,-2 0 0-16,-8 9 0 15,-8 23 0-15,-9 22 0 16,-1 22 0-16,-3 18 0 16,0 37 0-1,0 13 0-15,0 12 0 0,0-2 0 16,0-8 0-16,15-12 0 15,10-18 0-15,6-17 0 16,5-18 0-16,-1-5 0 16,1-14-3-16,-10-18-11 15,-5-9 13 1,-15-8 1-16,-6-5 8 0,0 0 2 16,-15 4-10-16,-12 8 0 15,-2 12 0-15,-2 14 0 0,2 9 0 16,7 7 0-16,6 0 0 15,9 0 0-15,7 0 0 16,0 0 0-16,18 0 0 16,18 0 0-16,9 0 0 15,12 0 0-15,8 0 0 16,0 0 0-16,-3 13 0 16,-4 13 0-16,-11 8 0 15,-10 6 0-15,-8 8 0 16,-15-2 0-16,-10 0 0 0,-4-6-29 15,-4-9-76-15,-16-12 8 16,-1-9 52 0,2-10 45-16,5-5 22 0,5-26 62 15,9-13-3-15,0-8-25 16,23-4-23-16,10 2-33 16,7 8 0-16,2 16 0 15,1 16 0 1,-3 14 0-16,-7 10 0 0,-2 26 0 15,-4 10 0-15,-6 4 0 16,-4 0 0-16,-3-4-18 16,-3-10-105-16,-3-11-93 15,-2-11-84-15,-6-14-255 0,0-17-55 16,-14-9-508-16</inkml:trace>
  <inkml:trace contextRef="#ctx0" brushRef="#br0" timeOffset="45174.46">15514 4163 2320 0,'0'0'1027'16,"0"0"-495"-16,0 0-315 0,0 0-217 15,0 0 0-15,0 0 0 16,164-54 0-16,-62 29 0 15,-14 5-219-15,-8-2-1342 0</inkml:trace>
  <inkml:trace contextRef="#ctx0" brushRef="#br0" timeOffset="45773.98">16804 4106 232 0,'0'0'2010'0,"0"0"-1301"15,0 0-348-15,-52-122-33 16,48 112-72-16,2 10-145 0,2 0-91 16,0 26-20-16,0 18-8 15,0 33-179-15,0-11-439 16,0-10-733-16</inkml:trace>
  <inkml:trace contextRef="#ctx0" brushRef="#br0" timeOffset="46135.62">17143 4253 2369 0,'0'0'802'0,"0"0"-434"0,0 0-57 15,0 0-143-15,0 0-90 16,0 0-78-16,0 0 0 16,0 16 0-16,-21 30 0 15,1 8-21-15,9 0-29 16,9-3 28-16,2-8 21 16,11-10-12-16,18-8 13 15,12-8 4-15,3-7-4 16,2-4 9-16,1-2-9 15,-9 0 1-15,-11 2-2 16,-13 0-12-16,-14 4-9 16,-8 2 17-16,-32 2 5 0,-16 0 27 15,-8 0-1 1,-1-2-2-16,7-4 0 0,16-2-24 16,20-4-1-16,22-2-17 15,60 0-276-15,19-10-346 16,9-6-418-16</inkml:trace>
  <inkml:trace contextRef="#ctx0" brushRef="#br0" timeOffset="46403.11">18427 4117 2227 0,'0'0'1193'0,"0"0"-661"16,0 0-388-16,0 0-144 15,0 0 0 1,-23 160 0-16,34-2 0 0,20 25 0 16,6 1 0-16,-1-21 0 15,-9-47 0-15,-9-30 0 16,-5-26 0-16,-7-16 0 16,0 1 0-16,-6-7-173 15,0-10-104-15,0-18-11 16,-25-26-205-16,0-20-107 0,1-12-110 0</inkml:trace>
  <inkml:trace contextRef="#ctx0" brushRef="#br0" timeOffset="46632.12">18435 4604 1491 0,'0'0'806'0,"0"0"-234"16,2-134-93-16,18 91-170 16,13 11-112-16,14 10-106 15,9 14-55 1,9 8-10-16,-1 6-20 0,-4 26-6 15,-13 14-8 1,-14 11 7-16,-21 5-15 0,-12-2-11 16,-14-4-12-16,-28-8 39 15,-12-10 7-15,-4-14-7 16,5-9 34-16,8-14-20 16,12-1-14-16,20-16-20 15,30-34-215-15,26 4-438 16,10 2-547-16</inkml:trace>
  <inkml:trace contextRef="#ctx0" brushRef="#br0" timeOffset="47498.78">19348 4467 1166 0,'0'0'1598'0,"0"0"-975"0,0 0-311 15,-125-60-103-15,79 52-71 16,-1 8-88-16,5 14-50 15,1 25 0-15,7 11 0 16,11 5 0-16,9 2 0 16,14-11-8-16,0-12-17 15,29-16-11-15,11-18 21 16,7 0 15-16,-1-28 0 16,-3-10 9-16,-10-8 22 15,-8-2 13-15,-12 3-44 16,-4 5 0-16,-2 8 0 0,-5 14 0 15,-2 14 0-15,0 4 0 16,3 21 0-16,3 19 0 16,7 10 0-16,9 4 0 15,10-4 0-15,7-8 0 16,9-14 0-16,5-14 0 16,-2-14 0-16,-4-8 0 15,-5-28 0-15,-3-14 0 0,-11-12 0 16,-1-10 0-16,-7-23 0 15,-2-25 0-15,-5 8 0 16,-6 11 0-16,-7 25 0 16,0 36 0-16,0 18 0 15,0 22 0-15,-7 38 0 16,-1 72 0-16,3 43 0 16,5 11 0-16,7-27 0 15,18-39 0-15,1-44 0 16,8-16 0-16,10-10 0 15,12-10 0-15,8-18-3 16,1-12-27-16,-7-38 24 16,-6-22-3-16,-13-26 1 0,-10-33 7 15,-16-21-3-15,-8 20 4 16,-5 35 24-16,0 47 13 16,0 44-37-16,0 6 0 15,-3 44 0-15,-1 48 0 16,4 45 0-16,0 9 0 15,4-19 0-15,10-39 0 16,-3-38 0-16,0-16 0 16,1-4-11-16,-2-6-28 15,-1-8 14-15,-1-16 25 16,0-10 75-16,5-30-75 0,5-16 0 16,7-8 0-1,6-7 0-15,3 5 0 0,-1 14 0 16,-2 18 0-16,0 20 0 15,0 14 0-15,-1 18 0 16,-6 26 0-16,-4 13 0 16,-9 4 0-16,-4 6 0 15,-7-5 0-15,0-10 0 16,-2-10-150-16,-9-12-92 16,-14-26-89-16,5-4-397 0,-3-6-720 15</inkml:trace>
  <inkml:trace contextRef="#ctx0" brushRef="#br0" timeOffset="47674.28">19609 4168 3076 0,'0'0'771'0,"0"0"-522"16,0 0-249-16,0 0 0 15,189-13 0-15,-41 8 0 16,-17 4-123-16,-9-6-877 0</inkml:trace>
  <inkml:trace contextRef="#ctx0" brushRef="#br0" timeOffset="48237.28">22078 4059 2099 0,'0'0'838'16,"0"0"-249"-16,0 0-276 15,0 0-56-15,0 0-257 16,0 0 0-16,162-111 0 16,-84 103 0-1,6 4 0-15,-1 2 0 0,-12 2 0 0,-19 0 0 16,-19 0 0-16,-17 4 0 15,-16 12 0-15,0 8 0 16,-10 12 0-16,-9 9 0 16,-1 6 0-16,1 6 0 15,9 3 0 1,7 0 0-16,3 2 0 0,0-2 0 16,9-3 0-16,9-3 0 15,-3-10 0-15,-1-6 0 16,-5-8 0-16,-9-6 0 15,-4-6 0-15,-32-4 0 0,-11-6 0 16,-11-2 0-16,3-6 0 16,1 0 0-16,12 0 0 15,11-6 0-15,17-22-120 16,10 2-440-16,4 0-649 0</inkml:trace>
  <inkml:trace contextRef="#ctx0" brushRef="#br0" timeOffset="48474.4">22165 4323 2501 0,'0'0'912'16,"0"0"-453"-16,0 0-235 15,0 0-224 1,0 0 0-16,0 0 0 0,171-48 0 15,-97 42 0-15,1 0 0 16,-6 2 0-16,-13 0-53 16,-16 4-196-16,-22 0-96 15,-22 0-20-15,-26 2-115 16,-9 8-129-16</inkml:trace>
  <inkml:trace contextRef="#ctx0" brushRef="#br0" timeOffset="50394.44">11423 6509 1495 0,'0'0'1505'0,"0"0"-1218"16,0 0 4 0,0 0-84-16,0 0-131 0,-47 140-59 15,47-14-16-15,7 1 29 16,6-23-29-16,-2-32-1 15,-4-26-2-15,-2-3-182 16,-1-11-59-16,-2-14-130 16,-2-18-11-16,0-36-238 15,0-43-83-15,0-31 436 16,-13-35 269-16,-7-9 128 16,-3 28 235-16,6 34 113 15,7 42 4-15,4 17 89 16,2 8-190-16,1 3-63 0,3 4-59 15,0 7-257 1,18 4 0-16,22 2 0 0,13 3 0 16,17 2 0-16,5 0 0 15,-4 12 0-15,-13 12-21 16,-19 10-74-16,-24 8-1 16,-15 9 30-16,-33 5 56 15,-23 0 10-15,-7-4 1 16,5-8 56-16,12-10 16 0,15-12-19 15,15-8-3-15,14-8-33 16,2-3-7-16,22-2 1 16,18 3-1-16,16 3-11 15,11 0 0-15,5 7 0 16,1 8 0-16,-9 9-62 16,-10 7-21-16,-19 6 10 15,-19 2 7-15,-16 4 40 16,-13-4 17-16,-25-4 9 15,-9-10 16-15,3-9 17 0,1-11 9 16,11-12 16 0,13 0-22-16,9-29 27 0,10-13-31 15,10-12-32-15,28-10 0 16,15-2-30-16,14 10-36 16,6 14 6-16,1 20 12 15,-9 19 27-15,-17 3-3 16,-9 35-2-16,-17 11 25 15,-9 8-14-15,-6 4 15 16,-3-2-1-16,1-8 2 16,6-11-1-16,7-14 1 0,6-16-1 15,7-7 0 1,5-21 1-16,2-20-1 0,0-12 16 16,-7-5-1-16,-5 2 35 15,-5 8 8-15,-7 15 14 16,-8 15-7-16,1 14-13 15,-1 4-52-15,4 22 0 16,5 15 0-16,3 9 0 16,1 2 0-16,6-4-3 15,0-7-73-15,0-14-50 0,-4-13 30 16,0-10 27 0,-3 0 3-1,-1-22 49-15,3-12 11 0,0-4 6 0,2-6 0 16,1 0 0-16,-3-1-11 15,-2 4 11-15,-2 2 0 16,-6 3 10-16,-3 0-10 16,-3-2-13-16,-2 0 0 15,2-4-11-15,-4 0-20 16,0 2 34-16,0 4 2 16,0 4 8-16,-6 8 0 15,2 6 0-15,2 10 1 16,0 2-1-16,-3 3 81 0,3 3 63 15,-2-1 5-15,0 1-8 16,0 0-85-16,2 0-56 16,2 0 0-16,0 10 0 15,0 22 0-15,0 13 0 16,0 18 0-16,14 11 0 16,3 6 0-1,2 2 0-15,-3-1 0 16,-3-5 0-16,-3-8 0 0,-5-10 0 15,-5-12 0-15,0-14 0 16,0-10 0-16,0-9 0 0,0-13 0 16,0 0 0-16,0-27 0 15,3-17 0-15,8-18 0 16,6-12 0-16,3-6 0 16,7 6 0-16,-2 7 0 15,2 17 0-15,0 16 0 16,17 22 0-16,-4 10-77 15,3 2-808-15</inkml:trace>
  <inkml:trace contextRef="#ctx0" brushRef="#br0" timeOffset="50740.42">14413 6138 2046 0,'0'0'970'16,"0"0"-436"-16,0 0-179 15,0 0-164-15,0 0-191 16,-54 124 0-16,48 23 0 16,6 19 0-16,2-6 0 15,23-37 0-15,-1-47 0 16,5-32-469-16,24-30-191 16,-4-12-128-16,-1-2-33 0</inkml:trace>
  <inkml:trace contextRef="#ctx0" brushRef="#br0" timeOffset="50908.52">14764 6300 905 0,'0'0'564'0,"0"-144"-78"0,0 130 240 16,-2 14-139-16,-6 0-252 15,-5 50-162-15,5 50-13 16,8 40-59-16,0 17-42 16,19-7-59-16,7-35 0 15,-1-41 0-15,-5-26-114 16,4-12-243-16,-3-12-354 15,-11-10-133-15</inkml:trace>
  <inkml:trace contextRef="#ctx0" brushRef="#br0" timeOffset="51998.75">14355 6689 1614 0,'0'0'900'15,"0"0"-350"-15,0 0-204 0,0 0-80 16,0 0-152-16,0 0-41 15,176-8-73-15,-38-16-19 16,36-6-181-16,4-4-128 16,-33 6-12-16,-47 8 127 0,-51 10 89 15,-18 0 96 1,-9-2 28-16,-7 0 226 0,-7-4 249 16,-6-1-158-16,-8 3-66 15,-21 1-35-15,-5 4-216 16,-5 9 0-16,-4 0 0 15,1 31 0-15,2 17 0 16,9 12 0-16,8 6 0 16,15 2 0-16,8-9 0 15,15-13 0-15,22-16 0 0,15-18 0 16,2-12 0 0,-4-9 0-16,-7-19 0 0,-12-8 0 15,-10-4 0-15,-13-2 0 16,-8 2 0-16,0 6 0 15,0 6 0 1,-4 12 0-16,-3 16 0 0,7 0 0 16,0 30 0-16,0 14 0 15,0 8 0-15,16 0 0 16,6-7 0-16,7-13 0 16,0-14 0-16,2-14-11 0,1-4-7 15,-3-16 18 1,-3-18 8-1,-2-7 1-15,-1-4 3 0,-3-4-12 0,-5 1 0 16,-4 6 0-16,-1 10 0 16,-4 16 0-16,-1 16 0 15,-1 2 0-15,5 34 0 16,4 14 0-16,6 8 0 31,2 2 0-31,6-7 0 16,2-11 0-16,0-16 0 15,-2-16 0-15,2-10 0 16,-2-5 0-16,0-24 0 16,-4-7 0-16,2-7 0 0,-2-1 0 15,-3 2 0 1,-5 6 0-16,-2 10 0 0,-1 10 0 16,-1 12 0-16,5 4 0 15,1 18 0-15,10 16 0 16,2 6 0-16,4 0 0 15,-2-1 0-15,-2-10 0 16,-4-7 0-16,-10-11 0 16,-3-8 0-16,-5-3 0 15,-3 0 0-15,2-3 0 16,2-13 0-16,5-5 0 16,3 0 0-16,3-4 0 0,6 1 0 15,0 4 0-15,1 4 0 16,-4 8 0-16,1 4 0 15,-3 4 0-15,-3 0 0 16,-1 10 0-16,-3 8 0 0,1 2 0 16,-5 3 0-16,-1-1 0 15,2-8 0-15,-1-4 0 16,4-9 0-16,3-1 0 16,3-7 0-16,6-19 0 15,2-9 0-15,0-3 0 16,-5 0 0-16,-2 2 0 15,-4 8 0-15,-6 10 0 16,-3 12 0-16,-2 6 0 16,-1 12 0-16,1 22 0 0,3 8 0 15,6 4 0-15,4-2 0 16,0-8-11-16,1-14-226 16,-3-22-97-1,-5 0-213-15,-9-10-369 0</inkml:trace>
  <inkml:trace contextRef="#ctx0" brushRef="#br0" timeOffset="52172.09">16917 6075 599 0,'0'0'2392'0,"0"0"-1574"0,0 0-531 16,0 0-287-16,0 0 0 15,0 0 0-15,0 0-574 16,51 79-1637-16</inkml:trace>
  <inkml:trace contextRef="#ctx0" brushRef="#br0" timeOffset="53363.1">17216 6942 2822 0,'0'0'626'0,"0"0"-458"15,0 0 134 1,133-122-124-16,-88 72-178 0,2-7 0 16,-2-9 0-16,-3-24 0 15,-9-28 0-15,-17-30 0 16,-14 7 0-16,-2 33 0 16,-12 36 0-16,-7 39 0 15,-4 12 0-15,-6 16 0 16,-6 23 0-16,4 81 0 15,15 59 0-15,16 26 0 16,20-3 0-16,32-29 0 0,-2-52 0 16,4-31 0-16,-7-27 0 15,4-20 0-15,7-12 0 16,6-10 0-16,3-12 0 31,-9-38 0-31,-11-34 0 0,-15-37 0 16,-20-37 0-16,-12-13 0 15,0 25 0-15,-8 42 0 0,-3 51 0 16,1 27 0-16,4 12 0 16,-3 14 0-16,3 10 0 15,-2 57 0-15,8 39 0 16,0 36 0-16,6-6 0 16,9-25 0-16,1-35 0 15,3-28 0-15,8-2 0 16,9-2 0-16,4-9 0 15,2-23 0-15,0-12 0 16,1-15 0-16,-5-22 0 16,0-12 0-16,-5-9 0 15,0-6 0-15,-4 0 0 0,-4 8 0 16,-7 13 0 0,-9 25 0-16,-5 18 0 0,-4 17 0 15,0 33 0-15,0 16 0 16,5 8 0-16,4-2 0 15,8-8 0-15,6-14 0 16,4-14 0-16,2-17 0 16,-2-19 0-16,-1 0 0 15,3-22 0-15,0-15 0 16,2-9 0-16,2-4 0 0,4-4 0 16,0 2 0-16,-3 8 0 15,-10 12 0-15,-6 14 0 16,-12 14 0-16,-6 4 0 15,0 14 0-15,0 20 0 16,0 6 0-16,0 2 0 16,10-4 0-16,5-6 0 15,5-10-23-15,-3-9-11 16,2-12 14-16,-6-1 7 16,-2-8 13-16,-4-18 18 15,-7-8-4-15,0-6 13 16,-7-4-14-16,-17 0-12 0,-3 2 6 15,0 6 3 1,5 10-10-16,4 8 0 0,12 7 0 16,6 6 0-16,0 0 0 15,17 1 0-15,18-1 0 16,13-4 0-16,5 5 0 16,5 0 0-16,1 4 0 15,-9 0 0-15,-3 17 0 16,-9 11 0-16,-9 6 0 15,-6 8 0-15,-10 2 0 0,-5-2 0 16,-8-4-12-16,0-6-9 31,0-12 7-31,0-8 7 0,0-8 7 0,0-4 18 16,2-4 18-16,12-22-36 16,6-8 0-16,7-12 0 15,9-8 0-15,4 0 0 16,0 6 0-16,-3 14 0 15,0 17 0-15,-6 17 0 16,-5 11 0-16,-4 29 0 16,-3 12 0-16,-9 4 0 15,-1 2-132-15,-9-6-242 16,0-8-233-16,-9-14-24 0,-11-13-183 0</inkml:trace>
  <inkml:trace contextRef="#ctx0" brushRef="#br0" timeOffset="53631.05">18132 6182 2883 0,'0'0'880'0,"0"0"-649"0,0 0-129 0,0 0-102 16,0 0 0-16,120-6 0 15,-45-4 0-15,15-2 0 16,5 0 0-16,-1 2 0 16,-5 4 0-16,-16 4-162 15,-19 2-95 1,-21 0-7-16,-33 12-267 0,-8 10-160 31,-23 2-174-31</inkml:trace>
  <inkml:trace contextRef="#ctx0" brushRef="#br0" timeOffset="54963.5">21249 6134 2194 0,'0'0'769'0,"0"0"-392"15,0 0-8-15,0 0-132 0,0 0-129 31,0 0-66-31,-143-4-42 16,94 54 0-16,0 14 0 16,9 12 0-16,13 3 0 15,23-7 0-15,4-8 0 16,33-16 0-16,21-14 0 16,13-18 0-16,6-14 0 15,3-2 0-15,-5-26 0 0,-9-10 0 16,-10-8 0-16,-17-4 0 15,-8-4 0-15,-12 4 0 16,-6 5 0-16,-4 11 0 16,-3 18 0-16,-2 14 0 15,0 12 0-15,3 34 0 16,3 14 0-16,7 15 0 16,7-3 0-16,7-10 0 15,4-14 0-15,1-18 0 16,1-22 0-16,-4-8 0 0,-2-20 0 15,-2-18 0-15,-4-12 0 16,-3-6 0-16,3-2 0 16,-4 4 0-16,3 10 0 15,-2 11 0-15,0 17 0 16,0 16 0-16,-1 10 0 16,4 29 0-16,-2 15 0 15,-1 6 0-15,-5 2 0 16,-3-6-41-16,-6-12-38 15,-1-14 35-15,-1-16 38 0,-2-14 6 16,0-2 81-16,4-26 8 16,6-16-89-16,9-10 0 15,10-12 0-15,7-9-33 16,6-25-221-16,-8 20-422 16,-17 12-561-16</inkml:trace>
  <inkml:trace contextRef="#ctx0" brushRef="#br0" timeOffset="55136.94">21728 5891 2517 0,'0'0'755'16,"0"0"-443"-16,0 0-107 0,0 0-205 16,0 0-295-16,0 0-823 0</inkml:trace>
  <inkml:trace contextRef="#ctx0" brushRef="#br0" timeOffset="55863.34">22799 6104 2227 0,'0'0'710'0,"0"0"-437"16,0 0 38-16,0 0-95 15,0 0-91-15,0 0-76 16,0 0-40-16,-127 32 8 16,92 36 17-16,8 10-11 15,12 0 2-15,15-7-19 16,4-11 2-16,31-18-7 16,15-16-1-16,7-18 0 15,1-8 9-15,0-22-9 16,-9-16 7-16,-9-8 1 15,-9-6-7-15,-10-5 15 0,-8 3-4 16,-7 4-3-16,-4 8-9 16,-2 16 0-16,0 16 0 15,0 10 0-15,0 32 0 16,0 20 0-16,0 14 0 16,4 3 0-16,11-5 0 15,7-14 0-15,5-18 0 16,4-18 0-16,-2-14 0 0,2-8 0 15,-1-24 0 1,-7-9 0-16,2-5 0 0,-2-4 0 16,-3 2 0-16,-3 4 0 15,-1 8 0-15,-5 12 0 16,-2 14 0-16,-5 10 0 16,-2 10 0-16,1 26 0 15,2 10 0-15,1 6 0 16,3 1 0-16,5-11 0 15,3-10 0-15,3-14 0 0,5-14 0 16,2-4 0 0,1-14 0-16,3-16 0 15,-2-11 0-15,0-3 0 0,-4-3 0 16,-5-4 0-16,-3 1 0 16,-5 8 0-16,-5 10 0 15,-5 14 0-15,-2 18 0 16,0 4 0-16,0 28 0 15,0 14 0-15,0 6 0 16,0 2 0-16,8-6 0 16,17-5 0-16,9-13 0 15,8-10 0-15,3-12-48 16,2-8-150-16,1-10-98 0,-10-16-264 16,-16-2-207-16</inkml:trace>
  <inkml:trace contextRef="#ctx0" brushRef="#br0" timeOffset="56533.03">24107 5498 2089 0,'0'0'770'0,"0"0"-275"16,0 0-115-16,0 0-112 15,0 0-174-15,0 0-94 16,0 0 0-16,0-22 0 15,3 112 0-15,5 47 0 16,1 17 0-16,3 3 0 16,-4-39 0-16,1-36 0 15,0-22 0-15,0-12 0 16,4-2 0-16,3-1 0 16,1-5 0-16,6-18 0 15,2-14 0-15,4-8-120 0,15-34-195 0,-8-11-442 16,-8-3-382-16</inkml:trace>
  <inkml:trace contextRef="#ctx0" brushRef="#br0" timeOffset="56674.6">24081 5997 2335 0,'0'0'672'0,"0"0"-440"0,0 0 3 15,0 0-103 1,122 0-124-16,-44 0-8 0,13-20-291 15,-19-2-501-15,-28-6-769 16</inkml:trace>
  <inkml:trace contextRef="#ctx0" brushRef="#br0" timeOffset="56863.16">23334 5767 2417 0,'0'0'918'0,"0"0"-449"16,0 0-177-16,0 0-292 16,0 0 0-16,0 0 0 15,0 0-171-15,0-49-599 0,-2 58-1247 0</inkml:trace>
  <inkml:trace contextRef="#ctx0" brushRef="#br0" timeOffset="57459.83">25132 5663 1328 0,'0'0'1452'0,"0"0"-937"16,0 0-247-16,0 0 28 0,0 0-140 15,0 0-75-15,0 0-81 16,116-21 0-16,-29 36 0 31,9-4 0-31,-3-4 0 0,-13-5 0 0,-14-2 0 32,-22 0 0-32,-20 0 0 0,-13 0 0 0,-11 0 0 15,0 0 0-15,0 12 0 31,0 14 0-31,-8 16 0 16,3 14 0-16,5 16 0 16,0 9 0-16,9 7 0 15,16 0 0-15,4-2 0 16,0-4 0-16,-2-11 0 16,-8-11 0-16,-7-14 0 0,-12-14 0 15,0-12 0-15,-31-12 0 16,-19-8 0-16,-14 0 0 15,-13-18 0-15,-2-2 0 16,0-2 0-16,13 6 0 16,14 6 0-16,14 3 0 15,18 7 0-15,20 0-338 16,7 0-536-16,20 0-247 0</inkml:trace>
  <inkml:trace contextRef="#ctx0" brushRef="#br0" timeOffset="57703.24">25701 6043 2263 0,'0'0'776'0,"0"0"-307"16,0 0-146-16,0 0-166 15,0 0-116-15,0 0-31 16,-150 63-1-16,81-27-9 15,-9 0 0-15,2-6-36 0,13-4-124 16,24-8-127-16,24-14-649 16</inkml:trace>
  <inkml:trace contextRef="#ctx0" brushRef="#br0" timeOffset="58171.2">25830 4973 2008 0,'0'0'768'0,"0"0"-230"16,0 0-156-16,0 0-119 0,0 0-126 16,0 0-137-16,0 0 0 15,-25 10 0-15,9 44 0 16,-1 36 0-16,-6 47 0 16,-6 51 0-16,-6 24 0 15,-5 11 0-15,-5-8 0 16,3-21 0-16,2-5 0 15,4-7 0-15,10-13 0 16,5-23 0-16,13-32 0 16,5-33 0-16,3-36 0 15,0-18 0-15,0-7 0 0,0-4 0 16,0-8 0 0,5-8 0-16,1 0 0 0,-1-2 0 15,3-10 0-15,0 2 0 16,0-1 0-16,3 4 0 15,16-4 0-15,0 4-377 16,0-4-1080-16</inkml:trace>
  <inkml:trace contextRef="#ctx0" brushRef="#br0" timeOffset="58328.71">26638 6756 2932 0,'0'0'912'16,"0"0"-660"-16,0 0-252 15,0 0 0-15,0 0-251 16,0 0-1727-16</inkml:trace>
  <inkml:trace contextRef="#ctx0" brushRef="#br0" timeOffset="172901.75">7388 13744 1500 0,'0'0'318'16,"0"0"-106"-16,0 0 44 16,0 0-107-1,0 0-66-15,0 0 40 0,-7-14 89 16,7 11-59-16,0 2-20 16,0-3-21-16,0 2-30 15,0 0-23 1,0 2-35-16,0-2-8 15,0 0-3-15,0 2-13 0,0-2 0 16,0 2 2 0,0-3-2-16,0 2 18 0,-4-2-4 15,-1 2 4-15,0-1 7 16,-1-2 5-16,0 2 5 16,-1 2-4-16,0 0 2 15,0 0 17-15,-1 0-28 16,-1 13-7-16,-1 12 2 15,2 7-17-15,1 8 11 16,3 2-5-16,4 2-5 16,0 0 20-16,4-4-14 0,13-5 2 15,6-7-1-15,4-6-8 16,2-14 0-16,2-6 0 16,2-2 0-16,1-16 8 15,-1-14-7-15,-2-9 4 16,-6-5 10-16,-7 0-13 15,-9 0 44-15,-5 4-1 16,-4 6-15-16,0 6 21 16,-2 6-18-16,-14 8 9 15,-4 3-42-15,-6 8 0 16,-6 3 0-16,1 0 0 16,0 3 0-16,6 8 0 0,21-9 0 15,4-2-185 1,2 0-1062-16</inkml:trace>
  <inkml:trace contextRef="#ctx0" brushRef="#br0" timeOffset="174194.68">7590 13591 899 0,'0'0'209'15,"0"0"-15"-15,0 0 15 0,0 0 27 0,0 0-32 16,0 0 17-16,0 0 19 16,8-18-60-16,-8 18 27 15,-10 0-35-15,1 0-41 16,-4 0-57-16,-1 0-62 15,1 0-12-15,2 0 7 16,0 0-5-16,7 0 11 16,-1 0-5-16,5 0 29 15,0 0 17-15,0-4-29 16,23-14 11-16,12-8 44 0,14-10-5 16,13-10 3-16,32-18-27 15,38-24-21-15,37-25 1 31,20-13 4-31,0-4-2 0,-8-1 12 0,-18 5-21 16,-3-2 18-16,-8 1-27 16,-6 9 10-16,-9 12 11 15,-8 9-25-15,-22 19 2 16,-21 18-1 0,-18 12-12-16,-15 8 12 15,3 0-12-15,-5 2 9 16,-2 4-9-16,-20 12-5 15,-13 10 0-15,-10 6 4 16,-4 3 0-16,-2 3-5 16,0 0-31-16,0 0-50 15,0 0-39-15,0 0-72 16,0 4-6-16,-8 2-42 16,-4 1-126-16,1-2-167 15,-4 0 141-15,-1 0-170 16,3-2-195-16,1-3 763 15,10 0 168-15,-2 0 397 0,2 0-232 16,-1 0 28 0,-1 0-28-16,-2 0-32 0,-6 0 0 15,-1 8-80-15,-1 12-53 16,3 7-41-16,3 8-41 16,0 7-34-16,8 2-26 15,0-2-16-15,0-6-1 16,18-4-7-16,7-10-2 15,6-8 0-15,7-10 0 16,4-4 6-16,5-14-5 16,-1-20 0-16,2-8-1 15,-11-6-1-15,-10-4 1 16,-14 0 50-16,-13 0 35 0,-2 6 47 16,-29 7-34-16,-11 11-23 15,-12 12-26-15,-2 10-35 16,-3 6-4-16,3 13-10 15,9 14-33-15,9 10-123 16,16 13-159-16,11-8-430 16,9-12-614-16</inkml:trace>
  <inkml:trace contextRef="#ctx0" brushRef="#br0" timeOffset="174735.81">9888 11091 2221 0,'0'0'821'0,"0"0"-461"16,0 0-52-16,0 0-136 15,0 0-101-15,0 0-38 0,0 0 7 16,53-22-20-16,-26 44 8 16,4 8-6-16,3 6-22 15,-3 0 0-15,-2 2 0 16,-4 0 0-16,-6-2 0 0,-1 1 0 15,-3-3 0-15,-1-6 0 16,-3-6 0-16,0-8 0 16,1-8 0-16,-2-6 0 15,4-4 0-15,1-24 0 16,4-14 0-16,0-11 0 16,-3-11 0-1,-1-4 0-15,-5-4 0 0,-4 6 0 0,-3 10 0 31,-3 16 0-31,0 12 0 0,0 13 0 0,0 9 0 16,0 6 0-16,0 0 0 16,0 4 0-16,0 31-164 15,4-6-472-15,2 0-587 0</inkml:trace>
  <inkml:trace contextRef="#ctx0" brushRef="#br0" timeOffset="175097.31">10554 11310 2488 0,'0'0'658'0,"0"0"-435"0,0 0-34 16,0 0-117-16,156-119-54 15,-96 91-9-15,-9 8-9 16,-13 14-1-16,-14 6 1 15,-14 8-13-15,-10 22 13 16,-2 8 1-16,-23 2-1 16,-4 3 13-1,2-10-13-15,7-7 32 0,9-9 34 16,11-11-17-16,0-6 11 16,31-6-9-16,13-20 15 15,12-6-22-15,6-3-43 0,-1 3 7 16,-5 8 8-1,-9 8-14-15,-14 12 8 0,-11 4-9 16,-11 10 6-16,-11 20 19 16,0 8-26-16,-24 6 0 15,-20 7 0-15,-20 1 0 16,-76 26 0-16,11-12-251 16,-9-6-701-16</inkml:trace>
  <inkml:trace contextRef="#ctx0" brushRef="#br0" timeOffset="175869.87">6879 12755 2119 0,'0'0'735'16,"0"0"-375"-16,0 0-24 15,0 0-107-15,0 0-136 16,0 0-57-16,0 0-10 16,41 6-25-16,-3 40 22 15,2 6-10-15,5 7-12 16,-5-3 2-16,-7-6-3 15,-4-10-21-15,-9-12 13 16,-7-10-7-16,-4-8 8 0,-4-10 7 16,-1 0 12-16,1-24 15 15,1-20-18-15,1-18-9 16,-1-14 0 0,2-5-94-16,-4 5-109 0,9 24-125 15,1 20-328-15,-1 24-385 0</inkml:trace>
  <inkml:trace contextRef="#ctx0" brushRef="#br0" timeOffset="176167.84">7405 12974 1337 0,'0'0'1306'0,"0"0"-920"0,0 0-94 15,0 0-90-15,0 0-108 16,0 0-35-16,81-105-10 15,-54 91-25-15,-1 13-15 16,-6 1-8-16,-6 11-1 16,-10 24 6-16,-4 9-6 15,0 6 7-15,-13 2-1 16,-9-2-6-16,-1-10 41 16,6-8 61-16,5-14-5 15,12-11-19-15,0-7-78 0,27-9 0 16,31-27 0-1,38-26 0-15,42-32 0 0,-18 10-74 16,-19 12-882-16</inkml:trace>
  <inkml:trace contextRef="#ctx0" brushRef="#br0" timeOffset="176806.15">3966 12745 1943 0,'0'0'647'0,"0"0"-331"16,0 0 31-16,0 0-103 15,0 0-113-15,0 0-47 16,0 0-38-16,44-66-14 15,-17 98-4-15,2 14-20 0,2 8 15 16,-4 8-23-16,-3-1 0 16,-4-3-6-16,-4-8-23 15,-3-12-1-15,-1-12 3 16,-6-14 14-16,3-12 11 16,3-10 4-16,3-32 4 15,5-32 15-15,-1-9-20 16,0-8 14-16,-2 2-15 15,-3 27-17-15,3 10-34 16,-1 28-147-16,7 34-287 16,-8 26-172-16,-1 10-691 0</inkml:trace>
  <inkml:trace contextRef="#ctx0" brushRef="#br0" timeOffset="177038.59">4781 12868 2369 0,'0'0'798'0,"0"0"-524"15,0 0 8-15,0 0-97 16,0 0-128-16,0 0-5 16,0 0 27-16,43 48-79 15,-39-5 0-15,0 6 0 16,-2-1 0-16,-2 6-80 15,0-14-548-15,0-16-1443 0</inkml:trace>
  <inkml:trace contextRef="#ctx0" brushRef="#br0" timeOffset="178706.41">10233 11801 960 0,'0'0'578'0,"0"0"-295"16,0 0 38-16,0 0 30 15,0 0 7-15,0 0-112 16,0 0-36-16,-7-4-24 16,7 4-50-16,0 0-52 15,0 1-43-15,19 18-4 16,10 9 49-16,10 4-20 15,10 6 4-15,11 2-11 16,12 4-35 0,12 0-24-16,28 13 0 0,33 11 0 15,35 18 0-15,20 10 0 0,4 4 0 16,-7-3 0-16,-16-5 0 16,-2-2 0-16,-11-1 0 15,-14-2 0-15,-27-14 0 16,-30-11 0-1,-31-14 0-15,-15-4 0 0,5 4 0 16,-2 2 0-16,4 3 0 16,-12-13 0-16,-3-8 0 15,-3-10 0-15,-1-8 0 16,-3-8 0-16,0-2 0 16,-4-4 0-16,-3 0 0 0,-6 0 0 31,-2 2 0-31,-3 0 0 0,-5 2 0 0,-2-2 0 15,-2 2 0-15,-2-2 0 16,-3 0 0-16,-2-2 0 16,0 0 0-16,-2 0 0 15,0 0 0-15,0 0 0 16,0 0 0 0,0 0 0-16,0 0 0 0,0 0 0 15,0 0 0-15,0 0 0 16,0 0 0-16,0 0 0 15,0 0 0-15,-4 0 0 0,-7-4 0 16,-3-2 0-16,1 4 0 16,-5 2 0-16,-1 0 0 15,-4 18 0-15,-1 10 0 16,6 8 0-16,2 6 0 31,10 0 0-31,6 0 0 0,0-6 0 16,15-5 0-16,14-11 0 15,8-8 0-15,4-8 0 0,3-4 0 16,-3 0 0 0,-1-13 0-16,-7-2 0 0,-6-3 0 15,-10 0 0-15,-7 0 0 16,-8 0 0-16,-2-3 0 16,0-3 0-16,-16-2 0 15,-6-8 0-15,-10-4 0 16,-1-2 0-16,0 4 0 15,4 8 0-15,5 8 0 16,6 12 0-16,13 8-74 16,5 0-690-16,0 0-1817 0</inkml:trace>
  <inkml:trace contextRef="#ctx0" brushRef="#br0" timeOffset="179206.81">13468 12637 1952 0,'0'0'664'0,"0"0"-207"16,0 0 8-16,0 0-158 16,-27-104-125-16,27 101-113 15,0 3-69-15,5 18 0 16,17 23 0-16,9 15 0 0,8 8 0 15,5 8 0-15,3-3 0 32,-1-10 0-32,-2-9 0 0,-5-13 0 0,-8-15 0 15,-6-18 0-15,-8-4 0 16,-3-24 0-16,-5-24 0 16,-5-15 0-16,-2-10 0 15,-2-8 0-15,0-1 0 16,0 12 0-16,0 15 0 15,0 23 0-15,2 27 0 16,9 6-146-16,14 64-309 0,-3-3-397 16,1-2-1021-16</inkml:trace>
  <inkml:trace contextRef="#ctx0" brushRef="#br0" timeOffset="179725.74">14299 12815 1681 0,'0'0'650'0,"0"0"-274"0,0 0 173 0,0 0-251 15,0 0-73-15,0 0-66 16,0 0-1-16,29 14-158 15,-38 30 0-15,-7 9 0 16,1 3 0-16,-1 0 0 16,5-6 0-16,5-8 0 15,6-10 0-15,0-14 0 16,15-9 0-16,16-9 0 16,12-7 0-16,5-17 0 15,4-6 0-15,0-2-21 16,-10 2-144-16,-11 2-132 15,-13 4-54-15,-14 4-130 0,-4 4 225 32,-6 0 138-32,-15 2 118 15,3-2 110-15,1-4 136 16,3-1 37-16,5-1 8 16,3 3-24-16,4 2-37 15,0 5 32-15,2 5-262 16,0 4 0-16,0 3 0 15,0 10 0-15,0 20 0 16,4 15 0-16,2 7 0 16,1 8 0-16,3 2 0 15,-2-4 0-15,-1 10 0 0,-1-13 0 16,-4-13-628-16</inkml:trace>
  <inkml:trace contextRef="#ctx0" brushRef="#br0" timeOffset="181104.25">7506 14245 601 0,'0'0'185'15,"0"0"-134"-15,0 0 38 0,0 0 108 16,0 0 43-16,0 0-16 16,0 0 15-16,-39-28 3 15,33 18 53-15,-3 4-51 16,-1-2 54-16,-2 0-84 16,-1 0-16-16,4 2-43 15,0 2-36-15,4 0-23 16,1 2-3-16,4 2-33 15,0-2-12-15,0 2 1 16,0 0-22-16,0 0 11 0,0 0-7 16,0 0-7-1,7 2 2-15,15 16-20 0,9 4 1 16,16 10-7-16,8 6 0 16,14 8 0-16,12 10 0 15,26 16 0-15,27 27 0 16,19 25 0-16,3 10 0 15,-11-1 0-15,-18-11 0 16,-14-10 0-16,1 3 0 16,-2-11 0-16,-3 6 0 15,-14-20 0-15,-14-13 0 16,-14-15 0-16,-3-6 0 16,12 4 0-16,6 6 0 0,7-2 0 15,-10-7 0-15,-13-17 0 16,-12-8 0-16,-16-10 0 15,-13-10 0-15,-10-2 0 16,-6-6 0-16,-4-4 0 16,-3 0 0-16,-2 0-86 15,0 0-167-15,2 0-116 16,0-14-335-16,2-2 28 16,-1 2-93-16</inkml:trace>
  <inkml:trace contextRef="#ctx0" brushRef="#br0" timeOffset="181402.67">9848 16076 669 0,'0'0'565'15,"0"0"-281"-15,0 0 16 0,0 0 5 16,0 0-21-16,0 0-12 16,0 0 58-16,-12-40-65 15,-12 40-51-15,-9 2-47 16,-1 22-14-16,0 8-36 16,11 8-44-16,11 8-20 15,12 0-41-15,2-2-5 16,33-2-4-16,19-13 5 15,11-7-4-15,9-16-4 16,1-8-9-16,-2-14 8 16,-9-22-19-16,-16-3 15 0,-15-7 5 15,-19-2 1-15,-14 0 44 16,-14-2-45-16,-25 2 0 16,-15 7 0-16,-6 8 0 15,-5 11 0-15,5 14 0 16,8 3 0-16,10 14 0 15,16 10-81-15,15 8-690 0</inkml:trace>
  <inkml:trace contextRef="#ctx0" brushRef="#br0" timeOffset="181873.64">10318 16347 2141 0,'0'0'1142'15,"0"0"-808"-15,0 0-88 0,0 0-13 16,0 0-233-16,2 130 0 16,31-68 0-16,7 4 0 15,5 2 0-15,-3-5 0 16,1-9 0-16,-8-10 0 16,-6-12 0-16,-4-16 0 15,-5-10 0 1,-2-6 0-16,-5-22 0 0,1-22 0 15,-1-16 0-15,-5-25 0 16,0-3 0-16,-4-2 0 16,-2 6 0-16,0 21 0 15,-2 13 0-15,3 18 0 16,1 20 0-16,2 12 0 0,8 0-194 16,11 36-282-16,-3-1-375 15,0-8-1550-15</inkml:trace>
  <inkml:trace contextRef="#ctx0" brushRef="#br0" timeOffset="182235.6">11140 16387 1974 0,'0'0'854'0,"0"0"-380"0,0 0-162 15,0 0-72 1,0 0-101-16,0 0-36 0,-29 126-103 15,17-68 0-15,-1 8 0 16,3 6 0 0,2-5 0-16,8-1 0 0,0-8 0 15,14-8 0-15,17-10 0 16,9-14 0-16,5-8 0 16,6-14 0-16,-2-4 0 15,0-12 0-15,-9-16 0 16,-11-6 0-16,-18-6 0 15,-11 0 0-15,-11 4 0 16,-32 8 0-16,-9 10 0 16,-11 10 0-16,1 8 0 0,4 4 0 15,9 18 0-15,20 6 0 16,13-10 0-16,14-6-725 0</inkml:trace>
  <inkml:trace contextRef="#ctx0" brushRef="#br0" timeOffset="183360.81">10617 15990 1307 0,'0'0'357'0,"0"0"-26"0,0 0 18 15,0 0-69-15,0 0-47 16,0 0-56-16,0 0-11 16,-83 28-58-16,70-24 10 15,-5-4-10-15,-3 4-41 16,2-4 5-16,-4 4-51 16,3 0 5-16,3-4 16 15,-2 2-21-15,4 0-3 16,1 0 4-16,4-2 11 15,3 0 18-15,3 0-27 16,4 0 5-16,0 0 1 16,0-4-30-16,17-19 12 0,21-4-12 15,15-18 7-15,16-5-7 16,34-16 2-16,29-18 10 16,28-16 22-16,10-3-25 15,-10 5 21-15,-18 2-30 16,-35 22 0-16,-20 8 0 15,-20 9 0-15,-7 1 0 16,9-10 0-16,9-10 0 16,6-8 0-16,-3 2 0 15,0 7 0 1,-4 3 0-16,-1 10 0 0,-3 4 0 16,-2 10 0-16,1 6 0 0,-5 3 0 15,-5 7 0-15,-1 0 0 16,-9 0 0-16,0 0 0 15,-5 0 0-15,-3-4 0 16,-4 4 0-16,-3-4 0 16,-2 2 0-16,-6 6 0 15,0 0 0-15,-5 2 0 16,-4 3 0-16,-1 3 0 16,-6 4 0-16,-3 4 0 0,-2 4 0 15,-2 2 0 1,-4 2 0-16,1-2 0 0,-1 2 0 15,2 0 0-15,0-4 0 16,2 2 0-16,0-2 0 16,1 2 0-16,-1 2 0 15,-2 0 0-15,4 0 0 16,-4 0 0-16,0 0 0 16,3 0 0-16,2-2 0 15,2-2 0 1,0 0 0-16,0 2 0 0,-2-4 0 15,0 4 0-15,-2 0 0 16,-3 2 0-16,1 2 0 0,-5 0 0 16,2 2 0-1,-2 0 0-15,0 0 0 0,0 0-32 16,0 0-328-16,-5-4-719 0</inkml:trace>
  <inkml:trace contextRef="#ctx0" brushRef="#br0" timeOffset="184272.34">13295 13826 1249 0,'0'0'481'15,"0"0"-167"-15,0 0 159 16,0 0-165-16,0 0-15 16,0 0-83-16,0 0-39 15,-21 0-33-15,21 0-24 16,0 0-9-16,0 0-39 15,0 0-12-15,0 0-6 16,11 0-27-16,22 0 30 16,21 0-51-16,33 0 0 15,44 2 0 1,44 2 0 0,20 2 0-16,2-2 0 0,-8 0 0 15,-12-2 0-15,-4-2 0 16,1 0 0-16,-3 0 0 15,-8 0 0-15,-11-2 0 16,-10-4 0-16,-8-2 0 16,-9 0 0-16,-21-4 0 15,-17 0 0-15,-20 2 0 16,-5 0 0-16,9-2 0 16,8 0 0-16,3 2 0 15,-6 0 0-15,-7 4 0 16,-9 2 0-16,-2-2 0 15,-7 4 0-15,-7 0 0 0,-1 2 0 16,-7 0 0-16,-3 0 0 16,-6 0 0-16,-5 0 0 15,-2 0 0-15,-4 0 0 16,-1 0 0-16,-1 0 0 16,-3 0-63-16,2 0-21 15,-3 0-15-15,-2 0-108 16,1-2-136-16,-3-4-461 15,0-4-940-15</inkml:trace>
  <inkml:trace contextRef="#ctx0" brushRef="#br0" timeOffset="184738.45">17109 13605 1881 0,'0'0'564'16,"0"0"-251"-16,0 0-6 15,0 0-91-15,0 0-105 16,0 0-50-16,0 0 4 16,-14-14-5-16,14 14 28 15,-2 0-22-15,0 0-13 16,-2 0-2-16,-1 2-35 16,1 6 1-16,-1 0-17 15,-2 2 7-15,1 0-10 0,-3 2 3 0,2 1 0 16,2 1 5-16,5 0-4 15,0 0 4-15,0-2-5 16,8 0 0-16,11-5-9 16,10 0 9-16,5-7-21 15,1 0 6-15,-1 0-16 16,-3-8 30-16,-2-10-1 16,-7-4-1-16,-6-2 3 15,-7-6 15-15,-9-5 26 16,0-7 13-16,-2-4-11 0,-21 0 8 31,-6 2-12-31,-8 12 12 0,-7 16-51 0,-8 16 0 16,-2 2 0-16,-6 50-3 15,16-2-352-15,13-4-749 0</inkml:trace>
  <inkml:trace contextRef="#ctx0" brushRef="#br0" timeOffset="185163.4">17211 12649 2481 0,'0'0'769'31,"0"0"-459"-31,0 0 5 0,0 0-94 0,0 0-221 16,0 0 0-16,0 0 0 15,56 98 0-15,-16-26 0 31,0 6 0-31,-1-1 0 16,-8-9 0-16,-5-10 0 16,-6-16 0-16,-7-16 0 15,-3-14 0-15,-6-12 0 16,0-4 0-16,3-26 0 16,-1-16 0-16,6-8 0 0,3-12 0 15,3-5 0 1,3-1 0-16,-2 8 0 0,-1 14 0 15,-5 22 0-15,-3 22 0 16,-4 28-240-16,-3 20-270 16,3 4-608-16</inkml:trace>
  <inkml:trace contextRef="#ctx0" brushRef="#br0" timeOffset="185572.04">18005 13072 2340 0,'0'0'796'16,"0"0"-522"-16,0 0 51 15,0 0-163-15,0 0-111 16,0 0-36-16,0 0-15 16,-20 86-1-16,15-50 0 15,3 0 0-15,2-4 0 16,0-3 1-16,0-4 0 15,17-4 0-15,8-3-3 16,8 0 3-16,5 0-1 16,1 0-5-16,-6 0-10 0,-4 2-23 15,-12 2 13 1,-5 2 13-16,-12 0-11 0,0-2 13 16,-16 0 10-16,-17-1 1 15,-7-6 9-15,-12-1-2 16,-6-6 13-16,-6-5-13 15,-3-3-7-15,5-7-21 16,1-39-187-16,16 2-296 16,22-4-367-16</inkml:trace>
  <inkml:trace contextRef="#ctx0" brushRef="#br0" timeOffset="185806.72">18060 13136 2072 0,'0'0'813'0,"0"0"-466"16,0 0-31-16,145-44-143 15,-81 36-107-15,1 0-56 16,-7 4-10-16,-13 2-60 16,-14 0-40-16,-13 2-16 15,-12 0-34-15,-3 0 47 16,-3 0 37-16,0 0 6 15,-12 0-143-15,-1 0-553 0</inkml:trace>
  <inkml:trace contextRef="#ctx0" brushRef="#br0" timeOffset="199603.17">7756 13840 386 0,'0'0'640'0,"0"0"-473"16,0 0 78-16,0 0-7 0,0 0-48 16,0 0-43-16,22-2-58 15,-9-4 25-15,0 0-26 16,-1 4-14-16,-1-4 8 15,-7 4 14-15,-2 2 4 16,-2 0 66-16,0 0-3 16,0 0-36-16,0 0-24 15,0 0-58-15,0 0-9 16,0 0-3-16,0 0-24 16,0 0 7-16,0 0 4 15,0 0 35-15,0 0 34 0,0 0-14 16,0 0 1-1,-2 0-2-15,0 0-40 0,0 0 2 16,-1 0-15-16,1 0-10 16,0 0 20-16,2 0-23 15,0 0-2-15,0 0 19 16,0 0-16-16,0 0 32 16,0 0-7-16,0 0-7 15,0 0 15-15,0 0-31 0,0 0-5 16,0 0 5-16,2 0-11 15,11 0 0-15,10 0 0 16,6 4 0-16,8 0 0 0,11-2 0 16,8-2 0-1,4 0 0 1,6 0 0-16,5 0 0 0,0 0 0 0,1 0 0 16,-1 0 0-16,-4 0 0 15,0-2 0-15,-3 2 0 16,2-4 0-16,-2 2 0 15,3-4 0-15,6 2 0 16,3 2 0-16,4-6 0 16,3 4 0-16,0 0 0 15,-4 2 0-15,4 2 0 0,0 0 0 16,-4 0 0 0,0 0 0-16,-6 0 0 0,1 0 0 15,-5 0 0-15,2 0 0 16,-2 0 0-16,0 0 0 15,-2 0 0-15,0 0 0 16,2 0 0-16,-3 0 0 16,4-4 0-16,-1 0 0 15,-2 0 0-15,-3 0 0 16,1-2 0-16,-3 2 0 16,-2 0 0-16,3 0 0 15,-3 0 0 1,0 2 0-16,0-2 0 0,-2 0 0 0,0 0 0 15,0 2 0-15,-3 0 0 16,-1 2 0-16,-2-2 0 16,-6 2 0-16,1 0 0 15,-5 0 0-15,1 0 0 16,-1 0 0-16,0 0 0 16,1 0 0-16,-1 0 0 15,1 0 0-15,-3 0 0 16,-1 0 0-16,-1 0 0 15,1 0 0-15,-2 0 0 16,3 0 0-16,0 0 0 16,1 0 0-1,1 0 0-15,-2 0 0 16,-4-3 0-16,-1 2 0 0,-3 1 0 0,-3 0 0 16,-2 0 0-16,-2 0 0 15,0 0 0-15,0 0 0 16,0-4 0-16,-1 4 0 15,0-2 0-15,3 2 0 16,-2-2 0 0,-3 0 0-16,1 2 0 0,-6 0 0 15,3 0 0-15,-5 0 0 16,4 0 0-16,0 0 0 0,1 0 0 16,3 0 0-1,0-2 0-15,-2 0 0 0,2-1 0 16,-5 2 0-16,-1-2 0 31,-3 3 0-31,-3 0 0 16,-2 0 0-16,-3 0 0 15,-1 0 0-15,2-1 0 16,-3 1 0-16,0 0 0 16,1-2 0-16,-3 2 0 15,2 0 0-15,-1 0 0 16,-1 0 0-16,1 0 0 15,1 0 0-15,-2 0 0 16,2 0 0-16,1 0 0 0,-1 0 0 16,4 0 0-1,-2 0 0-15,3 0 0 0,1 0 0 16,2 0 0-16,-1 0 0 16,-5 0 0-16,2-2 0 15,-4 2 0-15,-2 0 0 16,1 0 0-16,-3 0 0 15,0 0 0-15,0 0 0 0,0 0 0 16,0 0 0 0,0 0 0-16,0 0 0 0,0 0 0 15,0 0 0-15,0 0 0 16,0 0 0-16,-23-2 0 16,-8-2-254-16,-13 0-1390 0</inkml:trace>
  <inkml:trace contextRef="#ctx0" brushRef="#br0" timeOffset="206603.73">5610 14327 1650 0,'0'0'535'0,"0"0"-448"16,0 0 96-1,0 0-12-15,0 0-87 0,0 0-14 16,24 0 84-16,-13 0-46 16,1-2 5-16,-1-6-20 15,2-2 3-15,1 0-26 16,1-8-20-16,1-4 4 15,-3 4-36-15,-2-8-6 16,-2 2 13-16,-5 2-16 0,-4-2 21 16,0 0 0-16,0 2 9 15,-6 2 8-15,-8 4-19 16,-1-1 1 0,-3 7 10-16,0 5-3 0,0 5 6 15,-3 0-29-15,-2 1-13 16,-2 17 4-1,1 7-4-15,-1 3 0 0,3 4-3 16,2 2 12-16,5 0-3 16,1 0-6-16,7 0 0 15,5-2-2-15,2-4 1 16,0-2 1-16,5-2-1 16,10-6 10-16,7-1-8 15,3-5-1 1,6-6 0-16,2-2 14 0,5-4-14 15,3 0 0-15,-3-17-1 16,-5 2-18-16,-6-3-14 16,-8 1-50-16,-3 5-38 15,-7 2-56-15,-7 2-186 16,-2 6-522-16</inkml:trace>
  <inkml:trace contextRef="#ctx0" brushRef="#br0" timeOffset="206902.96">6033 14267 1575 0,'0'0'570'0,"0"0"-195"16,0 0 139-16,0 0-265 15,0 0-44-15,0 0-42 16,0 0-34-16,-20 54-37 0,11-16 1 16,3 4-8-16,4 5-39 15,2 0-46-15,0-2 0 16,0-3 0-16,0-6 0 16,4-4 0-16,2-10 0 15,1-10 0-15,2-12-219 16,-4-2-561-16,-1-20-1559 15</inkml:trace>
  <inkml:trace contextRef="#ctx0" brushRef="#br0" timeOffset="208532.26">8342 12278 1232 0,'0'0'382'16,"0"0"-134"-1,0 0 48-15,0 0-5 0,0 0-78 16,0 0-31-16,0 0-10 0,-3 30-57 16,3-28-26-1,0 0-7-15,0-2-30 0,0 0-8 16,9 0 29-16,5-2-8 16,-1-10-1-1,5-4-46-15,-3-2 23 0,-2 0 4 16,1-2-12-16,-7 0 18 15,-1 0-23-15,-2 2-13 16,-4 0 9-16,0 0-24 16,0 1 10-16,0 3 14 15,0 2-23-15,0 5 28 16,-2 0-8 0,0 3 1-16,2 2 8 0,-2 2-22 15,2 0-7-15,0 0 3 0,0 0 4 16,0 0-8-16,0 0 0 15,0 0 0-15,0 0-6 16,0-1 4-16,0 1 2 16,0 0-1-1,0 0 12-15,0 0-8 0,0 0-3 16,0 0 0-16,0 0-6 16,0 0 3-16,0 0 3 15,0 0 0-15,0 0 8 16,0 0-6-16,0 0-2 15,-4-3 0-15,1 3 0 16,-1 0 0-16,-2-1 0 16,3 1 8-1,-2 0-7-15,-1 0 6 16,1 0-7-16,-1 0 0 16,-3 0-1-16,0 0-7 15,0 7 8-15,-2 8-6 16,-3 4 17-16,4 4-11 15,1 4 0-15,1 8 0 16,4-1-1-16,4 4-2 16,0-2 3-16,0-2-2 15,0-6 10-15,7-2-5 0,9-6-3 16,2-4 0 0,1-6 3-16,8-3-3 0,4-7 0 15,1 0 1-15,1 0-1 0,-4-4 0 16,-2-9-24-16,-7-1-72 15,0-10-96-15,-6 4-267 16,-8 0-503-16</inkml:trace>
  <inkml:trace contextRef="#ctx0" brushRef="#br0" timeOffset="209130.62">8695 12268 393 0,'0'0'1047'16,"0"0"-564"-16,0 0-118 16,0 0 172-16,0 0-236 15,0 0-66-15,0 0-63 16,29-52-22-16,-17 42-45 16,1 2-25-16,1 1-11 15,3 3-45-15,1 3-6 16,-2 1-8-1,2 0-10-15,-3 0-6 0,-1 12 0 0,-6 6-7 16,-3 4 1-16,-5 4-20 16,0 2 17-16,0 0 9 15,-17 0-9-15,-2-2 14 16,-1-2 0-16,3-6 1 16,1-2 19-16,5-5-3 15,4-6 5-15,7-3 5 16,0-2-16-16,0 0 4 15,13 0-4-15,14-6 5 16,9-10 5-16,7 0-19 16,3-2 11-16,-2 2-12 15,-1 2-6-15,-8 2-14 0,-8 4-67 32,-16 6-114-32,-9 0-145 0,-2 2-653 0</inkml:trace>
  <inkml:trace contextRef="#ctx0" brushRef="#br0" timeOffset="210235.09">11824 12068 1476 0,'0'0'716'0,"0"0"-428"0,0 0 190 16,0 0-204-16,0 0-63 16,0 0-100-16,0 0-21 15,27-4 6-15,-14-9-57 16,5-1-16-16,1-4 7 16,2-2-23-16,-5-2 19 15,-3-6-14-15,-2-2 0 16,-6-4 13-16,-5 0-25 15,0 2 1-15,-5 6 21 16,-11 6-16-16,-6 9 15 16,-3 11 3-16,-4 0-15 0,-4 17-6 15,2 13-3 1,2 8 0-16,7 6 10 0,4 2-9 16,9 2 17-1,5 0-9-15,4-3 0 0,0-5 13 16,6-7-21-16,15-4-1 15,5-7 14-15,5-10-13 16,7-6 7-16,4-6-8 16,0 0-1-16,1-12-1 15,-5-10-44-15,-9-4-46 0,-9 2-64 16,-7-7-144-16,-6 12-428 16,-7 2-659-16</inkml:trace>
  <inkml:trace contextRef="#ctx0" brushRef="#br0" timeOffset="210729.58">12214 12078 548 0,'0'0'1404'0,"0"0"-851"15,0 0-220-15,0 0 18 16,0 0-108-16,0 0-113 15,0 0-16-15,100-53-30 16,-83 53-42-16,-3 0-15 16,-1 0-27-16,-3 8-1 15,-6 8 0-15,-4 3 2 16,0 0-2-16,-2 4 2 16,-14-4-1-16,-1-1 5 15,3-3-5 1,3-5 0-16,7-6 11 0,4-2-2 15,0-2 18-15,0 0-14 16,4 0 11-16,15 0 21 16,4 0-31-16,6 0-8 15,4-2-5-15,1 2-1 16,-3 0 9-16,-4 4-9 16,-5 12-1-16,-7 6 1 15,-7 2-15-15,-8 2 7 16,0 0 7-16,-18 2 2 15,-14-4 21-15,-7-2-10 16,-6-6 13-16,0-4 20 0,6-5-21 16,6-7-24-16,10 0 0 15,9 0 0-15,14-21 0 16,0 3-215-16,0 0-1006 0</inkml:trace>
  <inkml:trace contextRef="#ctx0" brushRef="#br0" timeOffset="213666.78">15354 13435 561 0,'0'0'1271'16,"0"0"-909"-16,0 0-85 0,0 0 81 15,0 0-104-15,0 0-98 16,0 0-34-16,-12-10 13 15,12 10-31-15,0 0 5 16,0-2-10-16,0 2-24 16,0-2-4-16,0-2-28 15,4 0-28-15,8-6 13 16,3-2-27-16,3-4 6 16,-1-2 2-16,-3-2-8 15,-3-1 7-15,-4 2-8 16,-3-3 1-16,-4-2 28 15,0 2-29-15,0 0 0 16,0 1 0-16,0 6 0 0,-6 0 0 16,-1 5 0-16,-2 4 0 15,0 2 0-15,-2 4 0 16,0 0 0-16,-5 0 0 16,1 10 0-16,-5 6 0 15,-1 2 0-15,2 0 0 16,1 2 0-16,5-2 0 15,-1-1 0-15,7-1 0 16,5-2 0-16,2 4 0 16,0 0 0-16,0 4 0 15,4 4 0-15,13 2 0 0,0 0 0 16,5-2 0-16,5-2 0 16,7-4 0-16,5-6 0 15,6-6 0-15,0-6 0 16,2-2-41-16,6-10-241 15,-10-12-270-15,-12 0-426 0</inkml:trace>
  <inkml:trace contextRef="#ctx0" brushRef="#br0" timeOffset="214028.65">15934 13251 1835 0,'0'0'795'16,"0"0"-416"-16,0 0 141 16,0 0-241-16,0 0-126 15,0 0-72-15,0 0-45 16,-11 28-18-16,5 0-18 15,-3-1 0-15,2 2 0 0,3-3 0 16,-1-6 0-16,3-4 0 16,2-6 0-16,0-2 0 15,2-4 0-15,19-2 0 16,8-2 0-16,6 0 0 16,5 0 0-16,0-10-78 15,1-4-210-15,-2-12-90 16,-10 4-374-16,-8 2-167 0</inkml:trace>
  <inkml:trace contextRef="#ctx0" brushRef="#br0" timeOffset="214201.84">16185 13248 1534 0,'0'0'761'15,"0"0"-225"-15,0 0-13 16,0 0-194-16,0 0-94 16,0 0-57-16,0 0-178 15,-21 5 0-15,17 25 0 16,2 6 0-16,2 6 0 15,0 2 0-15,0-2 0 16,0 0 0-16,6-2 0 16,-6 6 0-16,0-7-719 15,0-9-2230-15</inkml:trace>
  <inkml:trace contextRef="#ctx0" brushRef="#br0" timeOffset="-214168.96">12013 15330 1788 0,'0'0'536'0,"0"0"-297"16,0 0 256-16,0 0-273 16,0 0-62-16,0 0-85 15,0 0-54-15,52-36 14 16,-23 18-13-16,0-4 4 16,-2-2 20-16,-1-1-19 15,-8 2 2-15,-5-5 19 16,-8-1-17-16,-5-1-1 15,-5 0-16-15,-15 4-13 16,-9 4 21-16,-2 8-22 16,-2 8 0-16,-1 6 13 0,3 14-7 15,7 18 3 1,7 12 17-16,13 5-16 0,4 2 25 16,9 2-19-16,20-5 8 15,7-4 0-15,4-8-23 16,0-8 13-16,3-6-14 15,-3-14 0-15,-5-6-6 16,-2-2-56-16,1-14-157 16,-9-12-254-16,-5 0-720 0</inkml:trace>
  <inkml:trace contextRef="#ctx0" brushRef="#br0" timeOffset="-213728.79">12682 15176 1629 0,'0'0'728'0,"0"0"-452"16,0 0 30-16,0 0-65 16,0 0-115-16,0 0-62 15,0 0-26-15,-33 10 11 16,23 8-11-16,1 0-2 0,5 0 3 15,4-6-26 1,0-2-4-16,0-2 11 0,13 2-19 16,5-6 27-16,7 0 5 15,2 6-10-15,2-4-4 16,0 6-18-16,-3-2-1 16,-4 6 9-16,-4 2-8 15,-7 0 13-15,-4 0-14 16,-7 4 0-16,0 0 6 15,-2 0 13-15,-16 0 19 16,-4-2 22-16,-3-2-18 16,0-2 10-16,4-7-16 15,-2-4-28-15,3-5 7 16,5 0-15-16,1-14-44 0,5-40-129 16,5 6-202-16,2 0-610 0</inkml:trace>
  <inkml:trace contextRef="#ctx0" brushRef="#br0" timeOffset="-213571.03">12659 15165 2203 0,'0'0'679'0,"0"0"-368"0,0 0 23 16,0 0-94-16,0 0-140 15,0 0-43-15,127-42-10 16,-84 28-47-16,10-8-45 31,-10 0-259-31,-12 4-837 0</inkml:trace>
  <inkml:trace contextRef="#ctx0" brushRef="#br0" timeOffset="-212521.7">7689 15338 1644 0,'0'0'557'0,"0"0"-440"15,0 0 64 1,0 0 77-16,0 0-43 0,0 0-75 15,0 0 36-15,64 18-9 16,-42-24-36-16,1-10-28 16,3-8-47-16,1-2-17 15,-2-4-3 1,-6 2-24-16,-5 2 24 0,-5 2-5 16,-9 2-20-16,0 1 13 15,0-1-11-15,-11 0-12 16,-5 2 17-16,-1 0-18 15,-4 6 8-15,-1 6-8 16,2 6 1-16,2 2 9 16,0 0-8-16,1 8 8 0,1 16 8 15,3 6-7-15,2 6 17 16,1 4 14-16,6 1-42 16,2 5 0-16,2 2 0 15,0-4 0-15,0 0 0 16,16-4 0-16,3-4 0 15,6-10 0 1,6-6 0-16,7-6 0 0,5-7 0 31,5-7 0-31,0 0-27 0,-2 0-206 0,1-25-220 0,-11 5-301 16,-14 0-386-16</inkml:trace>
  <inkml:trace contextRef="#ctx0" brushRef="#br0" timeOffset="-211561.57">8310 15324 1476 0,'0'0'591'15,"0"0"-332"-15,0 0 55 16,0 0-7-16,0 0-108 16,0 0-74-16,0 0 12 15,-53 0-23-15,53 0-18 16,0 0-24-16,0 0-22 16,6 0-5-16,12 0-24 15,7 0 3-15,2-8 0 0,-1-2-23 16,-4 2 8-1,-8 2-9-15,-5 4 0 0,-7 2 3 16,0 0-3-16,0 0 0 16,1 12 27-16,-1 12 8 15,4 10 7-15,-1 6-24 16,0 8 7-16,-3 6 20 16,0 5-24-16,0-1-5 15,-2 0-16-15,0-8 0 16,0-6 0-16,0-14 0 15,2-16-29-15,3-10-353 16,-3-4-713-16</inkml:trace>
  <inkml:trace contextRef="#ctx0" brushRef="#br0" timeOffset="-210737.46">9943 13465 1497 0,'0'0'581'0,"0"0"-290"16,0 0 77-16,0 0-52 16,0 0-140-16,0 0-66 15,0 0 3-15,3 0-37 0,12 0-11 16,5-10-20-16,5-8-18 16,2-6-8-16,-3-2-17 15,-4-4 8 1,-6-2-5-16,-8 0 2 15,-6 1-7-15,0-1 8 16,-2 6-2-16,-12 2 10 16,-3 4-15-16,1 8 7 15,1 4-8-15,1 6-6 16,1 2 5-16,-1 0-1 16,1 15 2-16,0 6 20 0,3 8-8 15,2 2 17-15,1 6-11 16,3 3-18-16,2 4 10 15,2 2 7-15,0 0 2 16,0 0 4-16,2-6-10 16,13-4 7-16,6-8-10 15,5-10-9-15,8-7-1 16,8-11 0-16,5 0-67 16,-1-17-74-16,8-27-111 15,-14 6-295-15,-13-2-175 0</inkml:trace>
  <inkml:trace contextRef="#ctx0" brushRef="#br0" timeOffset="-210233.01">10498 13271 1815 0,'0'0'680'16,"0"0"-363"-16,0 0 20 15,0 0-122-15,0 0-90 16,0 0-83-16,0 0 24 15,-89 98 28-15,80-58-25 16,2 4 6-16,3 0-13 16,4-4-31-16,0-2 1 15,0-4-17-15,11-6-15 16,9-6 17-16,5-5-17 0,1-7 9 16,8-9-1-1,-1-1-2-15,0 0 3 0,-4-11-8 16,-2-7-1-16,-8-3 5 15,-9-1-4-15,-8-2 6 16,-2 2 14-16,0-1-3 16,-10 4 1-16,-11 9-19 15,-3 6 0-15,-8 4 0 16,-1 8 0-16,0 18 0 16,2 2 0-16,8 4 0 0,10-2 0 15,13 1-9 1,9-13-296-16,11-8-608 0</inkml:trace>
  <inkml:trace contextRef="#ctx0" brushRef="#br0" timeOffset="-183626.37">16233 10399 2163 0,'0'0'751'0,"0"0"-520"15,0 0 130-15,-2-102-81 16,2 88-91-16,2 6-68 15,2 8-121-15,-1 0 0 16,1 6 0-16,6 24 0 16,5 18 0-16,9 20 0 15,5 12 0-15,7 10 0 16,1-3 0-16,4-7 0 16,-3-12 0-16,-3-15 0 0,-3-17 0 15,-8-18 0 1,-3-17 0-16,-4-2 0 0,1-35 0 15,-1-21 0-15,4-13 0 16,-4-12 0-16,-1-2 0 16,-3 9 0-16,-3 19 0 15,-6 18 0-15,0 24 0 16,-4 14 0-16,0 14-107 16,0 60-160-16,0-3-364 15,0-3-567-15</inkml:trace>
  <inkml:trace contextRef="#ctx0" brushRef="#br0" timeOffset="-183359.13">16875 10885 2029 0,'0'0'826'0,"0"0"-350"15,0 0-215-15,0 0-78 16,0 0-111-16,0 0 39 15,20 101 27-15,-7-38-138 0,-2 3 0 16,-3 2 0 0,-6-2 0-16,-2-5 0 0,0-6 0 15,0-8 0-15,-8-11 0 16,0-10 0-16,1-24 0 16,3-2-201-16,2-12-671 0</inkml:trace>
  <inkml:trace contextRef="#ctx0" brushRef="#br0" timeOffset="-182800.3">17492 10684 1245 0,'0'0'1527'15,"0"0"-1014"-15,0 0-341 0,0 0 86 0,0 0-128 16,0 0-82-16,0 0 14 15,131-10-14-15,-88 0-24 16,-3-8 9-16,-4-4-14 16,-7-6-2-16,-11-4-17 15,-10-7 0 1,-5-1 0-16,-3-4 0 0,0 2 0 16,-13 4 0-16,-6 6 0 15,-1 10 0 1,3 8 0-16,-4 10 0 15,1 4 0-15,-2 10 0 16,-2 20 0-16,1 14 0 16,4 10 0-16,0 6 0 0,9 3 0 15,2-2 0-15,8-3 0 16,0-3 0-16,16-9 0 16,15-8 0-16,9-8 0 15,10-12 0-15,6-10 0 16,8-8 0-16,3-2 0 15,2-20 0-15,-9-6 0 16,-9 0 0-16,-11 4 0 16,-15 6 0-16,-14 8 0 15,-11 10-209-15,0 0-251 16,-5 6-552-16</inkml:trace>
  <inkml:trace contextRef="#ctx0" brushRef="#br0" timeOffset="-182464.8">18535 10680 2256 0,'0'0'873'0,"0"0"-596"15,0 0-7-15,0 0-119 16,0 0-17-16,0 104 1 0,0-52-135 16,2 8 0-1,2 1 0-15,-1-3 0 16,1-6 0-16,-2-4 0 0,0-8 0 16,-2-6 0-16,0-8 0 15,0-6 0-15,0-16-18 16,-2-4-696-16,-7 0-1392 0</inkml:trace>
  <inkml:trace contextRef="#ctx0" brushRef="#br0" timeOffset="-179198.64">18911 10098 1602 0,'0'0'721'0,"0"0"-358"15,0 0 126-15,0 0-149 16,0 0-114-16,0 0-73 15,0 0-36-15,13-66-32 16,-10 66-85-16,-3 0 0 16,5 0 0-16,3 20 0 15,7 16 0-15,8 16 0 0,6 15 0 16,4 7 0-16,3 2 0 16,0-4 0-16,-2-8 0 15,-5-7 0-15,-3-15 0 16,-6-10 0-16,-4-10 0 15,-5-14 0-15,-3-8 0 16,6-3 0-16,1-29 0 16,6-16 0-16,4-30 0 15,-4-2 0-15,2-6 0 16,-5 3 0-16,-5 24 0 0,-2 9 0 16,-4 17 0-1,0 21 0-15,-3 12 0 0,0 2 0 31,3 28 0-31,4 12-72 0,12 30-413 0,-6-9-273 16,-1-11-376-16</inkml:trace>
  <inkml:trace contextRef="#ctx0" brushRef="#br0" timeOffset="-178824.63">19653 10622 1888 0,'0'0'733'16,"0"0"-244"-16,0 0-118 15,0 0-102-15,0 0-134 16,0 0-96-16,0 0-21 16,105-26 0-16,-73 26-18 15,-1 0 0-15,-7 14 0 16,-4 9-7-16,-9 10-2 16,-11 1-6-1,0 4 8-15,-11 0 5 0,-12 0 2 16,2-6-1-16,0-4 1 15,5-8 0-15,6-6 17 16,5-5 8-16,5-8 7 16,0-1 1-1,11 0-20-15,22 0 8 0,12-15 3 16,14-2-12-16,-1-1-12 16,-4 2 0-16,-11 6-11 0,-11 2 10 15,-15 6-6-15,-10 0 5 16,-5 2 2-16,-2 0 0 15,0 0-24-15,0 0-228 16,-5 0-589-16</inkml:trace>
  <inkml:trace contextRef="#ctx0" brushRef="#br0" timeOffset="-177503.05">20444 10347 1460 0,'0'0'631'0,"0"0"-328"16,0 0 57-1,0 0-99-15,0 0-99 0,0 0-39 16,0 0-14-16,11-2-28 15,-2 2 3-15,5 0 16 16,6 0-16-16,4 0-18 16,3-2-19-16,2-10-32 15,-2-4-6-15,-3-5 0 16,-6 2-3-16,-2-5 4 16,-8-2 4-16,-3-6-8 15,-5-1 10-15,0-3-15 16,0 2 0-16,-7 6 11 15,-6 4-12-15,-1 10 12 16,-1 6-12-16,-3 8-6 16,-1 0 5-16,-2 2-4 0,-4 20 5 15,3 8 0-15,2 8 0 16,4 8 2-16,6 4 5 16,1 7-7-16,6-3 17 15,3-2-16-15,0-4 8 16,7-6 6-16,13-6-15 15,4-5 7-15,10-8-7 16,3-5 0-16,11-8 0 16,5-7-5-16,3-3-1 15,1-3-48-15,-3-15-96 16,-7-4-45-16,-11-12-69 16,-11 4-415-16,-17 6-1150 0</inkml:trace>
  <inkml:trace contextRef="#ctx0" brushRef="#br0" timeOffset="-174399.22">21041 10423 973 0,'0'0'496'0,"0"0"-198"16,0 0 79-16,0 0-62 16,0 0 1-16,0 0-34 15,0 0-2-15,-2-12-54 16,2 12-55-16,0 0-33 15,0 0-48-15,0 0-54 16,16 0-16-16,15 0-8 16,11 0-6-16,10-4 1 15,-2 2-7-15,0-2 0 0,-10 0-1 16,-11 2-15-16,-11 0 4 16,-9 2 6-16,-7 0 6 15,-2 0 1-15,0 0-1 16,0 0 1-16,0 10-1 15,-2 10 1-15,-7 8 7 16,-5 8-7-16,3 8 11 16,-2 7 9-16,-1 7-5 15,1 2 11-15,2 2-27 16,2 0 0 0,0-4 0-16,5-5 0 0,-1-8 0 0,3-8 0 15,2-10 0-15,0-8 0 16,0-7 0-16,0-8 0 15,0-2 0-15,0-2 0 16,-3 0 0-16,1-4 0 16,-6-38 0-16,-1 0-309 15,-1-7-866-15</inkml:trace>
  <inkml:trace contextRef="#ctx0" brushRef="#br0" timeOffset="-173327.62">21908 9912 869 0,'0'0'231'0,"0"0"44"0,0 0 89 16,0 0-75-16,0 0 61 16,0 0-17-16,0 0 42 15,22-84-86-15,-20 80-65 16,-2 1-20-16,0 3-68 16,3 0-61-16,1 0-33 15,6 16-34-15,5 16 4 16,5 13-2-16,3 11-9 15,0 6 5-15,2 4-6 16,0-4 0-16,-1-1 3 0,-4-9-3 16,-2-10 0-16,-5-8-8 15,-3-10 1-15,-4-8 7 16,-4-10-10-16,0-4 10 16,3-2 0-16,-1-4 7 15,4-18 11-15,2-14-18 16,3-12 0-16,8-10 0 15,1-7 0-15,3-1 0 16,1 2 0-16,-2 6 0 16,-1 12 0-16,-8 12 0 15,-3 12 0-15,-6 9 0 16,-3 8 0-16,-3 5 0 0,0 0 0 16,0 0 0-16,0 0 0 15,0 0 0-15,0 5-143 16,2 21-164-16,2-3-362 15,-2-3-237-15</inkml:trace>
  <inkml:trace contextRef="#ctx0" brushRef="#br0" timeOffset="-172894.25">22859 10303 1877 0,'0'0'668'15,"0"0"-283"-15,0 0 145 16,0 0-299-16,0 0-69 16,0 0-93-16,0 0-37 15,-33 26-10 1,13 12 16-16,-2 10-1 0,-1 6-8 15,5 2-13-15,5 1-16 0,5-2 0 16,8-4 0-16,0-7 0 16,8-6 0-16,17-8 0 15,4-10 0-15,6-8 0 16,3-10 0-16,2-2 0 16,1-4 0-16,-6-18 0 15,-6-6 0 1,-6-8 0-16,-10-4 0 15,-11 0 0-15,-2 4 0 16,-13 8 0-16,-23 7 0 16,-9 11 0-16,-11 10 0 15,-2 0 0-15,0 23 0 16,1 14-12-16,14-4-485 0,16-9-890 16</inkml:trace>
  <inkml:trace contextRef="#ctx0" brushRef="#br0" timeOffset="-170270.22">23474 10118 1620 0,'0'0'554'0,"0"0"-265"0,0 0 70 15,0 0-86-15,0 0-100 16,0 0-87-16,0 0 31 16,0-12-13-16,7 12-41 0,7 0 6 31,3-2-17-31,8-2-16 0,1-4-4 0,6-2-20 31,-3-4 3-31,0-4 0 16,-2-2-5-16,-10-2 16 15,-3-2 7-15,-8-2 16 16,-6-4 7-16,0-2-28 16,0-3-3-16,-13 3-25 15,-3 4 0-15,1 6 0 16,-3 14 0-16,-3 8 0 16,-2 7 0-16,-4 25-3 15,-2 14 3-15,4 14-2 16,7 8 7-16,5 4-5 0,9 4 0 15,4-4 0-15,0-7 0 16,6-7 0-16,14-12 0 16,7-12 0-16,7-10 0 15,3-10 0-15,3-10 0 16,5-4-3-16,10-22-122 16,-8-8-328-16,-11-4-477 0</inkml:trace>
  <inkml:trace contextRef="#ctx0" brushRef="#br0" timeOffset="-169828.93">24114 10271 1523 0,'0'0'738'15,"0"0"-420"-15,0 0 208 16,0 0-249-16,0 0-139 15,0 0-87-15,0 0-39 16,-7 5-4-16,-4 20 7 16,0 3 1-16,4 0 11 15,5 0 2-15,2-2 5 0,0-4 10 16,25-2 4-16,8-4 4 16,11 0-17-16,8-2-26 15,1-2 6-15,-2-2-15 16,-3 0 0-16,-9 1-1 15,-7-2-1-15,-14 5 2 16,-10-1-1-16,-8 2 2 16,0 6-1-16,-24-2 1 15,-12 6-1-15,-13 1 12 16,-4-2-4-16,-5-2 10 0,0-2 12 16,9-6-18-16,9-4-2 15,9-6-9-15,12-4-1 16,9 0-83-16,10-46-268 15,0 0-470-15,15-4-365 0</inkml:trace>
  <inkml:trace contextRef="#ctx0" brushRef="#br0" timeOffset="-169561.53">24136 10222 2203 0,'0'0'723'0,"0"0"-375"15,0 0 171 1,0 0-354-16,0 0-86 0,0 0-20 16,0 0-59-16,127-7 0 15,-73 0 0-15,-1 2 0 16,-8-2 0-16,-7 4 0 16,-14-1 0-16,-9 1 0 15,-7 3 0-15,-8 0 0 16,0 0 0-16,0 0 0 15,0 0 0-15,0 0-59 0,0 0-420 16,0 0-779-16</inkml:trace>
  <inkml:trace contextRef="#ctx0" brushRef="#br0" timeOffset="-167030.78">25393 9673 1825 0,'0'0'549'0,"0"0"-283"16,0 0 214-16,0 0-192 16,0 0-80-16,0 0-119 15,0 0-32-15,-49-48-23 16,49 54-14-16,4 20 16 16,12 14 42-16,4 14-14 15,2 13-25-15,3 7-13 16,-4 4-12-16,-2-4-14 0,-1-4-1 15,-5-9 0-15,-4-14 1 16,-2-12 1-16,-5-17 0 16,0-8 0-16,3-10 10 15,-1 0 0-15,2-18-11 16,10-23 0-16,2-14 0 16,6-16 0-16,3-9 0 15,-2 0 0-15,-2 12 0 16,-8 14 0-16,-5 19 0 15,-4 17 0-15,-6 16 0 16,0 2 0-16,0 11 0 0,0 18 0 16,0 10-152-16,0 17-211 15,0-8-380-15,0-10-266 0</inkml:trace>
  <inkml:trace contextRef="#ctx0" brushRef="#br0" timeOffset="-166696.22">25963 10108 1491 0,'0'0'951'0,"0"0"-652"15,0 0 169-15,0 0-201 16,0 0-114-16,0 0-54 16,0 0 45-16,0 109-60 15,0-59-53-15,-11 0-13 16,-5 0-10-16,1-4-2 15,1-8 0-15,3-10-6 16,5-6 6-16,6-8-6 0,0-5 0 31,9-8-1-31,20-1 1 0,10 0 1 0,11-4 5 16,4-7-6-16,-6-2-17 16,-6 3-34-16,-15 4-31 15,-9 2-26-15,-14 4-42 16,-4 0-93-16,-2 0-242 15,-18 0-91-15,3 0-555 0</inkml:trace>
  <inkml:trace contextRef="#ctx0" brushRef="#br0" timeOffset="-166397.66">26148 10303 1744 0,'0'0'572'0,"0"0"-206"16,0 0 142-16,0 0-261 15,0 0-22-15,0 0-15 16,0 0-98-16,4-77-62 16,-4 100-35-16,0 13-8 15,0 14 33-15,0 10-40 16,0 8 0-16,0 2 0 16,0 1 0-1,0-3 0-15,0-4 0 0,0-8 0 0,0-10 0 16,0-12 0-1,0-10 0-15,0-12 0 0,0-6 0 16,0-6 0-16,0 0 0 16,0-10 0-16,0-36-24 15,0 0-437-15,0-2-697 16</inkml:trace>
  <inkml:trace contextRef="#ctx0" brushRef="#br0" timeOffset="-163597.84">26705 10026 1463 0,'0'0'525'16,"0"0"-250"-16,0 0 196 15,0 0-160-15,0 0-123 16,0 0-76 0,0 0 19-16,6-20-40 0,-1 20-43 15,2 10 54 1,2 0-40-16,7-2-17 15,3-2-29-15,8-4-1 16,4-2 15-16,7 0-12 16,1-12 5-16,-4-8 2 15,-4-2-4-15,-9-2 9 16,-6 0-6-16,-7-2 5 16,-5 2 12-16,-4-1-41 15,0 3 0-15,-4 0 0 16,-9 4 0-16,-6 2 0 15,2 7 0-15,-3 2 0 0,-5 7 0 16,0 0 0 0,-1 0 0-16,4 14 0 0,-1 7 0 15,3 5 0-15,5 2 0 16,1 8 0-16,5 4 0 16,5 6 0-16,4 4 0 15,0 4 0-15,0 0 0 16,7 0 0-16,11-5 0 15,1-5 0-15,8-6 0 16,6-10 0-16,6-8 0 16,5-10 0-16,6-10 0 15,0 0 0-15,-3-8 0 0,-7-10 0 16,-13 0-32-16,-11 6-30 16,-12 2-26-16,-4 8-115 15,-7 2-148-15,-10 0-491 16,-4 10-455-16</inkml:trace>
  <inkml:trace contextRef="#ctx0" brushRef="#br0" timeOffset="-163094.48">27641 10106 937 0,'0'0'1322'0,"0"0"-1041"15,0 0 70-15,0 0-48 16,0 0-171-16,0 0-47 15,0 0 44-15,-11 20 18 16,-10 10 1-16,-5 13-32 0,-1 9-35 16,-2 8-17-16,0 2-64 15,7 4 0-15,5-2 0 16,5-2 0-16,10-3 0 16,2-5 0-16,2-6 0 15,20-8 0-15,7-12 0 16,5-8 0-16,6-12 0 15,3-8 0-15,-2 0 0 16,-1-24 0-16,-9-6 0 16,-6-10 0-16,-14-2 0 15,-11-4 0-15,0 6 0 0,-17 4 0 16,-19 9 0-16,-9 14 0 16,-3 10 0-16,-2 3 0 15,4 10 0-15,3 27 0 16,14-5-309-16,16-8-921 0</inkml:trace>
  <inkml:trace contextRef="#ctx0" brushRef="#br0" timeOffset="-160857.34">28035 9872 867 0,'0'0'395'0,"0"0"-125"15,0 0 32-15,0 0-22 16,0 0-50-16,0 0-32 16,0 0 33-16,0-14-36 15,0 10-42-15,0-4-32 16,0 2-6-16,0-5-10 15,2 1-1-15,0 1-16 16,1-1 11-16,-3-3-4 16,3 4-14-16,-3-2-20 0,2 4-11 15,-2 0 6-15,2 1-56 16,-2 4 0-16,2 2 0 16,2 0 0-16,3 0 0 15,5 16 0-15,3 15 0 16,9 10 0-16,1 13 0 15,2 7 0-15,-1 3 0 16,-4 0 0-16,-1-5 0 16,-4-9 0-16,-3-10 0 15,-5-11 0-15,-3-8 0 0,-2-9 0 16,0-8 0-16,-4-4 0 31,2 0 0-31,2-10 0 16,3-17 0-16,1-10 0 0,4-9 0 15,3-8 0-15,3-7 0 16,2-3 0-16,0 4 0 0,-2 8 0 16,-3 14 0-1,-6 14 0-15,-5 12 0 0,-1 7 0 16,-3 5 0-16,0 0 0 16,0 2 0-16,0 19 0 15,0 16-122-15,0 0-487 16,0-5-670-16</inkml:trace>
  <inkml:trace contextRef="#ctx0" brushRef="#br0" timeOffset="-160464.65">28691 10367 1460 0,'0'0'1054'0,"0"0"-705"0,0 0 154 15,0 0-219-15,0 0-113 16,0 0-65 0,0 0-23-16,117-98 3 0,-83 96-86 15,0 2 0-15,-3 4 0 16,-7 16 0-16,-8 10 0 16,-10 6 0-16,-6 4 0 15,-6 4 0-15,-28 2 0 16,-5-4 0-16,-9-2 0 15,4-4 0-15,8-8 0 16,7-6 0-16,11-8 0 0,8-5 0 16,6-5 0-16,4-4 0 15,0 0 0-15,27 0 0 16,12-2 0-16,12-9 0 16,4-3 0-16,3 3 0 15,-9 0 0 1,-10 6 0-16,-15-1-78 0,-13-1-278 15,-11 6-478-15,0-3-687 0</inkml:trace>
  <inkml:trace contextRef="#ctx0" brushRef="#br0" timeOffset="-159861.25">29557 9958 1698 0,'0'0'568'0,"0"0"-235"15,0 0 206-15,0 0-336 16,0 0-47-16,0 0-42 15,0 0-4-15,11-2-37 16,0 2 20 0,9 0-30-16,5 0-12 0,4 0-18 15,2-10-12-15,-2-4-7 16,-2 0-13-16,-7-4 13 16,-4 1-2-16,-8-1-12 15,-3-1 0-15,-5-2 0 16,0-3 0-16,0 1 0 15,-16-2 0-15,-4 3 0 16,-3 2 0-16,2 8 0 0,-4 10 0 16,0 2 0-16,1 4 0 15,-1 20 0-15,1 7 0 16,4 6 0-16,5 6 0 16,1 3 0-16,7 4 0 15,3 2 0 1,4 0 0-16,0-4 0 15,4 0 0-15,17-8 0 16,3-4 0-16,7-9 0 16,7-8 0-16,4-6 0 15,8-11 0-15,0-2 0 16,4-7 0-16,-8-15-108 16,8-19-252-16,-14 2-478 15,-11 7-779-15</inkml:trace>
  <inkml:trace contextRef="#ctx0" brushRef="#br0" timeOffset="-159261.33">30172 10203 1460 0,'0'0'380'0,"0"0"116"0,0 0 114 16,0 0-282 0,0 0-44-16,0 0-12 0,0 0-82 15,0 0-114-15,0-7-76 16,7 1 0-16,4-2 0 16,5 1 0-16,3-1 0 15,4 3 0-15,1 3 0 16,1 2 0-16,-3 0 0 15,-2 4 0-15,-6 13 0 16,-5 1 0-16,-9 4 0 16,0 4 0-16,0 3 0 15,-21 4 0-15,-8-1 0 0,-2-2 0 16,-7-4 0-16,3-2 0 16,-1-4 0-16,5-2 0 15,6-4 0-15,7-4 0 16,7-4 0-16,5-2 0 15,4-4 0-15,2 2 0 16,0-2 0-16,0 0 0 16,0 0 0-16,21 0 0 15,11 0 0-15,8-6 0 16,7-2 0-16,4-2 0 16,1 0 0-16,-6 2 0 15,-8 2 0-15,-11 2 0 16,-9 2 0-16,-10 0 0 0,-5 2 0 15,-1 0 0-15,-2 0 0 16,0 0 0-16,0 0 0 16,0-2 0-16,0 2 0 15,0 0 0 1,0-4 0-16,-5-8-12 0,-3-2-720 16,1-4-1594-16</inkml:trace>
  <inkml:trace contextRef="#ctx0" brushRef="#br0" timeOffset="-158528.75">30395 9603 380 0,'0'0'152'0,"0"0"-98"16,0 0 91-16,0 0 6 15,0 0 75-15,0 0 59 16,0 0-28-16,-7-68 49 16,7 54 86-16,0-2 69 15,0-3-124-15,0 4-53 16,0 1 7-16,0 3-67 0,0 5-73 16,0 5-151-16,0 1 0 15,0 1 0-15,7 30 0 16,6 15 0-16,7 16 0 15,5 12 0-15,4 4 0 16,2 1 0-16,0-9 0 16,-2-8 0-16,-4-16 0 15,-6-14 0-15,-5-16 0 16,-3-14 0-16,0-2 0 16,3-18 0-16,3-20 0 15,1-16 0-15,5-10 0 0,-4-11 0 16,0-3 0-16,-2 4 0 15,-1 8 0 1,-7 18 0-16,-3 18 0 0,-1 18 0 16,0 12 0-16,1 5 0 15,3 30 0-15,11 31-320 16,-5-8-501-16,3-4-387 0</inkml:trace>
  <inkml:trace contextRef="#ctx0" brushRef="#br0" timeOffset="-158056.96">31050 10060 2547 0,'0'0'534'0,"0"0"-74"0,0 0-148 16,0 0-210-16,0 0-59 15,0 0-31-15,136-64-4 16,-112 60-8-16,-8 4 0 15,-7 0-9-15,-9 12-18 16,0 12 1-16,-13 4 25 16,-16 2-8-16,-3 2 8 15,1-1 0-15,7-5 0 16,5-8 1-16,11-4 2 0,8-6 17 16,0-1 8-16,14 0-13 15,15 0 11-15,8 1-18 16,1 2-7-16,2 3 0 15,-7 3-30-15,-8 4-26 16,-9 2 8-16,-10 2 18 16,-6 4 18-16,0-2 12 15,-27 2 0-15,-8-2 20 16,-10-4 38-16,-8-2 20 16,-1-2 1-16,1-6-79 0,9-4 0 15,10-6 0 1,14-2 0-16,11-2 0 0,18-48 0 31,20 0-210-31,8-6-764 0</inkml:trace>
  <inkml:trace contextRef="#ctx0" brushRef="#br0" timeOffset="-157630.12">31431 9978 1802 0,'0'0'1154'0,"0"0"-905"16,0 0 209-16,0 0-260 15,0 0-146-15,0 0-43 16,89-106 3-16,-53 77-11 16,4-4-1-16,-3-8-14 15,-1-3 14-15,-5-6 0 16,-6-2-2-1,-11 2 2-15,-10 6 5 0,-4 5 20 16,-6 12 2-16,-19 8 9 0,-6 11-6 16,-5 8-9-16,0 0-15 15,-2 13 6 1,5 14 3-16,4 12-15 16,8 9 0-16,8 6 0 0,11 0 0 15,2 2 0-15,11-4 0 31,18-6 0-31,9-7 0 16,7-7 0-16,4-10 0 16,-2-10 0-16,-6-10 0 15,-2-2 0-15,-12 0 0 0,-8-6 0 16,-10-4 0 0,-9 2-201-16,0 0-453 0,0 6-1270 0</inkml:trace>
  <inkml:trace contextRef="#ctx0" brushRef="#br0" timeOffset="-156795.72">31966 9892 1517 0,'0'0'555'0,"0"0"-60"0,0 0 49 15,0 0-279-15,0 0-77 16,0 0-47-16,0 0-18 16,53-49-33-16,-26 39-23 15,-1 2-5-15,-1 2-13 16,2 6-49-16,-5 0 0 15,-2 0 0-15,-4 0 0 16,-5 14 0-16,-4 4 0 16,-5 5 0-16,-2 3 0 15,-2 2-17-15,-18 0 1 16,-5-2 5-16,-2-6 11 16,4-2 0-16,6-8 0 0,6-2 0 15,8-6 1-15,1 0 5 16,2-2 31-16,0 0-37 0,0 0 0 31,16 0 0-31,11 0 0 0,2 0 0 0,4 0 0 16,1 0 0-16,-5 8 0 15,-4 8 0-15,-6 2 0 16,-1 4 0-16,-9 3 0 16,-7 0 0-1,-2 0 0-15,-2-2 0 16,-25-1 0-1,-9-4 0-15,-6-4 0 0,-7-1 0 16,1-5 0-16,-2-4 0 16,6-4 0-16,-10 0 0 15,11-10-83-15,10-6-641 0</inkml:trace>
  <inkml:trace contextRef="#ctx0" brushRef="#br0" timeOffset="-155229.95">19547 11542 1684 0,'0'0'647'15,"0"0"-317"-15,0 0 194 16,0 0-218-16,0 0-105 15,0 0-72-15,0 0-47 16,2-24-50-16,13 68 16 16,5 16 10-16,11 16-3 15,3 9-55-15,3-1 0 16,-1-6 0-16,0-12 0 16,-8-13 0-16,-1-17 0 15,-6-14 0-15,-1-15 0 0,-5-7 0 16,3-6 0-16,4-28 0 15,1-18 0-15,1-28 0 16,-5-2 0-16,-2-8 0 16,-5 5 0-16,-6 23 0 15,1 10 0-15,-5 20 0 16,0 18 0-16,-2 12 0 16,0 2 0-16,2 16 0 15,2 18 0-15,12 32-86 16,-3-8-495-16,1-8-454 0</inkml:trace>
  <inkml:trace contextRef="#ctx0" brushRef="#br0" timeOffset="-154827.62">20411 11895 1923 0,'0'0'728'0,"0"0"-260"16,0 0-137-16,0 0-82 15,0 0-114-15,0 0-80 16,0 0-4-16,-4 66 8 31,-10-20-19-31,-1 4-11 0,-1 1-22 16,-2-5 1-1,2-6-8-15,6-8 0 0,0-10 0 16,6-10 0-16,4-8 0 16,0-4 13-16,0 0-13 0,4-12 0 15,18-8 0-15,8-4 0 16,5 3 0-16,6 3-14 16,-1 9-13-16,-5 4-19 15,-4 5-64-15,-6 0-43 16,-6 3-55-16,-5 11-78 15,-9 4-227-15,-5-2-124 16,0-4-524-16</inkml:trace>
  <inkml:trace contextRef="#ctx0" brushRef="#br0" timeOffset="-154560.33">20551 12068 2192 0,'0'0'686'0,"0"0"-334"16,0 0 22-16,0 0-165 16,0 0-65-1,0 0-5-15,0 0-139 0,-20-55 0 16,18 65 0-16,0 16 0 16,-3 12 0-16,3 8 0 15,0 8 0-15,-1 7 0 16,3-3 0-16,0 0 0 15,0-4 0-15,0-6 0 16,3 2 0-16,3-13-174 16,-3-13-914-16</inkml:trace>
  <inkml:trace contextRef="#ctx0" brushRef="#br0" timeOffset="-152169.28">21313 11853 1371 0,'0'0'390'15,"0"0"-69"-15,0 0 68 16,0 0 70-16,0 0-210 16,0 0-37-16,0 0-27 15,0-14-43-15,0 14-68 16,0 0-29-16,2 0-33 15,9 0-3-15,7-4 6 16,5-6 4-16,6-4 20 16,2-6-9-16,0-2-24 15,-4-4 12-15,-7-3-12 16,-7 4-6-16,-8-6 35 0,-5 3-10 16,0 0-1-1,-14 2-3-15,-8 4-21 0,-2 6 0 16,-5 6 0-16,-3 10 0 15,1 0 0-15,2 16 0 16,0 16 0-16,7 10 0 16,4 11 0-16,9 6 0 15,7 8 0-15,2-3 0 16,0-2 0 0,20-6 0-16,3-7 0 0,6-12 0 15,2-6 0-15,2-12 0 0,3-8 0 16,1-11 0-16,6 0 0 15,1-11 0-15,-2-13-21 16,-1-7-107-16,-5-12-152 16,-14 9-278-16,-9 4-316 0</inkml:trace>
  <inkml:trace contextRef="#ctx0" brushRef="#br0" timeOffset="-151791.34">21913 11881 2116 0,'0'0'779'0,"0"0"-430"0,0 0 114 16,0 0-282-16,0 0-88 15,0 0-55-15,0 0 39 16,-25 98-77-1,9-44 0-15,3 2 0 0,2 1 0 16,0-7 0-16,4-6 0 0,3-10 0 16,4-8 0-16,0-10 0 15,0-8 0-15,0-8 0 32,9 0 0-32,13-6 0 0,7-12 0 0,7-4 0 15,-1 2 0-15,1 4 0 16,-5 6-42-16,-6 6-27 15,-3 4-62-15,-5 0-68 16,-3 0-67-16,-1 14-265 0,-4-2-175 16,-2-2-651-16</inkml:trace>
  <inkml:trace contextRef="#ctx0" brushRef="#br0" timeOffset="-151491.31">22093 12114 1731 0,'0'0'659'0,"0"0"-297"16,0 0 17-16,0 0-144 16,-5-107-44-16,5 99-11 15,0 4 7-15,0 4-74 16,-4 0-54-16,2 8-59 16,-2 20 0-16,-1 9 0 0,3 9 0 15,2 8 0-15,0 4 0 16,0 2 0-16,2-2 0 15,7-4 0-15,0-2 0 16,-5-9 0-16,1-7 0 16,-5-8 0-16,0-8 0 15,0-10 0-15,0-4 0 16,0-6 0-16,0-14 0 16,-2-14-473-16,-8-8-733 0</inkml:trace>
  <inkml:trace contextRef="#ctx0" brushRef="#br0" timeOffset="-150996.22">22793 11578 2119 0,'0'0'627'16,"0"0"-146"-16,0 0-16 15,0 0-255-15,0 0-105 16,0 0-77-16,0 0-20 15,4 84 45-15,18-16-53 16,5 9 0-16,2-1 0 16,2-6 0-16,-1-10 0 15,-4-16 0-15,-6-15 0 16,-4-14 0-16,-5-11 0 16,-1-4 0-16,2-12 0 0,1-21 0 15,3-17 0-15,-1-15 0 16,1-11 0-16,-3-6 0 15,1-1 0-15,-1 11 0 16,-4 20 0-16,-4 20 0 16,-1 18 0-16,-1 14 0 15,-1 4 0-15,2 28 0 16,3 14-72-16,6 32-418 16,-2-10-312-16,-2-9-619 0</inkml:trace>
  <inkml:trace contextRef="#ctx0" brushRef="#br0" timeOffset="-150602.12">23539 12011 1803 0,'0'0'712'0,"0"0"-345"16,0 0 91-16,0 0-258 15,0 0-68-15,0 0-15 16,0 0-29-16,-51 78-37 15,49-53-19-15,2-2-13 0,0 0-5 16,11-3-8-16,18-2-6 16,6-4 9-16,9-4-9 15,8-2 1-15,2-4 6 16,-1 0-6 0,-4 0 6-16,-6 0-7 0,-10 4 0 15,-11 0 0-15,-6 4-4 16,-10 2 4-16,-6 4-1 15,0 2 2-15,-13 2-1 16,-18 2 1-16,-12 0 8 16,-7 1 14-16,-4-3-5 15,0-4-5-15,6-7-1 0,7-4-12 16,10-7 0-16,6 0-80 16,8-55-262-16,6 5-508 15,6-6-812-15</inkml:trace>
  <inkml:trace contextRef="#ctx0" brushRef="#br0" timeOffset="-150303.72">23601 11957 474 0,'0'0'2152'0,"0"0"-1419"0,0 0-275 15,0 0-179 1,0 0-279-16,0 0 0 15,0 0 0-15,70-38 0 0,-22 30 0 16,8-2 0-16,-2 2 0 16,-3 0 0-16,-6-2 0 15,-10 4 0-15,-10 2 0 16,-10 0 0-16,-5 2 0 16,-8 2 0-16,-2 0 0 15,0 0 0-15,0 0 0 16,0 0 0-16,0 0 0 15,0 0 0-15,0 0 0 16,0 0-276-16,0 4-841 0</inkml:trace>
  <inkml:trace contextRef="#ctx0" brushRef="#br0" timeOffset="-139034.79">24934 12037 1380 0,'0'0'1203'0,"0"0"-890"0,-167 0 20 0,113 0 7 16,16 0-142-16,21 0-111 15,13 0-30-15,4 0-3 16,21 2-15-16,29-2 53 16,14 0-92-16,38 0 0 15,50-11 0-15,51-14 0 31,22-5 0-31,-13 2 0 16,-48 4 0-16,-66 8 0 16,-38 4 0-16,-27 4 0 15,-8-2 0-15,-13 0 0 16,-12-4 0-16,-12 0 0 16,-28-4-51-16,-11 0 0 0,-4-3 12 15,1 2 19-15,9 2 20 16,14 2 0-16,9 3 10 15,13 3 38-15,7 5 6 16,2 3-5-16,0 1-49 16,16 0 0-16,10 0 0 15,6 14 0-15,3 8 0 16,5 8 0-16,2 8 0 16,-1 6 0-16,-6 8 0 15,-8 0 0-15,-14 3 0 0,-13-1 0 16,-2-3 0-16,-29 0 0 15,-7-3 0-15,-4-6 0 16,3-6 0-16,10-14 0 16,29-22 0-16,0-18-141 15,29-20-1028-15</inkml:trace>
  <inkml:trace contextRef="#ctx0" brushRef="#br0" timeOffset="-138869.15">26678 11492 2445 0,'0'0'738'16,"0"0"-384"-16,0 0-17 15,0 0-115-15,0 0-222 16,121 28 0-16,-55-24 0 0,-1-4 0 16,-9 0 0-16,-13 0 0 15,-37-8-296-15,-6 0-443 16,-14 2-769-16</inkml:trace>
  <inkml:trace contextRef="#ctx0" brushRef="#br0" timeOffset="-138603.95">26587 11504 1918 0,'0'0'828'16,"0"0"-300"-16,0 0-164 15,0 0-84-15,-69 120-102 16,69-68-178-16,0 7 0 15,0 7 0-15,2 4 0 0,9 4 0 0,1-2 0 16,-2-3 0-16,4-9 0 16,4-10 0-16,2-6 0 15,9-12 0-15,11-10 0 16,9-8 0 0,9-12 0-16,7-2 0 0,-1-4 0 15,-3-16-62-15,-6-14-484 16,-17 6-425-16,-19 0-803 0</inkml:trace>
  <inkml:trace contextRef="#ctx0" brushRef="#br0" timeOffset="-138431.33">26468 12051 2442 0,'0'0'811'0,"0"0"-306"15,0 0-167-15,0 0-338 16,131-41 0-16,-45 26 0 15,10-3 0-15,25-6 0 16,-28 2-371-16,-20 2-757 0</inkml:trace>
  <inkml:trace contextRef="#ctx0" brushRef="#br0" timeOffset="-137531.33">27191 11865 2266 0,'0'0'762'0,"0"0"-268"15,0 0-188-15,0 0-118 16,-16 108-108-16,25-60-80 16,9 0 0-16,2-2 0 15,5-6 0-15,4-8 0 16,4-9 0-16,3-15 0 0,1-8 0 31,-1-6 0-31,-3-24 0 0,-2-11 0 0,-4-7 0 16,0-4 0-16,-7 0 0 15,-4 8 0-15,-2 12 0 16,-8 16 0-16,-2 16 0 16,-4 4 0-16,2 32 0 15,1 10 0-15,3 6 0 16,8-1 0-16,6-8 0 16,8-8 0-16,7-13 0 15,5-12 0-15,-1-10 0 0,-3-12 0 16,-3-22 0-1,-6-15 0-15,-4-9 0 0,-8-24 0 16,-4-34 0-16,-6-33 0 31,-5-7 0-31,0 30 0 0,-2 40 0 0,-5 45 0 16,3 27 0-16,-4 14 0 16,0 6 0-16,-3 54 0 15,1 53 0-15,4 43 0 16,6 11 0-16,0-29 0 15,2-41 0 1,14-43 0-16,6-13 0 0,7 1 0 16,12-3 0-16,7-7 0 0,10-16 0 31,2-16 0-31,0 0 0 16,1-30 0-16,-5-8 0 15,-8-6 0-15,-3-5 0 16,-7-3 0-16,-7-4 0 15,-6-2 0-15,-10 2 0 16,-8 6 0-16,-7 10 0 16,0 14 0-16,-12 17 0 15,-9 9 0-15,-6 28 0 16,0 27 0-16,2 13 0 16,7 6 0-16,10-4 0 15,8-8 0-15,0-12 0 0,22-15 0 16,11-17 0-16,12-17 0 15,0-1 0-15,3-18 0 16,-5-15 0-16,-3-12 0 16,-7-5 0-16,-6-2 0 15,-7 2 0-15,-4 6 0 16,-7 12 0-16,-2 14 0 0,-3 12 0 16,-2 6 0-1,0 14 0-15,3 22 0 0,-1 14 0 16,0 8 0-16,1 2 0 15,0 1 0-15,-1-10 0 16,5-6 0-16,5-11 0 16,5-12 0-16,6-14 0 15,6-8 0-15,7-14-69 16,22-48-264-16,-6 4-394 16,-5-4-453-16</inkml:trace>
  <inkml:trace contextRef="#ctx0" brushRef="#br0" timeOffset="-137263.87">29229 11336 2780 0,'0'0'800'0,"0"0"-445"16,0 0-194-16,0 0-161 0,0 0 0 16,0 0 0-16,0 0 0 15,0 96 0-15,9-32 0 16,7-10-287-16,-1-10-982 0</inkml:trace>
  <inkml:trace contextRef="#ctx0" brushRef="#br0" timeOffset="-136925.65">29657 11762 2252 0,'0'0'632'0,"0"0"-90"0,0 0-178 16,0 0-170-16,0 0-82 15,0 0-112-15,0 0 0 16,-4-59 0-16,-27 89 0 15,2 10 0-15,8 2 0 16,15 0 0-16,6-2 0 16,11-4 0-1,22-8 0-15,10-2 0 0,1-6 0 16,1-2 0-16,-7 0 0 0,-11 0 0 16,-12 3 0-1,-15-2 0 1,0 3 0-16,-27 1 0 0,-17-1 0 15,-10-4 0-15,-4-2 0 16,1-4 0-16,3-8 0 16,15-4 0-16,16-14-494 15,19-10-1052-15</inkml:trace>
  <inkml:trace contextRef="#ctx0" brushRef="#br0" timeOffset="-136438.18">30600 11458 3227 0,'0'0'633'0,"0"0"-397"0,0 0-236 16,0 0 0-16,0 0 0 16,-29 144 0-16,29 25 0 15,11 27 0-15,16 6 0 16,2-15 0-16,-10-35 0 15,-5-29 0-15,-7-33 0 16,-5-30 0-16,-2-16 0 16,0-4 0-16,-2-8 0 0,-11-10-21 15,-6-22-270-15,-5-11-169 16,0-39-190-16,-5-41-8 16,-2-45-24-16,0-47 85 15,4-15 597-15,11 9 368 16,9 49 189-16,7 52-56 15,0 28 91-15,11 16-240 16,16 1-43-16,14 5-78 16,14 12-56-16,7 22-94 15,8 6-45-15,-1 38-25 16,-11 18-11-16,-14 11 0 16,-22 5-11-16,-22-4 5 15,-4-6 5-15,-37-8 2 0,-7-14 11 16,-6-9-12-16,8-12 0 15,7-13-1-15,20-8-24 16,25-19-111-16,28-16-434 16,13-1-561-16</inkml:trace>
  <inkml:trace contextRef="#ctx0" brushRef="#br0" timeOffset="-135556.46">31386 11674 2111 0,'0'0'628'0,"0"0"-84"16,0 0-189-16,-114-14-91 16,66 32-136-16,-4 22-62 15,10 15-66-15,9 5 0 16,13 0 0-16,15-6 0 16,5-14 0-16,21-16 0 15,18-18 0-15,10-6 0 16,2-22 0-16,-1-20 0 15,-10-12 0-15,-9-8 0 16,-11-4 0-16,-11 2 0 0,-5 5 0 16,-4 17 0-16,0 20 0 15,0 20 0-15,-6 8 0 16,-5 34 0 0,1 17 0-16,6 6 0 0,4 1 0 15,4-3 0-15,25-15 0 16,7-16 0-16,9-18 0 15,3-12 0-15,2-12-3 16,-3-28-15-16,-5-12 9 16,-6-14 2-16,-5-25 7 15,-9-27 7-15,-13-27-7 16,-9 11 2-16,0 28 14 16,-2 42-4-16,-11 40-12 0,-3 18 0 15,-3 6 0-15,-4 58 0 16,0 56 0-16,12 45 0 15,11 15 0-15,0-28 0 16,26-43 0-16,3-45 0 16,12-20 0-16,10-8 0 15,9-12 0-15,10-14 0 16,-6-12 0-16,-6-40 0 16,-7-30 0-16,-4-40 0 15,-11-37 0-15,-7-20 0 16,-16 1 0-16,-11 36 0 15,-2 50 0-15,0 37 0 0,0 33 0 16,-7 17 0-16,-4 19 0 16,-5 64 0-16,6 54 0 15,1 21 0-15,9-1 0 16,0-38 0-16,0-42 0 16,6-25 0-16,7-19 0 15,1-4 0-15,4-10 0 16,0-14 0-16,1-4 0 15,4-38 0-15,-1-20 0 16,5-15 0-16,0-7 0 16,0 2 0-16,-3 12 0 0,-2 24 0 15,-4 27 0-15,-7 15 0 32,-2 44 0-32,-7 23 0 0,-2 13 0 0,0 8 0 15,0 1 0-15,-4-11 0 16,-5-12 0-16,-2-18-104 15,2-18-175-15,-16-30-90 16,8-4-214-16,-4-26-384 0</inkml:trace>
  <inkml:trace contextRef="#ctx0" brushRef="#br0" timeOffset="-135398.95">31544 11287 2492 0,'0'0'348'0,"0"0"-10"16,0 0-19-16,221 32-268 16,-78-32-51-16,-21 0-461 15,-20 0-776-15</inkml:trace>
  <inkml:trace contextRef="#ctx0" brushRef="#br0" timeOffset="-135255.89">33013 11448 2876 0,'0'0'899'0,"0"0"-735"15,0 0-7-15,0 0-157 16,0 0-29-16,0 0-1089 0</inkml:trace>
  <inkml:trace contextRef="#ctx0" brushRef="#br0" timeOffset="-134303.97">19729 13748 1104 0,'0'0'581'16,"0"0"-272"0,-20-107 83-16,18 66 140 0,2 10-180 0,0 11-42 15,0 18-70 1,0 4-116-16,15 53-55 0,3 43 14 16,-3 40-83-16,-5 15 0 15,-6-21 0-15,-4-32 0 16,0-40 0-1,0-8 0-15,0-6 0 0,0-3 0 16,0-29-186-16,0-14-444 16,0-8-451-16</inkml:trace>
  <inkml:trace contextRef="#ctx0" brushRef="#br0" timeOffset="-133831.39">19792 13600 2213 0,'0'0'817'0,"0"0"-509"16,0 0 143-16,0 0-280 16,0 0-73-16,0 0-60 15,113-27-38-15,-80 36 0 16,-2 6 0-16,-6 10 0 16,-13 3 0-16,-12 8-36 15,0 8-21-15,-29 2-2 16,-10 2 20-16,-1-2 33 15,7-8 6-15,6-10 0 16,12-7 32-16,15-10-10 0,0-4-1 16,22-6 27-16,20-1-10 15,17 0-16-15,5 0-22 16,9 0 6-16,3 0-6 16,0 4 0-16,-10 18-10 15,-7 10-4-15,-12 9-5 16,-18 5 2-16,-16 2 8 15,-13 2 9-15,-7-2-1 16,-30-4 2-16,-13 0 13 16,-12-12 10-16,-5-5 15 15,0-9-39-15,7-10 0 16,9-8 0-16,13 0 0 0,13-3 0 16,15-8 0-16,10-1 0 15,0-1 0-15,15 2 0 16,18 0 0-16,38 1-189 15,-3 2-511-15,-4 2-426 0</inkml:trace>
  <inkml:trace contextRef="#ctx0" brushRef="#br0" timeOffset="-133257.09">20615 14123 1996 0,'0'0'840'15,"0"0"-351"-15,0 0-17 0,0 0-277 16,0 0-91-16,0 0-104 15,0 0 0-15,17 24 0 16,-2 18 0-16,3 4 0 16,4-2 0-16,3-4 0 15,3-9 0-15,3-13 0 16,6-13 0-16,0-5 0 16,3-18 0-16,0-18 0 15,1-8 0-15,-6-12 0 16,-1-2 0-16,-3-1 0 15,-4 5 0-15,-7 13 0 0,-7 18 0 16,-4 19 0-16,-5 6 0 16,-2 38 0-16,1 15 0 15,4 9 0-15,4 2 0 16,11-6 0-16,7-10 0 16,7-17 0-16,3-18 0 15,4-15-30-15,-5-10-9 16,-2-34 16-16,-5-10 5 15,-7-18 11-15,-1-22 6 16,-8-29 1-16,-8 9 8 16,-3 12 13-16,-4 19 15 0,0 37 17 15,0 14-53-15,-7 16 0 16,1 18 0-16,2 61 0 16,1 37 0-16,3 6 0 15,0-6 0-15,0-9 0 16,5-27 0-16,3 2 0 15,4-6 0-15,-3-20 0 16,-3-18 0-16,1-14 0 16,5-8 0-16,5-22 0 15,10-14 0-15,10-16 0 0,8-6 0 16,11 0 0-16,42-5 0 16,-11 17-606-16,-3 14-1234 15</inkml:trace>
  <inkml:trace contextRef="#ctx0" brushRef="#br0" timeOffset="-132438.48">22803 14021 1669 0,'0'0'539'0,"0"0"-167"16,0 0 197-16,0 0-258 16,0 0-18-16,0 0-85 15,0 0-73 1,-81-123-135-16,110 105 0 15,8 6 0-15,10 10 0 16,4 2 0-16,1 16 0 0,-2 24 0 16,-5 6 0-16,-9 15 0 15,-11 1 0-15,-12 2 0 16,-13-6 0-16,0-6 0 16,0-8 0-16,-9-14 0 15,-2-12 0-15,7-14 0 16,4-4 0-16,0-18 0 15,0-22 0-15,21-18 0 16,8-8 0-16,5-4 0 16,1 4 0-16,4 16 0 0,-4 19 0 15,-3 17 0 1,-6 14 0-16,-2 23 0 0,-1 21 0 16,-5 12 0-16,-3 8 0 15,-1 0 0 1,-3-6 0-16,3-12 0 0,1-10 0 15,1-11 0-15,5-16 0 16,6-9 0-16,4-9 0 16,5-26 0-16,3-11 0 15,3-6 0-15,-3-2 0 16,-3 0 0-16,-7 15 0 16,-7 20 0-16,-9 16 0 15,-3 3 0-15,-8 35 0 0,0 13 0 16,-2 10 0-16,7 0 0 15,4-2 0-15,11-9 0 16,7-11 0-16,9-17 0 16,5-15 0-16,3-4 0 15,-1-18 0-15,-5-18 0 16,-11-10 0-16,-11-12 0 16,-14-6 0-16,-4-8 0 15,-16-5 0-15,-21 9 0 16,-17 12 0-16,-11 26 0 15,-5 28 0-15,-2 12 0 16,-4 73-3-16,22-6-696 16,21-2-1255-16</inkml:trace>
  <inkml:trace contextRef="#ctx0" brushRef="#br0" timeOffset="-130555.95">25727 13535 1748 0,'0'0'563'15,"0"0"-105"1,0 0-79-16,2-108-97 0,-24 90-101 15,-9 10-56-15,-12 8-34 0,-15 4-49 16,-11 24-1 0,-4 12-10-16,-3 6-7 0,9 6-3 15,11-1-12-15,19-4-3 16,19-7 3 0,18-5-9-16,9-9 1 0,35-10 11 15,18-8-5-15,15-6 12 16,2-2-19-16,0 0-19 15,-13 0-5-15,-14 2-9 16,-21 14-5-16,-22 12 7 16,-9 14 11-16,-27 13 20 15,-17 8 8 1,-12 6-7-16,2 1 12 16,10-10-11-16,11-4 16 15,17-16-11-15,16-10 4 16,6-14 7-16,33-9 6 15,14-7-3-15,11-11-8 16,6-19-1-16,1-10-12 16,-7-10-1-16,-3-8 1 15,-14-8 0-15,-12-3 0 16,-13 7 14-16,-10 10 16 0,-10 16-9 16,-2 20-21-1,0 16 0-15,-14 20 0 0,-5 26 0 16,2 17 0-16,7 5 0 15,10-2 0-15,0-6 0 16,24-12 0-16,20-16 0 16,12-16 0-16,9-16 0 15,2 0 0-15,-3-30 0 16,-10-10 0-16,-9-8 0 16,-12-6 0-16,-9-1 0 15,-10 5 0-15,-8 10 0 0,-3 14 0 16,-3 18 0-16,0 8 0 15,0 22 0-15,-3 22 0 16,1 13 0-16,2 1 0 16,0-2 0-16,18-4 0 15,11-18 0-15,7-10 0 16,6-16 0-16,10-8 0 16,0-14 0-16,4-22 0 15,-2-14-21-15,-5-14-77 16,-5-29-4-16,-6-29 44 15,-11-36 30-15,-15-2 28 0,-12 33 9 16,0 41 52-16,-8 50 38 16,-5 22 39-16,-3 14-138 15,-3 0 0-15,-2 32 0 16,3 42 0-16,7 36 0 16,11 27 0-16,0 7 0 15,11-24 0-15,7-31 0 0,1-35 0 16,0-8 0-16,10-2 0 15,7 0 0-15,9-4 0 16,5-22 0-16,2-14 0 16,4-4 0-16,-3-22 0 15,-4-18 0-15,-2-10 0 0,-9-10 0 16,-9-3 0-16,-11 1 0 16,-9 6 0-16,-9 14 0 15,0 16 0-15,-12 20 0 16,-12 6 0-16,-7 36 0 15,0 18 0-15,6 12 0 16,11 5 0-16,12-5 0 16,2-12 0-16,20-14 0 15,20-18 0-15,8-20 0 16,7-2 0 0,2-34 0-16,2-12 0 15,-1-8 0-15,-7-9 0 16,-1 5 0-16,-11 7 0 15,-7 12 0-15,-10 19 0 16,-7 18 0-16,-4 2 0 16,-1 28 0-16,-2 16 0 15,-1 10 0-15,-3 7 0 16,-2-3 0-16,1-8 0 16,-3-10 0-16,0-12 0 0,0-12 0 15,0-12 0-15,0-4 0 16,9-18 0-16,6-20 0 15,12-8 0-15,6-10 0 16,8-4 0-16,5 6 0 16,21 1 0-16,-9 15-371 15,-9 12-793-15</inkml:trace>
  <inkml:trace contextRef="#ctx0" brushRef="#br0" timeOffset="-130094.28">28552 13557 1938 0,'0'0'895'0,"0"0"-562"0,0 0 220 16,0 0-310-16,0 0-109 16,0 0-134-16,0 0 0 15,-38 16 0-15,32 22 0 16,-10 27 0-16,5-9-144 15,-3-8-718-15</inkml:trace>
  <inkml:trace contextRef="#ctx0" brushRef="#br0" timeOffset="-129731.28">28849 13838 2650 0,'0'0'538'0,"0"0"-180"16,0 0-28-16,0 0-201 16,0 0-76-16,0 0-49 15,0 0-3-15,-70 36-1 16,51 4 0-16,7 3 0 16,10-3 5-16,2-7-5 15,16-6 0-15,17-7 7 16,14-8-6-16,4-4-1 15,3-4 1-15,-8 4 1 0,-7 2 3 16,-18 2-5-16,-13 6 0 16,-8 2 1-16,-27 4 0 15,-21 2 9-15,-10 0-10 16,-4-4 0 0,2-2 0-16,9-4 0 0,6-4 0 15,16-10 0-15,25-2-213 16,4-18-645-16,6-6-1795 0</inkml:trace>
  <inkml:trace contextRef="#ctx0" brushRef="#br0" timeOffset="-128966.15">29969 13640 1979 0,'0'0'776'0,"0"0"-267"0,0 0-44 15,0 0-231-15,-116-33-101 16,83 52-133-16,-1 17 0 15,3 14 0-15,4 8 0 16,14 4 0-16,13-2 0 16,0-6 0-16,32-6 0 15,16-12 0-15,12-14 0 16,10-12 0-16,-1-10 0 16,-7 0 0-16,-8-19 0 15,-12-12 0-15,-11-2 0 16,-8-7 0-16,-6-3 0 0,-5 3 0 15,-6 8 0-15,-2 6 0 16,-4 18 0-16,0 8 0 16,0 8 0-16,0 26 0 15,0 8 0-15,0 6 0 16,7-6 0-16,3-4 0 16,2-14 0-16,5-7 0 15,2-16 0 1,4-1 0-16,1-10 0 0,7-16 0 15,7-6 0-15,2-4 0 0,5 2 0 16,-3 2 0-16,-2 10 0 16,-9 10 0-16,-9 12 0 15,-5 0 0-15,-9 24 0 16,-3 8 0-16,-5 8 0 16,0 3 0-16,0-1 0 15,0-12 0-15,0-6 0 16,0-12 0-16,0-10 0 15,0-2 0-15,8-9 0 16,4-19 0-16,5-3 0 16,8-14 0-16,4 1 0 15,2 2 0 1,2 4 0-16,1 6 0 0,-5 8 0 0,-5 8 0 31,-5 8-71-31,-17 2-447 0,-2-2-339 16,0 2-673-16</inkml:trace>
  <inkml:trace contextRef="#ctx0" brushRef="#br0" timeOffset="-128824.66">30413 13391 1921 0,'0'0'1039'16,"0"0"-687"-16,0 0 146 15,0 0-296-15,0 0-118 16,0 0-84-16,0 0-163 31,125-57-617-31,-75 74-1362 0</inkml:trace>
  <inkml:trace contextRef="#ctx0" brushRef="#br0" timeOffset="-127833.36">31257 13586 2155 0,'0'0'506'0,"0"0"-303"16,0 0 316-16,0 0-250 15,0 0-118-15,0 0-46 16,0 0-40-16,-31-45-49 16,-5 77-10-16,-4 14 17 15,0 8-4-15,7 7-4 16,8-3 3-16,14-4-18 0,11-8 11 15,9-10-5-15,28-14 3 16,13-14-9-16,8-8 0 16,4-4 0-1,-6-18 0-15,-8-6 0 16,-7-4 0-16,-10 0 0 0,-7-2 0 16,-3-4 0-16,-5 6 0 15,-3 4 0-15,-5 10 0 16,-3 12 0-16,-5 6 0 15,0 14 0-15,0 20 0 16,0 8 0-16,0 8 0 16,0-8 0-16,0-2 0 15,11-10 0-15,9-12 0 0,7-10 0 16,2-8 0-16,4-4 0 16,-2-18 0-16,2-6 0 15,2-4 0-15,-2 0 0 16,-4 0 0-16,-3 8 0 31,-8 6 0-31,-5 14 0 0,-3 4 0 0,-8 6 0 16,-2 22 0-16,0 6 0 15,0 2 0-15,-4-2 0 16,4-4 0-16,0-7-29 16,0-12-43-16,4-8 20 15,15-3 31-15,4-9 21 16,4-17 0-16,4-4 0 0,4-4 6 15,3-2 3-15,-1 2 5 16,-8 8 10-16,-6 8 24 16,-11 14-6-16,-5 4-26 15,-5 12-1-15,-2 16-15 16,0 4 0-16,2 2 0 16,9-6-101-16,9-10-196 15,7-12-227-15,6-6-112 0,5-14-5 16,1-20 85-1,-8-16 481-15,-3-10 75 0,-6-10 373 16,1-25 3-16,6-29 116 31,-2 12-149-31,0 16 34 0,-8 29-30 16,-5 39-2 0,-1 16-168-16,-2 12-177 15,-2 21 0-15,0 52 0 16,-7 38 0-16,-2 1 0 15,0-10 0-15,-6-16 0 16,-10-25 0-16,-4-1 0 16,-2-4-17-16,3-18-22 15,4-20 24-15,7-16 15 0,2-2 5 16,6-26 17-16,0-14-5 16,8-14 10-16,19-4-27 15,2 0 0-15,6 9 0 16,-4 15 0-16,1 14 0 15,-8 16 0-15,-4 4-80 16,-12 4-236-16,-2 9-329 16,-6-4-375-16</inkml:trace>
  <inkml:trace contextRef="#ctx0" brushRef="#br0" timeOffset="-127660.92">32053 13120 1868 0,'0'0'1257'0,"0"0"-980"0,0 0 65 16,0 0-177-16,0 0-165 15,147-16-316-15,-76 30-797 0</inkml:trace>
  <inkml:trace contextRef="#ctx0" brushRef="#br0" timeOffset="-127502.73">32973 13385 2947 0,'0'0'620'15,"0"0"-374"-15,0 0-88 16,0 0-128-16,0 0-30 16,0 0-473-16,109 136-551 0</inkml:trace>
  <inkml:trace contextRef="#ctx0" brushRef="#br0" timeOffset="-127267.89">31669 14279 1694 0,'0'0'1049'0,"0"0"-707"15,0 0 201-15,0 0-205 16,0 0-208-16,0 0-130 15,185-118 0-15,-15 88 0 16,10 4 0-16,-26 8 0 16,-45 6 0-16,-49 10-161 15,-17 2-169-15,-17 0-224 16,-26 16-73-16,-24 4-127 16,-25 0-185-16</inkml:trace>
  <inkml:trace contextRef="#ctx0" brushRef="#br0" timeOffset="-127063.89">31455 14498 2353 0,'0'0'349'15,"0"0"230"-15,0 0 38 16,125-8-419-16,7-18-198 16,41-8 0-16,12-6 0 15,-36 5 0-15,-43 9 0 16,-56 12 0-16,-16 4-12 15,-14 8-251-15,-9 0-314 16,-4 2-381-16</inkml:trace>
  <inkml:trace contextRef="#ctx0" brushRef="#br0" timeOffset="-126930.39">32710 14357 730 0,'0'0'2360'0,"0"0"-2054"16,0 0-120-16,0 0-89 16,0 0-97-16,0 0-956 0</inkml:trace>
  <inkml:trace contextRef="#ctx0" brushRef="#br0" timeOffset="-119057.08">15404 15615 2483 0,'0'0'677'15,"0"0"-479"-15,0 0 72 16,0 0-62-1,0 0-130-15,0 0-42 0,0 0-34 16,0-8 7-16,0 16-18 16,0 0 9-16,0 6 0 15,0-6 1-15,0 2 1 16,0-6-4-16,0-4-16 16,0 0 11-1,0 0 6-15,0-12 1 0,0-2 0 0,0-8 10 16,-11 8-3-16,-11 5-14 15,-7 9-16-15,-7 14-103 16,-30 65-162-16,5-3-541 16,6 0-1456-16</inkml:trace>
  <inkml:trace contextRef="#ctx0" brushRef="#br0" timeOffset="-118721.45">14895 16393 2169 0,'0'0'483'16,"0"0"-389"-16,0 0 64 15,0 0-68-15,-8 106-48 16,33-76-42-16,-1-10 6 15,5-8-6-15,1-8 7 16,-6-4 26-16,-4-16 18 16,-11-12 37-16,-9-8 23 15,0 0-8-15,-18 2 16 16,-11 7-25-16,-2 14-19 16,0 13-13-16,6 0-62 15,12 26-47-15,13 32-191 16,0-10-380-16,19-6-428 0</inkml:trace>
  <inkml:trace contextRef="#ctx0" brushRef="#br0" timeOffset="-118433.5">15500 16330 2198 0,'0'0'804'16,"0"0"-447"-16,0 0-55 15,0 0-179-15,0 0-82 16,0 0-41-16,-51 111-2 0,56-75 2 16,8-10-15-16,7-4 13 15,2-18-55-15,-2-4 17 16,0-8 40-16,-9-24 9 16,-7-8 12-16,-4-8 10 15,-6-6 7-15,-17 1 14 16,-3 9-40-16,2 12-12 15,3 22-36-15,4 14-247 16,5 24-601-16,8 8-1125 0</inkml:trace>
  <inkml:trace contextRef="#ctx0" brushRef="#br0" timeOffset="-118026.79">17008 15669 2356 0,'0'0'501'16,"0"0"-384"-16,-15-117 246 0,-26 85-46 16,-21 10-142-16,-13 22-98 15,-10 0-52-15,0 24-11 16,7 19-10-16,18 7-2 15,23 4-4-15,23 4-5 16,14-4-4-16,43 0 10 16,25-2 0-16,17-3 1 15,13-5-6-15,2 2 12 16,-8 2-7-16,-16 2 1 16,-28-2-8-16,-27 2 8 15,-21 4 1-15,-31-5 11 0,-50-4 9 16,-39 0 6-16,1-19 22 15,13-8 17-15,19-18-66 16,33 0 0-16,6-12 0 16,12-8 0-16,26-2 0 15,39-14-182-15,25 1-381 16,9 12-520-16</inkml:trace>
  <inkml:trace contextRef="#ctx0" brushRef="#br0" timeOffset="-117097.14">17227 16347 2105 0,'0'0'657'0,"0"0"-435"16,0 0 48-16,0 0-52 16,0 0-119-16,143-103-45 15,-114 67 24-15,-5 0-45 16,-11-4 3-16,-8 0-13 15,-5 2 7-15,-11 6 10 16,-18 4-8 0,-11 10-1-16,-3 14 14 0,1 4-27 15,2 23 2-15,11 22-20 0,11 13 0 32,18 8-12-32,0 4 12 0,33-2 0 0,19-9-6 15,12-11 13-15,7-24-14 16,3-16 7-1,-3-8 0-15,-8-22 13 0,-14-22-7 16,-11-6 26-16,-16-9 20 16,-11 1-52-16,-9 4 0 15,-2 10 0-15,0 10 0 16,0 20 0-16,0 10 0 0,0 4 0 16,7 26 0-16,5 18 0 31,5 10 0-31,3 4 0 0,5 0 0 0,-1-5 0 15,3-13 0-15,-1-8 0 16,-1-18 0-16,0-14 0 16,2-4 0-16,-4-28 0 31,4-13 0-31,-4-5 0 0,-1-12 0 16,-2 4 0-1,-4 8 0-15,-3 10 0 0,-1 18 0 16,-4 14 0-16,3 8 0 15,3 26 0-15,5 20 0 16,4 12 0-16,4 8 0 16,0-8 0-16,4-3 0 15,0-19 0-15,0-16 0 16,0-14 0-16,1-6 0 16,-3-28 0-16,2-16 0 15,-2-5 0-15,-2-5 0 16,-4 0 0-16,0 6 0 15,-3 8 0-15,-2 16 0 16,-2 20 0-16,-1 4 0 0,-1 24 0 16,-1 20 0-16,5 4 0 15,-1 2 0-15,6-2 0 16,1-11 0-16,3-15 0 16,2-12 0-16,2-10 0 15,1-6 0-15,-1-29 0 16,0-6 0-16,-4-8 0 15,0-9 0-15,-4 4 0 16,0 10 0-16,-7 8 0 16,-5 22 0-16,-7 14 0 15,-4 16 0-15,0 26 0 16,0 14 0-16,2 4 0 16,10-2 0-16,5-8 0 0,8-18 0 15,4-14 0 1,2-18-117-16,-4-27-335 0,-10-22-369 15,-12-1-897-15</inkml:trace>
  <inkml:trace contextRef="#ctx0" brushRef="#br0" timeOffset="-116930.22">19121 15557 2220 0,'0'0'918'0,"0"0"-382"0,0 0-240 16,0 0-170-16,0 0-126 15,0 0 0-15,0 0-126 0,-2 45-837 16</inkml:trace>
  <inkml:trace contextRef="#ctx0" brushRef="#br0" timeOffset="-116730.04">19753 16106 2664 0,'0'0'917'16,"0"0"-402"-16,0 0-515 0,0 0 0 15,0 0 0-15,0 0 0 16,161-70 0-16,-85 70 0 16,6 0-33-16,23 2-454 15,-20 8-442-15,-19-2-1280 0</inkml:trace>
  <inkml:trace contextRef="#ctx0" brushRef="#br0" timeOffset="-115205.68">21251 15350 2290 0,'0'0'777'0,"0"0"-296"16,0 0-117-16,0 0-180 15,-150-30-184-15,86 52 0 16,-1 14 0-16,1 12 0 16,8 6 0-16,16 4 0 15,15-8 0-15,19-5 0 16,6-9 0-16,29-10 0 15,22-12 0-15,11-6 0 16,12-8 0-16,-1 0 0 16,-4-8-3-16,-9 0-36 15,-15 8 7-15,-20 0 31 0,-18 12 1 16,-7 24 0-16,-21 12 33 16,-19 12 9-16,-7 10-42 15,-1 7 0-15,7-3 0 16,13-2 0-16,16-14 0 15,12-12 0-15,25-16 0 16,28-16 0 0,14-14 0-16,11-14 0 0,2-22 0 0,-7-8 0 15,-8-10 0 1,-16-2 0-16,-11-2 0 16,-13 8 0-16,-15 4 0 0,-6 19 0 15,-4 23 0 1,0 4 0-16,-10 36 0 0,-3 19 0 15,1 11 0-15,10 4 0 16,2-6 0-16,2-10 0 16,23-15 0-16,8-21 0 15,10-18 0-15,1-5 0 16,1-35 0-16,-5-8 0 16,-9-10 0-16,-4-4 0 15,-7 8 0 1,-6 4 0-16,-4 19 0 0,-3 13 0 15,-2 18 0-15,2 9 0 0,-1 27 0 16,7 14 0-16,3 12 0 16,7-4 0-16,4 0 0 15,8-14 0-15,7-12 0 16,5-15 0 0,2-17 0-16,0-13 0 0,-3-27-12 31,-5-14-27-31,-7-14-14 15,-5-24 32-15,-8-29 20 16,-3-31 2-16,-7 6 3 0,-9 29-2 16,-2 41 17-16,0 40 50 15,-4 14-38-15,-7 12-31 16,-1 10 0-16,2 36 0 16,3 40 0-16,7 41 0 15,0-7 0-15,0-6 0 16,15-16 0-16,6-24 0 15,8 7 0-15,6 1 0 16,10-14 0-16,8-14 0 16,5-18 0-16,7-12 0 0,-1-14 0 15,4 0-14 1,-6-22 14-16,-4-8 0 16,-9-2 2-16,-10-12-2 0,-10 2 12 15,-8-6-12-15,-12-1 0 16,-9 8 0-16,0 2 0 15,-13 15 0-15,-8 20 0 16,-4 4 0-16,2 28 0 16,0 25 0-16,9 9 0 15,10 6 0-15,4-6 0 16,16-4 0-16,20-18 0 16,8-14 0-16,12-16 0 15,4-10 0-15,2-6 0 0,-2-24 0 16,-8-10 0-16,-12-6 0 15,-13-2 0-15,-15-6 0 16,-8 0 0-16,-4 1 0 16,-14 13 0-16,-15 10 0 15,-5 20 0-15,1 10 0 16,4 0 0-16,6 22 0 16,17 4 0-16,6 6 0 15,27-5 0-15,29-5 0 16,13-12 0-16,9-6 0 15,2-4 0-15,-12 0 0 16,-14 0 0-16,-20 10 0 16,-21 12 0-16,-13 8 0 0,-5 12 0 15,-19 2 0 1,2 4 0-16,6-8 0 0,14-4 0 16,2-14 0-16,22-13 0 15,20-9 0-15,8-5 0 16,5-25 0-16,-3-10 0 15,-8-4 0-15,-6-6 0 16,-9-8 0-16,-9 0 0 16,-3 5 0-16,-5 11 0 15,-5 16 0-15,-5 18 0 16,-2 8 0-16,0 26 0 0,0 14 0 16,0 5 0-1,0 3 0-15,13-6 0 0,9-8 0 16,10-20 0-16,19-14-251 15,-7-22-403-15,-3-10-458 0</inkml:trace>
  <inkml:trace contextRef="#ctx0" brushRef="#br0" timeOffset="-115063.27">24176 15388 2700 0,'0'0'739'16,"0"0"-427"-16,0 0-96 0,0 0-136 15,0 0-80-15,0 0-215 16,0 0-855-16</inkml:trace>
  <inkml:trace contextRef="#ctx0" brushRef="#br0" timeOffset="-114224.71">24864 15891 1527 0,'0'0'803'0,"0"0"-288"16,0 0-157-16,0 0-9 0,-89-102-123 0,34 88-113 15,-5 10-49-15,0 4-13 16,2 26-33-16,11 24 8 31,11 4-14-31,19 8-11 0,17 1-1 16,0-11-17-16,33-14 10 16,9-12 7-16,8-18 14 15,-4-8 29-15,-1-16-43 16,-7-12 0-16,-7-12 0 15,-9 0 0-15,-4 0 0 16,-5 4 0-16,-4 1 0 16,-5 15 0-16,1 8 0 15,-3 12 0-15,0 0 0 16,2 26 0-16,4 6 0 16,0 13 0-16,5-1 0 15,6-4 0-15,1-4 0 16,7-10 0-16,1-16 0 0,6-10 0 15,4 0 0-15,0-22 0 16,-1-10 0-16,-1-12 0 16,0-5 0-16,0-1 0 15,-7-4 0-15,-2 14 0 16,-10 6 0-16,-6 20 0 16,-6 14 0-16,-5 8 0 15,0 28 0-15,0 8 0 16,0 10 0-16,0-5 0 15,0-5 0-15,8-8 0 0,5-12 0 16,4-10 0-16,2-12 0 16,1-2 0-16,3-8 0 15,-1-14 0 1,2-4 0-16,3-6 0 0,2-4 0 16,2 0 0-16,0-5 0 15,-2 3 0-15,-6 10 0 16,-6 14 0-16,-7 10 0 15,-4 4 0-15,1 18 0 16,-1 18 0-16,4 8 0 16,3 2 0-16,3-1 0 0,1-9 0 15,8-10 0-15,4-14 0 16,2-12 0-16,5 0 0 16,-1-26 0-16,1-6 0 15,-5-12 0-15,-11-15 0 16,-9 7-303-16,-11 14-1052 0</inkml:trace>
  <inkml:trace contextRef="#ctx0" brushRef="#br0" timeOffset="-112436.06">27280 15468 2143 0,'0'0'508'15,"0"0"-166"-15,-12-112 14 16,-17 72-97-16,-15 10-121 15,-12 24-31 1,-10 6 11-16,-17 54-62 0,-5 44 13 16,7 36-69-16,23-1 0 15,33-25 0-15,25-34 0 0,14-24 0 16,33-1 0-16,17-3 0 16,19-10 0-16,4-24 0 15,-5-12 0-15,-13-26-14 16,-20-27-65-16,-20-11 17 15,-17-16 47-15,-12-8-3 16,-6 2 18-16,-15 6-1 16,-2 17 1-16,5 23 72 15,7 14-24-15,7 20 21 16,4 6-69-16,0 0 0 16,9 6 0-16,9 12 0 15,-1 4 0-15,1 0 0 16,1 5 0-16,-4 4 0 0,3 10 0 15,-1 11 0-15,-1 12 0 16,1 26 0-16,0 33 0 16,-2 29 0-16,-1 14 0 15,-8-5 0 1,1-15 0-16,-7-24 0 0,0-19 0 16,0-23 0-16,0-22 0 15,-13-6 0-15,-10 6 0 16,-6-3 0-16,-6 3 0 15,-5-18 0-15,-3-18 0 16,-1-16 0-16,-1-6 0 16,-2-20 0-16,2-32 0 0,5-33 0 15,18-45 0-15,22-58 0 16,22-21 0-16,43-1 0 16,9 43 0-16,-5 65 0 15,-5 32 0-15,3 24 0 16,11-3 0-16,9 5 0 15,2-2 0 1,-13 16 0-16,-23 8 0 0,-19 8 0 16,-19 2 0-16,-15 6 0 15,0 2 0-15,-27 0 0 16,-6 4 0-16,-2 0 0 0,1 4 0 16,9 6 0-1,15 2 0-15,10 2 0 16,0-6 0-16,24-2 0 0,18-2 0 15,7 0 0-15,5-4 0 16,-1 4 0-16,-6 2 0 16,-11 10 0-16,-14 10 0 15,-13 8 0-15,-9 10 0 16,0 9 0-16,-9-3 0 16,-7 2 0-16,8-12 0 15,5-8 0 1,3-10 0-16,20-12 0 15,23-10 0-15,14 0 0 0,15-24 0 16,6-16 0-16,0-8 0 16,-3-14 0-16,-10-6 0 15,-11-3 0-15,-19 3 0 16,-17 12 0-16,-18 16 0 16,0 20 0-16,-29 20 0 15,-14 10 0-15,-3 30 0 16,-3 18 0-16,7 12 0 15,8 2 0-15,16-3 0 16,14-7 0-16,4-18 0 16,16-12 0-16,15-20 0 15,5-12 0-15,-1-8 0 0,-4-28 0 16,-4-8 0-16,-7-5 0 16,-4 4 0-16,-8 4 0 15,0 14 0-15,-6 14 0 16,0 13 0-16,2 8 0 15,3 24 0-15,4 9 0 16,7 3 0-16,6-2 0 16,10-4 0-16,3-16 0 15,5-12 0-15,1-10 0 0,-1-14 0 16,-4-26 0 0,-7-17 0-16,-4-6 0 0,-7-14 0 15,-7-3 0-15,-3-4 0 16,-4 8 0-16,-3 9 0 15,-3 23 0-15,0 26 0 16,0 18 0-16,0 48 0 16,0 55 0-16,16 57 0 15,5 23 0-15,6 13 0 16,0-11 0-16,-4-25 0 16,-6-22 0-1,-3-29 0-15,-6-33 0 0,-3-24 0 16,-3-16 0-16,0-6 0 0,-2-10 0 15,0-12-116-15,0-8-259 16,-6-68-379-16,-5 2 22 16,4-6-58-16</inkml:trace>
  <inkml:trace contextRef="#ctx0" brushRef="#br0" timeOffset="-111823.5">29109 15915 1408 0,'0'0'723'0,"31"-166"-115"15,-21 130-47-15,1 10-215 16,4 8-67-16,7 8-108 15,5 10-171-15,9 14 0 16,1 22 0-16,2 8 0 0,-10 4 0 16,-10 8 0-16,-17 0-24 15,-2 3-75-15,-35-1-90 16,-23-4 34-16,-11-4 76 16,-4-6 58-16,5-12 21 15,18-10 19-15,25-14 91 16,25-8 55-16,18-18-39 15,62-32-72 1,47-34-48-16,29-41 0 0,5-23-12 16,-32-16-18-16,-42 7 1 15,-45 37 16-15,-29 26-10 16,-13 32 17-16,-2 21 16 0,-29 11 16 16,-11 15 22-16,-12 15-21 15,-4 18-10-15,0 50-23 16,20 38 0-16,32 24 0 15,6-5 0-15,20-25 0 16,13-30 0-16,-1-22 0 16,3 2 0-16,3 0 0 15,-1-2 0-15,-5-13 0 16,-12-11 0-16,-7-12 0 16,-6-10 0-1,-2-2 0-15,-1-2 0 0,7-19 0 16,3-1 0-16,3 3 0 15,5 1 0-15,-1 13 0 0,-2 5 0 16,-1 5 0-16,-5 27 0 16,-1 12 0-16,-7 6 0 15,-3 8 0 1,-2-6 0-16,0-2 0 0,0-10 0 16,0-14 0-16,2-12 0 15,9-14-20-15,29-9-247 16,-2-22-434-16,4-1-516 0</inkml:trace>
  <inkml:trace contextRef="#ctx0" brushRef="#br0" timeOffset="-111729.24">30507 16098 1881 0,'0'0'814'0,"0"0"-335"16,0 0-134-16,0 0-63 16,0 0-149-16,0 0-133 15,0 0-100-15,33 74-1026 0</inkml:trace>
  <inkml:trace contextRef="#ctx0" brushRef="#br0" timeOffset="-111304.3">22494 17281 2198 0,'0'0'788'0,"0"0"-602"0,0 0 47 15,0 0 76-15,0 0-97 16,0 0-130-16,288 0 6 16,5-10-88-16,71-8 0 15,41-4 0 1,8 0 0-16,23-4 0 0,1-1 0 16,-23 8 0-16,-46 2 0 15,-74 3 0-15,-102 1 0 16,-90 4 0-16,-71 5 0 15,-53 3 0-15,-107-4 0 16,-121 5-246-16,10 0-436 16,-17 10-431-16</inkml:trace>
  <inkml:trace contextRef="#ctx0" brushRef="#br0" timeOffset="-111037.3">22900 17513 2343 0,'0'0'592'15,"0"0"-521"1,0 0 152 0,0 0 120-16,0 0-129 15,0 0-89-15,142 0 60 16,1-5-185-16,82-17 0 16,53-1 0-16,36-7 0 0,12 6 0 15,-19 6 0-15,-3 6 0 16,-20 6 0-16,-28 2 0 15,-34 0 0-15,-62 4 0 16,-58 0 0-16,-46 0 0 16,-33 0 0-16,-13 0 0 15,-10-10-146-15,-8-2-451 16,-10 2-1005-16</inkml:trace>
  <inkml:trace contextRef="#ctx0" brushRef="#br0" timeOffset="-110902.54">27272 17375 2833 0,'0'0'1081'0,"0"0"-963"15,0 0-74-15,0 0-24 16,-130 4-20-16,46-4-733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31:48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1327 4105 2023 0,'0'0'884'0,"0"0"-670"16,0 0 108-16,0 0-82 16,0 0-52-16,0 0-74 15,-66-61-74-15,61 113-31 16,1 47 5-16,2 39-13 15,2 17 4-15,0-5-4 16,21-40 8-16,4-40 1 0,2-21-10 16,2-20-4-1,7-4 3-15,5-7 2 0,7-14 5 16,-2-8 3 0,1-36 2-16,-3-39-11 0,-5-39 0 15,-17-38 0-15,-15-13 0 16,-7 27 0-16,-12 39 0 15,-5 49 0-15,1 20 0 16,-3 10 0-16,-6 10 0 0,-6 12 0 16,-5 4 0-1,-5 34 0-15,-3 13 0 0,-3 9 0 16,3 0 0-16,4-4 0 16,6-8 0-16,10-12 0 15,8-12 0-15,9-12 0 16,5-6 0-16,2-4 0 15,0 0 0-15,0-8 0 16,0-14 0-16,0-2 0 16,0 2 0-16,0 10 0 0,0 8 0 15,0 4 0 1,9 12 0-16,20 20 0 0,11 12 0 16,13 10 0-16,6 8 0 15,1 3 0-15,2 1 0 16,-2-4 0-16,-2-8 0 15,-4-8 0-15,-8-12 0 16,-12-9 0-16,-10-10-45 16,-11-8-56-1,-7-3-70-15,-4-3-46 0,-2 5-71 16,0 1-391-16,-14 3-429 0</inkml:trace>
  <inkml:trace contextRef="#ctx0" brushRef="#br0" timeOffset="267.39">1365 5376 2111 0,'0'0'893'16,"0"0"-666"-16,0 0 79 16,0 0-99-16,0 0-59 15,0 0-50-15,0 0-47 16,-7 4-26-16,47-14 5 15,41-18-30-15,52-26 0 0,64-25 0 16,26-13 0-16,-5 4 0 16,-52 20 0-16,-60 25 0 15,-46 20 0-15,-27 9 0 16,-12 4-3-16,-11 6-14 16,-7 4 1-1,-3 0 8-15,-21 7-212 0,4 8-355 16,7-5-649-16</inkml:trace>
  <inkml:trace contextRef="#ctx0" brushRef="#br0" timeOffset="1045.53">9727 3607 2105 0,'0'0'738'15,"0"0"-461"-15,0 0-97 16,0 0-58-16,0 0-15 16,0 0-65-16,0 0-9 15,-64 32 6-15,48 9 43 16,3 6 7-16,-1 6-44 16,7-3 0-16,5-4 0 15,2-4-33-15,5-10 7 0,19-8 1 16,7-12-5-1,5-8 9-15,2-4-14 0,-2-10 5 16,-7-16 17 0,-7-8-32-1,-11-8 0-15,-8-4 0 0,-3-6 0 0,-8-1 0 16,-13 3 0-16,-6 8 0 16,-2 6 0-16,0 8 0 15,0 8 0-15,4 8 0 16,10 10 0-16,5 2-275 15,10 0-689-15</inkml:trace>
  <inkml:trace contextRef="#ctx0" brushRef="#br0" timeOffset="2347.17">10617 3495 1463 0,'0'0'872'15,"0"0"-351"-15,0 0-231 16,0 0 9-16,0 0-86 16,0 0-31-16,0 0-68 15,0-46-36-15,0 46-39 16,4 18-39-16,13 20 8 15,12 18-7-15,8 16 0 16,2 15 6-16,6 3 1 0,2 0-8 16,-5-10 0-16,-5-16 0 15,-8-17-3-15,-6-21 3 16,-7-22 0-16,-3-4 3 16,3-48-3-16,3-45 0 15,4-37 0-15,-3 1 0 16,-4 25 0-16,-6 36 0 15,-2 36 0-15,-2 6 0 0,1 10 0 16,3 14 0 0,4 2-338-16,13 60-207 0,-2-2-220 15,1 0-248-15</inkml:trace>
  <inkml:trace contextRef="#ctx0" brushRef="#br0" timeOffset="2666.49">11479 3846 2227 0,'0'0'842'0,"0"0"-384"16,0 0-248-16,0 0-64 15,0 0-83-15,0 0-45 16,0 0-18-16,95-72-8 0,-70 91-1 16,-8 18-9-16,-10 15-19 15,-7 10-7-15,0 6 11 16,-11-2 16-16,-7-5 16 15,3-15 2-15,4-14-1 16,9-14 18-16,2-10 3 16,19-8 14-16,26 0 8 15,22-18-1-15,15-14-9 16,12-4-32-16,-3-4 0 16,-9 5-1-16,-17 8 1 15,-22 10-2 1,-26 13-91-16,-25 16-187 15,-28 20-442-15,-11 7-393 0</inkml:trace>
  <inkml:trace contextRef="#ctx0" brushRef="#br0" timeOffset="4336.25">9547 4219 188 0,'0'0'389'0,"0"0"-87"0,0 0-11 16,0 0 46-16,0 0-55 15,0 0 9-15,0 0 9 16,11-96-71-16,-7 87-4 16,1 1-37-16,-1 2-44 15,-1 2-32-15,-1 0 5 16,0 3-24-16,-2-2-21 16,0 3-11-16,0-1-25 15,2 1-18-15,-2-3 6 16,2 0-7-16,0 0-11 0,1-1 6 15,-1 3-12 1,-2-4 6-16,2 1 5 0,1 0-10 16,-3-1 4-1,2 2-3-15,-2-1-1 0,2 2 10 16,-2 0-11-16,0 2 0 16,0 0 9-16,0 0-8 15,0 0 15-15,0 0-1 16,0 0 0-16,0 0 5 15,0 0-14-15,0 0 4 16,0 0 4-16,0 0-8 16,0 0 10-16,0 0-8 0,0 0-7 15,0 0 17-15,0 0-16 16,0 0 8-16,0 0-3 16,0 0-7-16,-2 0 0 15,-5 6-1-15,-2 4 1 31,-4 4-1-31,-3 3 1 0,-4 2-1 0,0 2 1 16,0 3 0-16,-3 0 2 16,2 2-2-16,-6 6 0 15,-6 4 10-15,-5 8-9 16,-9 12 4-16,-11 12 6 0,-20 25-11 16,-27 31 16-1,-24 30-4-15,-12 13-1 0,10-5-8 16,13-14-3-16,22-15 0 15,2-5-1-15,3-3 3 16,2-7-2-16,-3 0 0 16,1 0 0-16,3 1-7 15,3 1 8-15,4 1-1 16,15-25 0 0,14-16-18-16,12-22-17 0,5-10-20 15,-1-2 16-15,-3-2 31 16,4-3-4-1,8-15 11 1,12-12 0-16,6-9 1 0,5-2-7 0,4-3 4 0,0 0-50 31,0 0-41-31,0 0-52 16,0-3 5-16,2-8-55 16,7-10-70-16,0-1-56 15,-1 0-5-15,-3 0 92 16,0 4 89-16,-5 2 124 15,0 3 22-15,0 0 119 16,0 5 63-16,0 0 7 16,0 2-18-16,0 2-7 0,-5 0 40 15,-2 2-73-15,-4 2-24 16,-2 0-21-16,-3 0-41 16,-4 18-9-16,3 6-16 15,3 6-5-15,5 8 11 16,7 2-13-16,2 0 17 15,0-1-9-15,11-7-15 16,9-6 14-16,5-10-10 16,2-10 1-16,-1-6 16 15,3-2-11-15,-3-20 14 16,-1-8-1-16,-5-6-10 16,-4-4 8-16,-5-3-9 0,-6 3 6 15,-5 0 32-15,0 6-25 16,-7 8 2-16,-11 6 3 15,-5 10 3-15,0 10 5 16,-4 0-37-16,0 14-7 16,7 30-54-16,4-4-226 15,9-5-594-15</inkml:trace>
  <inkml:trace contextRef="#ctx0" brushRef="#br0" timeOffset="4879.18">6229 6372 1829 0,'0'0'1033'15,"0"0"-749"-15,0 0-1 0,0 0-58 16,0 0-106-1,0 0-119-15,0 0 10 0,18 57-11 16,7 5 2-16,4 6 8 16,0-2-9-16,-3-7 0 15,1-14-8-15,-7-13 8 16,-5-11 0-16,-3-15 0 0,-3-6 6 16,-3-9 29-1,4-23 55-15,-2-13-51 0,5-16-3 16,-1-7-21-16,-1-4-6 15,-3 3 7-15,2 11-16 16,-6 18 1-16,1 18-1 16,-1 19-22-16,5 3-140 15,9 45-309-15,-3 4 98 16,1 1-527-16</inkml:trace>
  <inkml:trace contextRef="#ctx0" brushRef="#br0" timeOffset="5145.92">6764 6539 485 0,'0'0'2086'0,"0"0"-1584"16,0 0-239-16,0 0-42 16,0 0-115-16,0 0-61 15,0 0-13-15,-12 32 40 16,15 8-15-16,4 10-18 15,2 2-18-15,-3 2 3 16,-1-6-6-16,1-5-8 16,-4-11 10-16,3-10-20 0,0-6 0 15,-1-4-1-15,0-4-4 32,3 2-179-32,-3 0-393 0,1-2-805 0</inkml:trace>
  <inkml:trace contextRef="#ctx0" brushRef="#br0" timeOffset="6967.01">7700 7024 1395 0,'0'0'576'0,"0"0"-227"16,0 0 192-16,0 0-230 16,0 0-51-16,0 0-69 15,0 0-32-15,-9-6-36 16,9 6-50-16,0 0-16 16,0 0-36-1,0 0-13-15,0 0 5 0,0 0-13 16,7 12 0-16,22 17 0 15,13 11 6-15,13 11 7 16,14 14-13-16,12 9 0 16,25 24 0-16,33 30 0 15,30 33 0-15,14 17 0 16,-3-6 0-16,-10-7 0 16,-22-16 0-16,-2 3 0 15,-12 2 0-15,-9-7 0 16,-8-11 0-1,-24-32 0-15,-18-26 0 0,-22-23 0 0,-15-19 0 16,0-4 0-16,-7-4 0 16,-4-8 0-16,-14-10 0 15,-6-8 0-15,-5-2 0 16,0 0 0 0,-2 0 0-16,0 0 0 0,0 0 0 15,0 0 0-15,3 0 0 16,-1 0 0-16,4 0 0 15,3-6 0-15,3-4 0 16,0-2 0-16,-3-8-53 16,-4 0-468-16,-5 2-702 0</inkml:trace>
  <inkml:trace contextRef="#ctx0" brushRef="#br0" timeOffset="7580.33">10118 9176 1803 0,'0'0'726'15,"0"0"-405"-15,0 0 8 16,0 0-76 0,0 0-97-16,0 0-83 0,0 0-52 15,-90 12-6-15,83 30 18 16,5 4 24-16,2 2-19 15,0-4-16-15,18-6 5 16,11-9 0-16,7-14-7 16,6-8-4-16,3-7 5 15,3-13-10-15,-1-18 4 16,-7-10-14-16,-7-5 22 0,-12-4 26 16,-15 0-10-16,-6 2-39 15,-15 3 0-15,-20 12 0 16,-10 8 0-16,-2 11 0 15,0 13 0-15,3 2 0 16,13 21-129 0,10 1-728-16</inkml:trace>
  <inkml:trace contextRef="#ctx0" brushRef="#br0" timeOffset="8476.76">10213 9637 1743 0,'0'0'837'15,"0"0"-371"-15,0 0-116 16,0 0-50-16,0 0-149 15,0 0-116-15,0 0-11 0,76 105 31 16,-37-32-25 0,4 8-3-16,2-1-21 0,0-6-5 15,-3-14 3-15,-7-14-4 16,-8-16 0-16,-7-16 14 16,-7-14 39-16,1-1-53 15,-3-36 0-15,4-21 0 16,1-16 0-16,-1-12 0 15,-3-7 0-15,-1 9 0 16,-3 12 0-16,-2 22 0 16,-2 22 0-16,-2 22 0 15,0 6 0-15,1 60-453 0,-1-2-200 16,2 0-552-16</inkml:trace>
  <inkml:trace contextRef="#ctx0" brushRef="#br0" timeOffset="8973.54">10982 9964 2085 0,'0'0'986'15,"0"0"-528"-15,0 0-198 16,0 0-86-16,0 0-113 16,0 0-31-16,0 0-18 0,-12 94-3 15,4-50-7-15,-3 0-2 0,-1-5-2 16,3-9-16-16,3-9-12 15,4-8-3-15,2-9-3 16,0-4 2-16,17 0 19 16,14 0 7-16,7-9 8 15,5 0 1-15,1-1-1 16,-3 2-66-16,-8 2-119 0,-9 3-89 16,-10 3-268-1,-10 0-49 1,-4 0 98-16,0 0-91 0,-9 0-8 0,-7 0 592 15,3-5 584-15,0-17-65 16,2-9-130-16,2-5 106 16,-1 0-150-16,4-2-52 15,2 4-10-15,-1 8-23 32,1 6-62-32,2 8-43 0,2 12-155 0,0 0 0 15,0 20 0-15,0 22 0 16,6 20 0-16,5 12 0 15,5 11 0 1,-1-1 0-16,1-4 0 0,7-2-36 16,-6-20-495-16,-8-20-602 0</inkml:trace>
  <inkml:trace contextRef="#ctx0" brushRef="#br0" timeOffset="10579.68">10536 9024 970 0,'0'0'307'0,"0"0"-103"16,0 0-32-16,0 0-55 16,0 0-68-16,0 0 35 15,0 0 122-15,-11 0 3 16,7 0-18-16,-1 0-17 16,0 4-44-16,1-3-30 15,2 2-10-15,2-2-20 16,-2-1 3-16,2 0-8 0,0 0 11 15,0 0-9-15,0 0 7 16,0 0 13-16,0 0-14 16,0 0-7-16,0 0 2 15,0 0-23 1,0 0 3-16,0 0-5 0,4-1-23 16,5-7 7-16,7-3-14 15,6-5 5-15,7-2 17 16,7-6-14-16,10-6 9 15,8-4-17-15,6-6-7 16,4-4 18-16,3-8-18 16,5-3 2-16,-1-3 9 0,4-4-17 15,4-4 0-15,0-4 0 16,8-6 0-16,3-4 0 16,5-7 0-16,3-3 0 15,18-16 0-15,-12 8 0 16,2-3 0-16,1 5 0 15,-15 16 0-15,14-11 0 16,-1 9 0-16,-2 2 0 16,-5 2 0-16,-5 4 0 0,-6-1 0 15,-3 3 0-15,-5 6 0 16,-6 8 0-16,-6 8 0 16,-10 8-15-16,-7 9 7 15,-12 7 0 1,-7 8 8-16,-2 3 0 0,0 1 0 15,2-3-1-15,2 2 1 16,6-6 0-16,-4-1-1 16,1 2 2-16,-9 4 6 15,-10 4-7-15,-5 6 0 16,-8 2 6-16,-4 4-4 16,0 0 5-16,0 0-7 15,0 0-2-15,0 0-6 0,0 0-2 16,0 0 10-16,0 0-6 15,0 0 6-15,0 0 0 16,2 0-1-16,3 0 2 16,1-2-1-16,6-2 0 15,1 0 1 1,7-2-1-16,0-2-5 0,0 0-16 16,0-2 14-16,-5 2 0 15,-4 0 7-15,-1 2 0 16,-8 2 1-16,-2 4 13 15,0 0-14-15,0 0-15 16,-12 0-117-16,-5 2-230 16,-3 6-625-16</inkml:trace>
  <inkml:trace contextRef="#ctx0" brushRef="#br0" timeOffset="11012.24">13709 6465 1587 0,'0'0'707'0,"0"0"-416"16,0 0 77-16,0 0-142 16,0 0-109-16,0 0-38 15,0 0 37-15,-63 74-26 16,46-38-30-16,-1 2-18 15,7-2-18-15,6-6-14 16,5-6 2-16,0-6 23 16,16-5-4-16,11-9 2 15,8-4 6-15,5 0-12 16,5-14 5-16,-3-8-11 16,-2-7-9-16,-11-3 16 0,-9 0 22 15,-9-4 9-15,-11 0-59 16,0-4 0-16,-4 2 0 15,-13 0 0-15,-6 3 0 16,-2 8 0-16,-4 6 0 16,-6 15 0-16,-9 6 0 15,-8 13 0 1,-15 51 0-16,11-2-287 0,19-4-647 0</inkml:trace>
  <inkml:trace contextRef="#ctx0" brushRef="#br0" timeOffset="11437.69">14161 6198 2280 0,'0'0'865'0,"0"0"-341"0,0 0-246 16,0 0-129-16,0 0-149 15,0 0 0-15,40 118 0 16,-9-56 0-16,5 5 0 16,2-3 0-16,-4-8 0 15,-5-8 0 1,-8-14 0-16,-5-10 0 0,-7-11 0 15,-5-10 0-15,-2-3 0 16,-2 0 0-16,0-18 0 16,3-12 0-16,-3-12 0 15,2-12 0-15,3-10 0 16,2-6 0-16,-1 2 0 0,3 9 0 16,-2 17 0-16,0 16 0 15,-3 20 0-15,0 6-60 16,3 36-577-16,-3 8-185 15,3 2-873-15</inkml:trace>
  <inkml:trace contextRef="#ctx0" brushRef="#br0" timeOffset="11865.06">14727 6757 697 0,'0'0'1793'16,"0"0"-1088"-16,0 0-245 15,0 0-184-15,35-112-111 16,-6 78-165-16,7 2 0 16,5 4 0-16,-4 10 0 15,-3 8 0-15,-10 10 0 32,-9 0 0-32,-3 22 0 0,-12 12 0 0,0 10 0 15,0 2-11-15,-18 2-10 16,-1-4 20-16,0-5-8 15,5-10 9 1,8-6-1-16,6-10 2 0,0-2 7 0,10-5 1 16,19 0-8-16,10-2 14 15,8 2-15-15,2 2 0 16,-5 2 6-16,-3 4-3 16,-12 4-6-16,-10 4 3 15,-12 4-13-15,-7 2 13 16,0 2-11-16,-22 2 11 0,-15-1 13 15,-15-3-7-15,-10-5 2 16,-9-5-8-16,-6-9 0 16,0-9 0-16,-12-24-30 15,17-12-490-15,21-7-1525 0</inkml:trace>
  <inkml:trace contextRef="#ctx0" brushRef="#br0" timeOffset="14271.18">10085 3974 1106 0,'0'0'198'0,"0"0"-40"15,0 0-11-15,0 0 46 16,0 0 19-16,0 0 46 0,-39-74-61 16,24 66-29-16,-2 0-37 15,0-4-38-15,-3-2-37 16,-1 0-30-16,2-2-19 16,1 2 19-16,1-2 31 15,0 2 32-15,1 0 3 16,3 1 5-16,3 5 36 15,2 1-22-15,2 0-19 16,6 6-7-16,-2-3-22 0,2 4-27 16,0 0 2-16,0 0-38 15,2 0-12-15,18 13 0 16,13 11 12-16,15 13 23 16,7 9-5-16,14 12 1 15,5 6 14-15,10 6-25 16,10 5 8-16,21 8-5 15,26 12-10-15,23 8 5 16,6-3-5-16,-12-10 0 0,-17-14 17 16,-34-20-18-16,-18-10 19 15,-20-10-11-15,-3 0-8 16,9 7 19-16,9 3-10 16,7 4 3-16,-6-2 17 15,-3-2-29-15,-4-2 0 16,0-2 0-16,1-1 0 15,-4 0 0-15,0-2-3 16,0 1 3-16,-4-2 3 16,-5-2-3-16,-1 0 0 15,-9-2 0-15,-3-2 0 0,-3-2-8 16,-4-2 8-16,-4-2 0 16,1-2-1-1,-3-2 10-15,0-4-9 0,-2-1 0 16,0-3 0-16,-3-5-3 15,-1 2 3-15,-5-1 0 16,0-2 0-16,-5-2 3 16,1 2-3-16,-1-2 0 15,1 2 0-15,-1 0-8 16,1 0-4-16,0 0-3 0,-2 2 14 16,-2 0-12-16,1 2 12 15,-4-2 0-15,0 0-4 16,-3 0-1-1,3-2 0-15,-3 2-3 0,4-2 8 16,-1 0-3 0,1 0-2-16,2 2 5 15,-1 0-4-15,2 2 4 0,0 0-7 16,1 0-5-16,-2 0 11 0,0 2-11 16,-1-4 13-16,-3 1-2 15,-1-2 2-15,-1 0-1 16,-1-4-4-16,-1-1-1 15,-1 1-3 1,-1-4-39-16,-2-1 7 0,-3 0-8 16,-1 0 10-16,-3 0 9 15,1 0-56-15,-3 0-79 16,0 0-58-16,0-4-364 16,0-2-165-16</inkml:trace>
  <inkml:trace contextRef="#ctx0" brushRef="#br0" timeOffset="14412.5">13910 6086 1842 0,'0'0'720'0,"0"0"-456"16,0 0 38-16,0 0-114 16,0 0-188-16,0 0-9 15,0 0-330-15,-23-29-851 0</inkml:trace>
  <inkml:trace contextRef="#ctx0" brushRef="#br0" timeOffset="16845.39">9605 3934 628 0,'0'0'151'0,"0"0"-90"0,0 0-18 16,0 0-43-16,0 0-73 16,0 0-145-16,-63-96 82 15,59 76 73-15</inkml:trace>
  <inkml:trace contextRef="#ctx0" brushRef="#br0" timeOffset="18543.8">9520 3706 1288 0,'0'0'246'0,"0"0"-149"16,0 0 58-16,0 0-19 15,0 0-19-15,0 0-57 16,0 0 24-16,0 0 14 15,0 0-10-15,0 0 30 16,0 0 11-16,-2 0 84 0,-7-4 8 16,-3-7-110-1,-1 0-4-15,-3-2-33 0,-1-1-3 16,-3 0 31-16,-3 0-51 16,-3 0-35-16,-1 2 8 15,-2 2-24-15,-2 0 2 16,-2 4-2-16,-3 0 6 15,-4 4-6-15,-2 2 6 16,-4 0-5-16,-4 0 18 16,-6 0-18-16,-4 0 9 15,0 0-3-15,-7 0-5 0,0 0 7 16,-7 2-9 0,-1 4 0-16,-6 2 0 0,4 2 1 15,-4-2-1-15,6 0 0 31,1-2 8-31,3-2-9 0,2 0 1 0,-1 0 0 16,3 0 0-16,3 4 1 16,2 0-1-16,-3 6 0 15,1 0 1-15,-3 4-2 16,-2 0 1-16,-5 3 0 16,-4-2-3-1,-4 3 9-15,-5 3-6 0,2-1 0 16,1 2 2-1,3 0 0-15,8 2-2 0,1 4 0 0,7 0 0 16,5 2 2-16,0 2-2 16,5 3 0-16,-1 1 4 15,-4 0-10-15,0 4 6 32,-5 2 0-32,-1 6-6 15,-4 6 7-15,1 2-1 16,0 4 0-16,0 1 6 0,7 1-12 15,2 0 6 1,2 0 0-16,4 4 2 0,0 2 7 16,2 5-9-16,-2 3 0 15,2 6-4-15,-1 18-4 16,-2 23 8-16,1 17 0 16,11 5 5-16,15-15 11 15,14-12 4-15,10-13-7 16,4 5-13-16,0 6 17 15,8-1-17-15,11-1 0 16,7 0 17-16,3-1-17 16,9-5 1-16,0 0 4 15,7-2 2-15,-5-15-8 0,-7-17 1 16,-4-14 0-16,-4-8 15 16,6 12-13-16,4 9 8 15,5 10-2-15,3-4-7 16,1-3 14-16,3-2-15 15,2-2 0-15,-2-1 4 16,2-3 4-16,0-4 1 16,-3-2-9-16,4-4-3 15,1-1-3-15,2-3 6 16,7-2 0-16,7 0 12 16,9 0-11-16,7 2 22 0,3 0-2 15,5-1-14-15,3-1 5 16,0-4-12-16,-5-6 0 15,-6-4 2-15,-3-2 6 16,-7-2-8-16,-2-1 10 16,-1-1-10-16,-3 0 23 15,-1-3-17-15,3 3 6 16,2 1 12-16,1-3-11 16,1 0 2-16,-2-2-14 15,-1-2 0-15,-5-4 5 16,-3-2-5-16,-4-4-1 15,-3-2 6-15,1-3 0 0,0-4-3 16,2 0-3-16,0-4 0 16,4-3-8-16,1 0 7 15,-1-4 1-15,-2 3-6 16,-2-3 12-16,-2 0-4 16,-5 0-2-16,-2 0 0 15,-3 0-1-15,0 0-1 16,-2 0-2-16,-1 2 3 15,-6-2 2-15,1 2 7 16,0-2-8-16,-3 2 0 16,-1-1-1-16,2 2-2 0,-3 1 3 15,1-3 0 1,-3 4 0-16,2-3 6 0,-2-2-6 16,3 0 0-16,-1 0 0 15,-2 0-3-15,0 0 2 16,-4 0 1-16,0 0 0 15,-2 0 6-15,-1-4-5 16,-2 0-1-16,3-3 2 16,2 0-2-16,-3 0-1 15,3 2-1-15,-3-1 2 16,3 2 7-16,0 0-6 16,-1 0-1-16,3-1 0 15,-2 0-6-15,-2-3 6 0,-1 1-1 16,-4 0 1-1,-4 0 4-15,-5 3-4 0,-2 1 0 16,-5 0 0-16,0 3-3 16,-1 0 2-16,-3 0 1 15,0 0 0-15,3 0 6 16,-3 0-5 0,0 0 1-16,0-1 1 0,0-2-3 15,0-15-1-15,0 0-176 16,-8-8-857-16</inkml:trace>
  <inkml:trace contextRef="#ctx0" brushRef="#br0" timeOffset="21740.32">10041 3706 963 0,'0'0'398'16,"0"0"-161"-16,0 0-113 15,0 0-20-15,0 0 41 16,0 0-52-16,-39-29 6 16,27 23-47-16,1 2-5 15,0 0 46-15,-1 3-48 16,4-2-23-16,-3 3-16 15,1 0-5-15,0 0-2 0,3 0-2 32,1 0 2-32,0 0 0 0,4 0 2 0,2 0 24 15,0 0 96-15,0-2 43 16,0 2 27-16,0-2-63 16,0 2-41-16,0-2-9 15,0 0-39-15,0 0 21 16,0-2 25-16,0-2 14 15,0-4-30-15,8-6-52 16,5-4-17-16,3-6 21 0,5-4-20 16,6-2 15-16,6-2 1 15,7-5-17-15,14-2 22 16,8-5-22-16,13-3 0 16,8 1 17-16,13 0-16 15,7 2 10-15,4 4 7 16,0 2 3-16,0 2 24 15,-4 2-22-15,-7 0-1 16,-5 4 17-16,-9 0-27 16,-2 1 32-16,-4 3-8 15,0 2-14-15,-1 2 16 16,6 2-37-16,4 2 1 16,4 4 16-16,5 2-17 0,3 2-1 15,6 6 0-15,15 2 1 16,-12 2-1-16,4 2 0 15,-6 0 0-15,-17 0-1 16,9 0 7-16,-7 4-6 16,-4 8 5-16,0 2-4 15,-1 4 3-15,1 2-4 16,0 4 0-16,4 0-3 16,-2 4 10-16,-1 0-2 15,-1 2-2-15,-2 0 4 16,-6 2-14-16,-3 0 5 15,-3 3 2-15,-2 1-1 16,5 4 9 0,0 4-5-16,6 2-3 0,4 2 0 0,3 2 3 15,0 0-3-15,-2-1-1 16,-4 1 1-16,-6-2-1 16,-4 2 1-16,-6 2 1 15,-7 0 0-15,-7 2-1 16,-5 5-1-16,-3 1-1 15,-3 4 1-15,-2 2 1 16,3 2 0-16,-4-1 1 16,-1-3 0-16,-1-2-1 0,1 0-3 15,-5 0 3-15,0 2-1 16,-2 2 1-16,-4 1 6 16,0-1-6-16,-3-2 1 31,0 0-1-31,-2-2 0 0,3-1-6 0,-2-2 5 15,0 0 1-15,-3 1 7 16,-1-2-7-16,-1 0 0 16,-3-2 0-16,1-2 1 15,-1-1 5-15,-2-1 1 16,1 0 0 0,-4-2-7-16,3 2 0 0,-1-2 0 15,-4 0 0-15,3-1 0 0,-3-3 0 16,2 0 0-16,-4 0 0 15,-2 0 0-15,0 2 0 16,-2 1 0-16,0 1 0 16,0 1 0-16,0 0 0 15,0-1 0-15,-4 0 0 16,0-2 0-16,-4 4 0 31,2-2 0-31,-3 5 0 0,-2-3 0 0,-1 0 0 16,0 0 0-16,0 0 0 15,1-2 0-15,-2 3 0 16,1-2 0 0,1-1 0-16,-2 3 0 0,0-1 0 15,-6 2 0-15,2 0 0 16,-3 2 0-16,-3-4 0 16,2-1 0-16,0-5 0 15,-1-4 0-15,2-2 0 16,-2 0 0-16,-3 0 0 15,-2-2 0-15,-2 2 0 16,-4-2 0-16,-7 1 0 16,-2 1 0-16,-3 0 0 0,-4 0 0 15,-2 0 0-15,-3 0 0 16,0 0 0 0,-1 0 0-16,-3 0 0 0,0 2 0 15,-4 1 0-15,0-1 0 16,-3-1 0-16,1 2 0 15,-1-3 0-15,-3-2 0 16,0 0 0-16,-1-2 0 16,0 3 0-16,-1-3 0 15,1 1 0-15,0-2 0 16,1 1 0-16,-2-2 0 16,1-2 0-16,-2-2 0 0,-2-2 0 15,-3-2 0-15,0-4 0 16,-4-2 0-16,-1 1 0 15,1-2 0-15,0 3 0 16,5-2 0-16,3 1 0 16,5-3 0-16,7-2 0 15,4-4 0-15,5 0 0 16,2 0 0-16,3 0 0 16,-4 2 0-16,2 0 0 0,-4 2 0 15,-2 0 0 1,-6 0 0-16,-7 2 0 0,-6 0 0 15,-3-2 0-15,-1-2 0 32,0-2 0-32,8-2 0 0,7 0 0 0,8-4 0 15,8 0 0-15,5 0 0 16,6-2 0-16,1 2 0 16,1-1 0-16,0-1 0 15,-5-1 0-15,-5 1 0 16,-1 3 0-16,-5-2 0 15,-2 1 0-15,-3-2 0 16,-2 0 0-16,5-1 0 0,0-3 0 16,6 1 0-16,8-1 0 15,3 0 0-15,3 0 0 16,4 0 0-16,0 0 0 16,0 0 0-16,-2 0 0 31,-2 0 0-31,-2 0 0 0,-5 0 0 0,1 0 0 15,-3 0 0-15,-1 0 0 16,1 0 0-16,0 0 0 16,0-5 0-16,2-2 0 15,0 0 0-15,5 0 0 16,2-1 0-16,0 1 0 16,4 0 0-16,0 1 0 0,2 0-9 15,0 0 6-15,2 2 3 16,0-2-8-16,1 2-1 15,-1 0 9-15,6 0-8 16,1 0 8-16,3 0-12 16,2 0 12-16,1 2 0 15,4-2 12 1,2 0-12-16,-1 0 18 0,1 2-8 0,0 0-9 16,0 0 7-16,4 0-8 15,-2 2 0-15,2-2 0 16,0 2 0-16,0 0 0 15,0 0 0-15,0 0 0 32,0 0 0-32,0 0-8 15,0 0-35-15,0 0-100 16,0 0-170-16,8 0-397 16,-4 0-1746-16</inkml:trace>
  <inkml:trace contextRef="#ctx0" brushRef="#br0" timeOffset="24379.12">8016 5019 1287 0,'0'0'391'16,"0"0"-58"-16,0 0 11 15,0 0-99-15,0 0 2 16,0 0-45-16,0 0-37 16,-11-8-37-16,11 8-38 0,0 0-25 15,0 0-40 1,0 0-14-16,0 0 0 0,0 0-11 15,0 0 0-15,2-6 11 16,11-2-4-16,3-4 16 16,2-4-17-16,0-6-5 15,-2-4 17 1,-5-3-11-16,-3 1 29 0,-1-4 0 16,-4-2-4-16,-3 0-1 15,0 0-20-15,0 2-10 16,-6 4 16-16,-4 8-16 15,-1 6 23-15,-3 8-1 0,1 6-14 16,-3 0 0 0,1 8-9-16,-3 18-15 0,0 10 14 15,2 8-5-15,8 4 6 16,1 5 1-16,5-3-1 16,2-2 0-16,0-8-6 15,9-4 0-15,10-10 4 16,4-6-13-1,1-8 15-15,5-8 8 0,3-4-8 16,1 0-2-16,0-8-59 16,-2-10-70-16,-2-4-83 0,0-18-277 15,-6 4-218 1,-8 4-481-16</inkml:trace>
  <inkml:trace contextRef="#ctx0" brushRef="#br0" timeOffset="24640.32">8395 4782 77 0,'0'0'1886'0,"0"0"-1422"16,0 0-135-16,0 0-51 15,0 0-75-15,0 0-104 16,0 0-24-16,-7-28 40 16,7 28-28-16,-2 0-33 15,2 0-20-15,0 8-33 0,0 10 7 31,0 7 17-31,9 6-7 0,0 6 0 0,2 3-18 16,-2 2 0-16,0 2 6 31,-3 0-5-31,-1 0 6 16,-1 0-6-16,-2-6-1 16,3-4 0-16,0-8-16 15,1-10-169-15,3-13-140 0,-1-3-369 0,0 0-507 16</inkml:trace>
  <inkml:trace contextRef="#ctx0" brushRef="#br0" timeOffset="25680.23">7716 8061 651 0,'0'0'1245'0,"0"0"-938"16,0 0-40-16,0 0 35 16,0 0-91-16,0 0-98 15,0 0-38 1,-3-2-18-1,8-6 12-15,8-6-5 16,5-6-4-16,4-4-16 16,-2-4-23-16,-2-2 13 15,-7-1 47-15,-7 1-13 0,-4 1 5 16,0-2-20-16,0 5-29 16,-15 2-2-16,-1 4-21 15,-2 8 0-15,1 8 18 16,-2 4-19-16,2 0 0 15,1 16-2-15,1 12-11 16,1 6 13-16,6 9-6 16,5 3 0-16,3 2 5 15,0-1 2-15,21 2 16 16,5-7-11-16,5-4-5 16,3-8 0-16,4-8-1 0,2-10-15 15,2-10-6-15,0-2-44 16,0-8-44-16,-6-18-131 15,0-22-128-15,-10 4-334 16,-10 4-380-16</inkml:trace>
  <inkml:trace contextRef="#ctx0" brushRef="#br0" timeOffset="26010.51">8150 7863 1724 0,'0'0'743'0,"0"0"-379"16,0 0-32-16,0 0-99 0,0 0-95 15,0 0-52 1,0 0-59-16,0 59 6 0,0-16-2 16,0 3-22-16,0 2 5 15,0-2-14-15,7-4 1 16,-1-6-1-16,-2-10-11 16,1-8-38-16,-3-6-19 15,0-8-17-15,3-4 14 16,0 0 7-16,1 0 29 15,7-12 26-15,3-2-7 0,2 0 9 16,4 4 1-16,0 4-4 16,3 2 9-16,-3 2-6 15,0 2-74-15,3 0-202 16,-5 2-228-16,-7 6-150 0</inkml:trace>
  <inkml:trace contextRef="#ctx0" brushRef="#br0" timeOffset="26246.01">8323 8033 2074 0,'0'0'634'0,"0"0"-273"16,0 0-69-16,0 0-68 0,0 0-110 16,0 0-50-16,0 0-13 15,-10-2-39-15,10 32-3 16,10 8 11-16,6 8-20 15,2 6 0-15,-2 0-1 16,1 2 2-16,-3-3-2 16,-3-4-41-16,5 10-126 15,-5-15-175-15,-5-8-615 0</inkml:trace>
  <inkml:trace contextRef="#ctx0" brushRef="#br0" timeOffset="29007.01">9716 3906 327 0,'0'0'761'0,"0"0"-528"31,0 0-15-31,0 0-100 0,0 0-67 0,0 0 44 16,0 0 23-16,-3-78 11 15,3 74 17-15,0 4 5 16,0 0-6-16,0 0-23 16,0 0-62-16,6 0-4 15,-2 4 47 1,3 6-28 0,-1 0 6-16,0 6-14 15,2 4 6-15,-4 8 1 16,3 12-10-16,1 10 30 0,-1 10-34 15,2 9 15-15,0 7-21 16,0 6-30-16,0 6-7 16,2 19 13-16,4 17-8 15,10 18 2-15,0 0 5 16,1-7 1-16,1-17 6 16,-9-25-18-16,-2-15-5 15,-3 12 10-15,-2-14-5 16,-2-2 7-16,4 12-8 15,-3-19-5-15,0 9 12 16,3 6 7-16,1-4-10 0,-1-2-1 16,3-1-11-16,-1-3 9 15,1 0-11-15,0 0 7 16,0-2 10-16,-3-2-9 16,3 3 0-16,-1-5-5 15,1 0-10-15,-3-2 0 16,1-2 0-16,-1 1 0 15,-3-3 0-15,2 0 0 0,-1 2 0 16,-1 2 0 0,-2 1 0-16,-1 0 0 0,-1 0 0 15,1-3 0-15,0 0 0 16,2 1 0-16,-3-1 0 16,3-2 0-1,0 0 0-15,0 0 0 0,0-4 0 16,-2 0 0-16,-3 1 0 15,1-3 0-15,-3-4 0 16,0 0 0-16,-2-4 0 16,2-2 0-16,-2-4 0 15,2-2 0-15,-2-2 0 16,3-4 0-16,-1 0 0 0,-2-2 0 16,0-2 0-16,0-1 0 15,0-3 0-15,0 0 0 0,0 0 0 16,0 0 0-16,0 0 0 15,0 2 0-15,0 2 0 16,0-2 0-16,0 3 0 16,0-4 0-16,0 1 0 15,0-1 0-15,0 0 0 16,0 4 0-16,0-3 0 16,0 2 0-16,0-4 0 0,0 0 0 15,0 0 0 1,0-4 0-16,0 0 0 0,2-2 0 15,0 0 0 1,-2 0 0-16,0 3 0 0,2 1 0 16,-2 3 0-16,0 1 0 15,0 3 0-15,0-4 0 32,0 0 0-32,0-5 0 0,0-6 0 0,0-4 0 31,0-4 0-31,0-4 0 0,0 0 0 0,0-2 0 31,0 0 0-31,0 2 0 16,0-2 0-16,0 0 0 0,0 0 0 15,0 0 0-15,3-2 0 16,4-44-110-16,-1 2-480 16,-1-9-801-16</inkml:trace>
  <inkml:trace contextRef="#ctx0" brushRef="#br0" timeOffset="30077.45">12617 7975 586 0,'0'0'1434'15,"0"0"-1105"-15,0 0-187 16,0 0 17-16,0 0-42 16,0 0-41-16,0 0 25 15,3 8 16-15,5-5-15 16,1 0-26-16,5-2 4 0,1-1 0 16,5 0 3-16,5 0-23 15,0-9-26-15,-4-9-13 16,0 0-19-16,-4-5 8 15,-5 1 2-15,-6-4 2 16,-2 1 23-16,-4-6-1 16,0-1-9-16,0 0-3 15,0-2-12-15,0 4 9 16,-2 4 23-16,-4 8 7 16,-1 4 15-16,3 8-21 15,-1 2-6-15,-2 4-9 0,1 0-23 16,-3 6-1-1,-3 16-6-15,-1 10 0 0,3 10 6 16,0 8-6-16,6 6 10 16,4 2-10-16,0 3 0 15,14-2 0-15,7-2 0 16,8-5 0-16,7-6 0 16,-1-4 0-16,6-9 0 15,-1-11 0-15,2-11 0 16,-1-8-38-16,-4-3-89 15,-3-21-80-15,-3-41-90 0,-9 6-381 16,-4 0-324-16</inkml:trace>
  <inkml:trace contextRef="#ctx0" brushRef="#br0" timeOffset="30533.59">13290 7886 1502 0,'0'0'836'0,"0"0"-483"15,0 0-26-15,0 0-115 16,0 0-80-16,0 0-24 16,0 0-35-1,142-59-29-15,-104 38-25 0,1 9-8 0,-10 4-4 16,-3 8-6-16,-8 2 0 16,-10 22-1-16,-3 13-7 15,-5 6 5-15,0 5-7 16,-15 2 3-16,-4-3 6 15,4-9-5-15,1-10 5 16,8-12 0-16,4-8 17 16,2-6 14-16,0-2 8 15,12 0 12-15,13 0 8 16,12-10-35-16,5 2-15 16,2 2-5-16,3 4-4 0,-5 2-39 15,-4 0 3-15,-9 10 2 16,-4 10 23-16,-9 6 1 15,-10 2 10-15,-6 2 0 16,0 0 6-16,-8 1 33 16,-19-6 9-16,-7-3 28 15,-9-4 8-15,-5-5-27 16,-4-8-21-16,1-5-15 16,2 0-21-1,2-33-127-15,14-6-453 0,10-3-863 0</inkml:trace>
  <inkml:trace contextRef="#ctx0" brushRef="#br0" timeOffset="31378.09">12707 5073 1692 0,'0'0'518'15,"0"0"-256"-15,0 0 18 16,0 0-58-16,0 0-98 16,0 0-71-16,0 0-17 15,25-34 51-15,-8 8-23 16,1-6 18-16,-1-6 22 16,-1-5-29-16,-5-5 3 15,-7-2-18-15,-2 0-12 0,-2 2 6 16,0 6-38-1,-6 10 2-15,-3 8-6 0,0 12-12 16,2 6 13-16,1 6-13 16,1 0-6-1,1 0 6-15,-3 8-28 0,0 16 16 16,-1 8 12-16,1 8-3 16,5 6-3-16,2 7 0 15,0-2 6-15,0-1-6 16,15-3 7-16,3-5-1 0,7-8 0 15,-1-8-9 1,5-8 8-16,2-6 1 0,2-8-8 16,6-4-25-16,1 0-97 15,2-20-101-15,9-20-141 16,-9 4-336-16,-8 4-92 0</inkml:trace>
  <inkml:trace contextRef="#ctx0" brushRef="#br0" timeOffset="31803.68">13245 4827 1532 0,'0'0'705'16,"0"0"-233"-16,0 0-168 15,0 0-68-15,0 0-149 0,0 0-36 16,0 0 10-16,85-103-13 16,-58 95-13-1,0 4-11-15,-3 4-24 0,-2 0 0 16,-1 20-13-16,-6 12-2 15,-6 6-6-15,-4 6-60 16,-5 2 28-16,0-2 34 16,0-5 0-16,-8-9 19 15,0-10 0-15,1-6 51 16,5-6 20-16,0-6-14 31,2 0 7-31,0-2 11 0,0 0-1 16,0 0-14-16,11 0-26 15,11-2-23-15,9-8 13 16,9-2-23-16,5-2-1 16,-1 0 5-16,-4 0-5 15,-11 4 0-15,-6 2 6 16,-13 4-6-16,-4 0 21 16,-6 4 23-16,0 0-7 15,0 0-13-15,0 0-24 16,0 0 0-16,0-2-143 0,2 0-308 15,-2-3-569-15</inkml:trace>
  <inkml:trace contextRef="#ctx0" brushRef="#br0" timeOffset="33637.55">4915 7686 1850 0,'0'0'509'0,"0"0"-338"16,0 0 143-16,0 0-52 16,0 0-127-16,0 0-29 15,0 0 5-15,15-8 0 16,3-4 4-16,6-8-37 16,7-8-27-16,0-4-22 15,2-4-14-15,-10-4 13 16,-4 1-8-16,-13 3 5 15,-6 0 19-15,0 4-25 16,-20 2 2-16,-4 4-7 0,-5 8-13 16,2 10 18-16,0 8-7 15,0 2-11-15,3 28-2 16,2 12-10-16,6 10 11 16,9 11-6-16,7 1 6 15,0 0-1-15,11-6 0 16,16-6-8-16,4-8 8 15,7-10 2-15,1-10-1 16,3-10 8-16,0-10-8 16,0-4 0-16,-2-4-9 15,0-18-16-15,-7-8-11 16,-4-2-54-16,-8 0-35 16,-13 4-67-16,-8 6-56 0,0 8-294 15,-4 10-331-15</inkml:trace>
  <inkml:trace contextRef="#ctx0" brushRef="#br0" timeOffset="34109.08">5464 7728 1824 0,'0'0'607'0,"0"0"-324"16,0 0 101-16,0 0-113 15,0 0-99-15,0 0-77 16,0 0-20-16,-35 34-57 16,20-14-18-16,-1 4 5 15,5 2-4-15,7-2 13 16,4 1 11-16,0-6 1 16,0-2-11-16,8-3-15 15,13-5 2-15,6 0 7 16,4-5-9-16,4-3-1 15,3 2-8-15,-3 1-4 0,-1 3 1 16,-7 4-15-16,-7 5 4 16,-5 4 5-16,-3 2-7 15,-10 2 4-15,-2 2 6 16,0 2 9-16,-22 0 6 16,-8-2 12-16,-7 0 34 15,-6-6 4-15,-1-4 2 16,0-5 10-16,5-10-2 15,8-1-14-15,6 0-31 16,12-4-15-16,7-10-82 16,6 0-115-16,8-12-259 15,15 2-359-15,-1 2-524 0</inkml:trace>
  <inkml:trace contextRef="#ctx0" brushRef="#br0" timeOffset="34408.75">5476 7738 1498 0,'0'0'696'0,"0"0"-217"16,0 0 5-16,0 0-164 15,0 0-93-15,0 0-89 16,0 0-35-16,-8-26-40 15,8 20-43-15,8-2-10 16,12-4-1-16,7-2-8 16,-1 0-1-16,-1 0 0 15,-2 2-9-15,-8 2-20 16,-3 6-25-16,-6 0-39 16,-2 4-97-16,-4 0-139 15,0 4-435-15,0 6-661 0</inkml:trace>
  <inkml:trace contextRef="#ctx0" brushRef="#br0" timeOffset="35974.83">16383 4820 1582 0,'0'0'616'0,"0"0"-476"0,0 0 123 16,0 0-3-16,0 0-118 16,0 0-80-16,0 0-29 15,-3 3-7-15,3-3-25 16,0 0 26-16,0 1 5 16,0 2-16-16,3 2 37 15,5-1 10-15,4 5-11 16,3-2 6-16,3 1-22 0,4 0-15 15,-2-2 6 1,3-2-10-16,-6-1 11 0,-1-3-4 16,-3 0 14-16,1 0 31 15,-3 0-15-15,3-8 0 16,-4-9-12 0,3-1-20-16,-1-6-2 0,1-4-11 15,-2-2-8-15,-4 0 11 16,-2 2-10-16,-5 4-2 15,0 4 10-15,0 4-8 16,-7 4 16-16,-5 2-5 16,2 4-7-16,1 2-6 15,-1 2-7-15,4 0-10 0,2 2 5 16,-5 0-3-16,-1 0 14 16,0 0-11-16,-5 0 12 15,-4 10 0-15,1 4-6 16,1 6 0-16,-1 4 0 15,2 6 1-15,0 6 5 16,3 6 12 0,-1 3-3-16,6 3 5 0,-1-1-14 15,3 4 6-15,3-3 0 16,3-2-5 0,0-2 22-16,0-6-17 15,14-4 6-15,1-4-4 16,5-5-7-16,5-6-1 15,2-2 10-15,6-9-9 16,5-4 12-16,4-4-13 16,1 0-9-16,-2-11-25 15,-5-3-65-15,-3-4-101 16,-10 3-258-16,-9 4-459 0</inkml:trace>
  <inkml:trace contextRef="#ctx0" brushRef="#br0" timeOffset="36964.55">17151 5045 1780 0,'0'0'598'16,"0"0"-287"-16,0 0 57 0,0 0-129 15,0 0-93-15,0 0-33 16,0 0-25-16,-4-22-4 16,0 22 2-16,-6 0-25 15,-3 0-13-15,-5 8-39 16,-6 12-8-16,-3 6 15 16,0 6-4-16,1 8 9 0,3 2 8 15,6 2-13 1,5 3 0-1,5-4-15-15,7 0 0 0,0-5 5 16,0-2-5-16,3-6-2 16,11-4-8-16,3-4-2 15,3-4 10-15,5-6-19 16,1-3 10-16,1-6 10 16,-3-3-1-16,3 0 1 15,-2 0-1-15,-2-3 1 0,-4-8-1 16,-1-3-4-16,-3-2 5 15,-3-2 6-15,-6 0-6 16,-3 2 7-16,-3-2-1 16,0 2-6-16,0-2 12 15,-7 2-6-15,-5 2-5 16,2 0 13-16,-3 4-13 16,-1 2-1-16,-3 2 0 0,-4 6-1 15,-1 0 1-15,-3 0-9 16,-2 6 4-16,3 6 4 15,4 2-5-15,2-2 6 16,9 0-1-16,3-4-12 16,6 0-41-16,0 0-131 15,6-6-188-15,14 0-456 16,3-2-882-16</inkml:trace>
  <inkml:trace contextRef="#ctx0" brushRef="#br0" timeOffset="37138.31">17615 5484 2293 0,'0'0'930'16,"0"0"-717"-16,0 0 52 16,0 0-130-16,0 0-135 15,0 0-240-15,0 0-793 0</inkml:trace>
  <inkml:trace contextRef="#ctx0" brushRef="#br0" timeOffset="65479.27">21538 5358 2415 0,'0'0'665'15,"0"0"-478"-15,0 0 110 16,0 0-122-16,0 0-67 16,0 0-72-16,0-6-6 31,0 6-18-31,-7 2-11 0,-1 4 18 0,-6 0-17 16,-6-4 10-16,-4-2 10 15,-7 0-21 1,-3-22 35-16,1-10-12 0,0-15-23 0,1-4 29 15,8-8-21 1,8 5 5-16,9 8-14 0,7 8 0 31,0 12 0-31,14 10 0 16,12 12 0-16,5 4 0 16,10 18 0-16,5 24 0 15,4 16-8-15,1 32-2 16,-9 27-8-16,-15 21-15 0,-18-14-27 15,-9-25 36 1,-9-35-11-16,-16-24 13 0,-8 2 22 16,-7-4-11-16,-7-2 11 15,-3-16 0-15,4-16 0 16,2-4 9-16,8-18-8 16,7-14 5-16,11-4 12 15,12 2-17-15,6 4 16 16,11 8-17-16,22 6-24 15,14 4 23-15,8 4-19 16,11-1 10-16,2 0-7 16,1-11-124-16,-9-9-21 15,-8-8 30-15,-16-12 38 0,-12-5 76 16,-11-6 18-16,-8-4 24 16,-5-2 78-16,0 2 6 15,0 7 21-15,0 17 0 16,0 14-33-16,0 16 3 15,0 10-63-15,0 12-23 16,13 30 39-16,9 32-52 16,7 35 0-16,-2-1 0 15,-5-8 0-15,-6-14 0 16,-5-23 0-16,0-1 0 16,-2-6 0-16,-2-18 0 0,-2-20 0 15,-1-16 0-15,2-2 0 16,5-34 0-16,7-24 0 15,5-14 0-15,4-11 0 16,4 7 0-16,-2 18 0 16,0 20 0-16,-1 26-128 15,6 28-336-15,-8 20-370 16,-1 8-689-16</inkml:trace>
  <inkml:trace contextRef="#ctx0" brushRef="#br0" timeOffset="65845.8">22803 5320 2742 0,'0'0'785'0,"0"0"-581"16,0 0-125-16,0 0-63 15,-15 126-16-15,15-56-7 16,9 0-85-16,7-10 7 15,3-11 25-15,4-19-9 0,4-18 43 16,2-12 20-16,4-12 6 16,3-28 41-16,-1-14 4 15,4-11 6-15,-4 3 28 16,-1 8-2-16,-1 14 4 16,0 16-27-16,3 18-15 15,1 6 7-15,9 22-38 16,-2 22-1-16,1 10-2 15,-10 10-5-15,-8-1 0 16,-12-5-90-16,-13-8-65 16,-2-10-17-16,-39-18-67 0,-9-10-312 15,-2-12-332-15</inkml:trace>
  <inkml:trace contextRef="#ctx0" brushRef="#br0" timeOffset="66015.78">23154 4782 1901 0,'0'0'1575'0,"0"0"-1093"15,0 0-344-15,0 0-138 0,0 0-80 16,-27 113-424-16,23-49-918 16</inkml:trace>
  <inkml:trace contextRef="#ctx0" brushRef="#br0" timeOffset="66533.69">19856 7002 2331 0,'0'0'740'0,"0"0"-521"15,0 0 103-15,11-137-94 16,-11 86-81-16,0-2-96 15,-22 9-24-15,-12 11 4 16,-12 14-31-16,-12 19 0 16,-9 8 0-16,1 32 0 15,0 14 0-15,15 13 0 0,20 5 0 16,19 2 0-16,12 5 0 16,30-3 0-16,23-2 0 15,14-4 0-15,11-4 0 16,2-4 0-16,-4-6 0 15,-16-4 0-15,-18-6 0 16,-25-5 0-16,-17-10 0 16,-36-4 0-1,-32-9 0-15,-13-8 0 0,-13-8 0 16,1-2 0-16,12-6 0 0,23-10 0 16,56-10-35-1,2 4-446-15,40 2-587 0</inkml:trace>
  <inkml:trace contextRef="#ctx0" brushRef="#br0" timeOffset="67448">20210 7615 1891 0,'0'0'1022'16,"0"0"-660"-1,0 0-16-15,0 0-73 16,0 0-192-16,0 0-42 15,105-144 2-15,-76 94-22 16,-7 0 3-16,-10 0-22 0,-12 4 0 16,0 4 0-16,-18 6 0 15,-16 14 0-15,-1 15 0 16,-5 7 0-16,3 31 0 16,8 19 0-16,10 14 0 15,17 4 0-15,2 0 0 16,29-6 0-16,19-9 0 15,12-17 0-15,7-16 0 16,3-20 0-16,-6 0 0 16,-5-32 0-16,-13-13 0 15,-13-6 0-15,-12-8 0 16,-11 1 0-16,-5 4 0 0,-5 8 0 16,0 14 0-16,0 14 0 15,2 15 0-15,7 3 0 16,4 31 0-16,8 15 0 15,6 10 0-15,2 4 0 16,0-1 0-16,-3-13 0 16,-2-13 0-16,-1-14 0 15,-1-17 0-15,-2-2 0 16,2-28 0-16,1-16 0 16,2-13 0-16,-2-9 0 15,-2 0 0-15,-3 6 0 0,-3 14 0 16,-4 16 0-16,3 20 0 15,-1 10 0-15,7 19 0 16,5 28 0-16,6 7 0 16,0 8 0-16,2-4 0 15,-1-8 0-15,-3-12 0 16,-5-16 0-16,-4-14 0 16,0-8 0-16,1-14 0 15,-2-20 0-15,1-14 0 16,1-10 0-1,-2-4 0-15,2 2 0 0,-4 10 0 16,-1 14 0-16,-5 18 0 0,1 18 0 16,-2 0 0-16,6 33 0 15,2 14 0-15,4 9 0 16,-2 0 0-16,2-4 0 16,-1-10 0-16,-2-10 0 15,3-14 0-15,1-16 0 16,2-2 0-16,4-26 0 15,0-16 0-15,0-12 0 16,-3-10 0-16,-2-2 0 16,-5 3 0-16,-6 15 0 15,-7 20 0-15,-1 22 0 0,-5 8 0 16,3 38 0-16,-1 18 0 16,6 9 0-16,5 1 0 15,8-8 0-15,3-14 0 16,3-14 0-16,-2-16-3 15,-6-16-222-15,-7-26-248 16,-8-16-276-16,-4-4-345 0</inkml:trace>
  <inkml:trace contextRef="#ctx0" brushRef="#br0" timeOffset="67578.55">21982 6657 970 0,'0'0'1682'15,"0"0"-929"-15,0 0-277 16,0 0-261-16,0 0-215 15,0 0 0-15,0 0 0 16,0 20-93-16,19 8-829 0</inkml:trace>
  <inkml:trace contextRef="#ctx0" brushRef="#br0" timeOffset="67767.34">22489 7363 3055 0,'0'0'752'16,"0"0"-629"-16,0 0 43 15,0 0-166-15,152-64 0 16,-90 52 0-16,-8 4-159 16,-2 2-822-16</inkml:trace>
  <inkml:trace contextRef="#ctx0" brushRef="#br0" timeOffset="69300.86">23954 6615 1283 0,'0'0'1524'16,"0"0"-895"-1,0 0-335-15,0 0-42 0,-31-106-138 16,6 88-114-16,-6 4 0 16,-15 14 0-16,-6 0 0 15,-6 28 0-15,2 16 0 0,10 14 0 16,17 4 0-1,15 3 0-15,14-7 0 0,16-7 0 16,23-8 0-16,13-11 0 16,6-10-44-16,-1-8-34 15,-7-8-3-15,-15-2 29 16,-10-2 41-16,-17 0 11 16,-8 2 12-16,0 8 36 15,-15 8 17-15,-16 16-50 16,-4 14 6-1,0 13-5-15,12 2-8 0,11-2 7 16,12-9-15-16,7-14 8 16,29-12-8-16,12-14-16 0,12-14 5 15,3-2 2-15,1-26 9 16,-4-10-1-16,-8-8 2 16,-12-10 6-1,-7-5-1-15,-10-1-5 0,-9 6 15 16,-6 16 21-16,-6 18-10 15,-2 22-27-15,0 6 0 16,0 36 0-16,0 18 0 16,5 11 0-16,6 1 0 15,7-8 0-15,7-12 0 0,4-18 0 16,4-14 0-16,5-18 0 16,1-2 0-16,0-26 0 15,1-16 0-15,-5-14 0 16,1-6 0-16,-5-3 0 15,-4 5 0-15,-5 16 0 16,-7 18 0-16,-1 22 0 16,-3 4 0-1,0 34 0 1,3 16 0-16,6 8 0 16,2 3 0-16,7-9 0 15,6-12 0-15,8-18 0 16,-1-16 0-16,6-6 0 15,-4-30 0-15,-2-20 0 0,-8-19 0 16,-8-31 0-16,-10-36 0 16,-10-50 0-16,-6-21 0 15,0 14 0-15,-2 51 0 16,-9 66 0-16,0 48 0 16,2 28 0-16,-4 24 0 15,-5 62 0-15,7 57 0 0,9 33 0 16,2 10 0-16,24-17 0 15,16-33 0-15,7-34 0 0,-2-29 0 16,-3-27 0-16,2-20 0 16,8-8 0-16,6-8 0 15,6-10 0-15,-2-16 0 16,-4-32 0-16,-2-34 0 16,-12-4 0-16,-8-9 0 15,-13-1 0-15,-15 26 0 16,-8 6 0-16,0 23 0 15,-15 28 0-15,-14 13 0 16,-4 26 0-16,-1 29 0 16,8 16 0-16,9 9 0 15,15 0 0-15,2-6 0 0,31-13 0 32,17-17 0-32,10-18 0 0,4-19 0 0,3-7 0 15,-7-19 0-15,-12-21 0 16,-13-13 0-16,-12-11 0 15,-17-10 0-15,-4-4 0 16,-13 2 0-16,-14 11 0 16,-4 21 0-16,2 20 0 15,2 20 0-15,10 4 0 16,7 22 0-16,10 10 0 0,2 4 0 16,25 0 0-16,11-3 0 15,7-5 0-15,3-4 0 16,0-4 0-16,-6 0 0 15,-4 0-20-15,-10 4 19 16,-5 2 1-16,-9 2-6 16,-3-2 0-16,-7-1 6 15,2-7 0-15,4-7 13 16,1-7-11-16,7-4 16 16,8 0-18-16,5-15 0 15,6-14 0-15,0-9-14 16,1-12 14-1,2-8 11-15,-4-4-8 0,-7 2-3 0,-5 11 0 16,-8 17 0-16,-7 20 0 16,-7 12 0-16,-2 30 0 15,0 23 0-15,0 15 0 16,0 6 0-16,6-2 0 16,13-12 0-16,5-13 0 15,12-19 0-15,4-16-66 16,7-12-120-16,22-36-119 15,-11-11-336-15,-7-3-426 0</inkml:trace>
  <inkml:trace contextRef="#ctx0" brushRef="#br0" timeOffset="70073.37">27414 6774 1534 0,'0'0'748'16,"0"0"-441"-16,0 0 53 15,0 0-115-15,0 0-32 16,0 0 27-16,0 0-44 16,0-29-76-1,-3 8-40-15,-5-6-27 0,-8 1-53 16,-4 8 0-16,-9 10 0 16,-6 8 0-16,-10 16 0 31,-2 28 0-31,-2 21 0 0,7 15 0 0,11 4 0 0,10 2 0 15,19-10 0-15,2-12 0 32,21-17 0-32,14-23 0 15,7-18 0-15,5-6 0 16,-3-34 0-16,-4-15 0 16,-4-9 0-16,-7-4 0 15,-5 2 0-15,-3 2 0 16,-6 10 0-16,-1 14 0 15,-8 15 0-15,1 19 0 0,-3 3 0 16,0 29 0-16,4 12 0 16,1 2 0-16,1 2 0 15,4-6 0-15,-1-8 0 16,1-10 0-16,3-12 0 16,2-10 0-16,-2-2 0 15,5-14 0-15,3-14 0 16,0-10 0-16,4-6 0 15,0 0 0-15,2 2 0 16,-2 6 0-16,-3 12 0 16,-1 14 0-16,-3 10 0 0,-3 7 0 15,-4 24 0 1,-2 9 0-16,-2 6 0 0,-2 0 0 16,-3 0 0-16,-1-10 0 15,0-8 0-15,1-13 0 16,-1-12 0-16,3-3 0 15,4-20 0-15,5-18 0 16,6-8 0-16,2-4 0 16,2 4 0-16,-4 6 0 15,0 12 0-15,-3 14 0 16,-5 12 0-16,4 2 0 16,1 18 0-16,-3 18 0 15,4 4 0-15,-2 4 0 0,1-6 0 16,3-8 0-16,0-12 0 15,0-14-107-15,-2-4-214 16,-13-38-221-16,-6-6-247 16,-2-4-133-16</inkml:trace>
  <inkml:trace contextRef="#ctx0" brushRef="#br0" timeOffset="70246.12">26640 6082 3151 0,'0'0'763'16,"0"0"-581"-16,0 0-182 15,0 0 0-15,0 0 0 16,0 0-261-16,0 0-1364 0</inkml:trace>
  <inkml:trace contextRef="#ctx0" brushRef="#br0" timeOffset="71897.38">29755 6146 1810 0,'0'0'605'16,"0"0"-338"-16,0 0 260 0,5-112-257 15,-25 92-87 1,-13 12-74 0,-17 8-49-16,-12 22-25 0,-27 40 22 0,-16 38-17 15,0 30-10-15,23-5 5 16,33-21-22 0,36-34 5-16,13-20-18 0,17 5 0 15,23-4 0 1,18-4-21-16,14-19-45 0,6-18-26 15,-4-10-61 1,-12-14-15-16,-20-22 14 0,-22-10 28 0,-20-7 12 16,-11-3 29-16,-31 6 85 15,-8 10 31-15,0 12 34 16,9 12 71 0,12 12 32-16,16 4-47 15,13 0-67 1,0 10-9-16,18 4 47 0,13 2-11 15,9-4-27-15,4-2-11 0,-1-2-22 0,-5 0-12 16,-7 6 3 0,-8 6-12-1,-8 12 14-15,-9 9 2 16,-2 10-2-16,-4 6 7 16,0 1-20-16,0-4 6 15,0-8-7-15,4-10-97 16,4-18-200-16,-1-12-475 15,1-6-424-15</inkml:trace>
  <inkml:trace contextRef="#ctx0" brushRef="#br0" timeOffset="73279.36">29847 6591 2277 0,'0'0'918'0,"0"0"-381"16,0 0-173-16,0 0-364 15,0 0 0-15,0 0 0 16,0 0 0-16,100 36 0 15,-76 8 0-15,-3 6 0 0,-11 3 0 16,-10-3 0 0,0-6 0-16,-10-8 0 0,-13-10 0 15,-4-14 0-15,3-12 0 16,4-2 0-16,14-30 0 16,6-16 0-16,13-15 0 15,31-5 0-15,14-2 0 16,12 12 0-16,1 14 0 15,-3 16 0-15,-5 14 0 16,-16 12 0-16,-11 2 0 16,-16 0 0-16,-9 10 0 15,-9 0 0-15,-2 2 0 16,0-2 0-16,-4-4 0 16,-10 0 0-16,-4-4 0 15,0 2 0-15,-4 2 0 0,-4 10 0 16,-3 10 0-1,0 10 0-15,2 9 0 0,6 2 0 16,11 0 0-16,5-7 0 16,5-11 0-16,2-10 0 15,16-11 0-15,6-8 0 16,5-2 0-16,-2-23 0 16,2-2 0-16,-4-4 0 15,-3 6 0-15,-2 4 0 16,-4 12 0-16,1 9 0 15,6 0 0-15,4 5 0 0,2 13 0 16,6 3 0-16,3-3 0 16,-3-10 0-16,1-8 0 15,-5 0 0-15,-4-20 0 16,-4-15 0-16,-7-11 0 16,-6-6 0-16,-3-8 0 15,-5-8 0-15,-2-5 0 16,0-3 0-16,0 6 0 15,-2 14 0-15,0 18 0 16,0 26 0-16,2 12 0 16,0 56 0-16,24 49 0 0,14 45 0 15,6 26 0-15,3 11 0 16,-5-11 0-16,-11-24 0 16,-6-15 0-16,-11-29 0 15,-7-29 0 1,-7-28 0-16,0-14 0 15,0-5 0-15,0-14-47 16,-7-14-107-16,-5-10-29 16,-1-40-107-16,-3-40 96 15,1-51-56-15,9-63 78 0,6-23 114 16,0 15 46 0,15 51 12-16,3 75 100 0,-1 40 202 15,2 22 14-15,7 8-66 16,12 8-88-16,10 4-94 15,6 20-46-15,-2 22 1 16,-8 14-23-16,-17 8-95 16,-25 2-59-16,-9 3-43 15,-42-4 17-15,-22-4 89 16,-6-9 58-16,2-14 33 16,17-14 1-16,21-18 84 0,24-6 83 15,13-20-21-15,29-28-47 16,38-34-56-16,28-45-38 15,16-51 6-15,1-31-12 16,-25 5 0-16,-33 37-14 16,-33 63-14-16,-21 40 28 15,0 26 15-15,-21 6 39 16,-16 12 30-16,-7 16-14 16,-5 12-52-16,-2 60-9 15,10 46-9-15,24 41 0 16,17 11 9-16,13-9-8 0,22-41 9 15,0-42-10-15,-6-24-11 16,-3-12-14-16,0-6-20 16,1-3 10-16,-4-11 16 15,-10-17 19-15,-6-1 6 16,0-29 10-16,1-11-14 16,8-11 12-16,2 3-13 15,4 10-1-15,5 14 30 16,0 20-29-16,-1 4 4 15,1 36-5-15,-5 16-10 0,-3 12 9 16,-9 10-7-16,-3-1 5 16,-1-3-5-16,0-12 7 15,0-16-13-15,3-14-53 16,5-18-71-16,21-14-137 16,-4-22-389-16,0-8-850 0</inkml:trace>
  <inkml:trace contextRef="#ctx0" brushRef="#br0" timeOffset="73374.8">32273 6784 2739 0,'0'0'512'0,"0"0"-418"16,0 0-94-16,0 0-292 0</inkml:trace>
  <inkml:trace contextRef="#ctx0" brushRef="#br0" timeOffset="74478.73">15500 9106 1829 0,'0'0'633'0,"0"0"-401"16,-15-103 116-16,3 77-4 15,6 20-114-15,1 6-115 16,3 46-98-16,2 59 11 16,0 53 37-16,20 20-26 15,9-5-17-15,3-44 2 16,-6-52-24-16,-4-24-1 15,3-19 0-15,0-4 1 16,1-12 5-16,3-12-4 16,-3-10 29-16,-3-40 15 15,-3-35-36-15,-5-33 6 16,-3 4-10-16,-8 14-4 16,-4 24 9-16,0 35-10 0,0 17 0 15,0 18 0-15,3 36-27 16,17 61 27-16,6 5 0 15,8-4 0-15,10-13 0 16,6-31-1-16,10-6-9 16,4-10 10-16,-3-24-6 15,-9-14 6-15,-9-24 12 16,-14-26 1-16,-14-19 57 16,-15-27-70-16,-10-34 0 15,-38-26 0-15,-2 15 0 16,0 37 0-16,17 46 0 0,15 40 0 15,3 14 0-15,3 4 0 16,8 26 0-16,6 58-254 16,20-2-546-16,7-7-914 0</inkml:trace>
  <inkml:trace contextRef="#ctx0" brushRef="#br0" timeOffset="74868.28">16409 9567 2107 0,'0'0'795'0,"0"0"-289"16,0 0-155-16,47-132-109 16,-7 105-147-16,11 13-95 0,7 14 0 15,4 16 0-15,-3 31 0 16,-10 19 0-16,-11 12 0 16,-16 8 0-16,-18-2 0 15,-4-4 0 1,-9-12 0-16,-13-15 0 15,-2-19 0-15,3-18 0 0,6-16 0 16,3-18 0-16,6-28 0 16,6-18 0-16,0-9 0 15,12-3 0-15,17 6 0 16,8 12 0-16,10 16 0 16,2 22 0-16,-1 20 0 15,0 2 0-15,-9 30 0 16,-7 12 0-16,-10 4 0 15,-9 2 0-15,-8 0 0 0,0-6 0 16,-1-5 0 0,5-13 0-16,11-12 0 0,9-14-24 15,7 0-59-15,15-57-197 16,-11 3-297-16,-13-8-351 0</inkml:trace>
  <inkml:trace contextRef="#ctx0" brushRef="#br0" timeOffset="75009.42">17044 9136 2121 0,'0'0'712'15,"0"0"-437"-15,0 0-134 16,0 0-141-16,0 0-365 0,141 52-564 0</inkml:trace>
  <inkml:trace contextRef="#ctx0" brushRef="#br0" timeOffset="75479.06">17596 9930 1855 0,'0'0'932'15,"0"0"-337"-15,0 0-147 16,0 0-182-16,0 0-266 16,16-141 0-16,-3 53 0 0,-1-28 0 15,-3-33 0-15,-9-11 0 16,0 8 0-16,0 31 0 15,-9 43 0-15,2 30 0 16,0 22 0-16,3 12 0 16,0 14 0-16,-1 4 0 15,5 58 0-15,0 46 0 16,0 43 0-16,18 21 0 16,8-7 0-16,6-35 0 15,-3-42 0-15,2-27 0 16,10-18 0-16,9-3 0 15,13-7 0-15,9-17 0 16,-4-16 0-16,-3-24 0 0,-9-25 0 16,-12-13 0-16,-15-10 0 15,-15 0 0-15,-12 0 0 16,-2 12 0-16,-5 15 0 16,-13 23 0-16,-4 22 0 15,2 25 0-15,2 29 0 16,7 16 0-16,8 4 0 15,3-6 0-15,21-8 0 16,19-15 0-16,11-17 0 16,7-19 0-16,2-9-131 15,1-44-206-15,-17-6-371 16,-22-4-253-16</inkml:trace>
  <inkml:trace contextRef="#ctx0" brushRef="#br0" timeOffset="75639.39">17573 9128 2493 0,'0'0'845'16,"0"0"-488"-16,0 0 44 15,0 0-401-15,0 0 0 16,195-50 0-16,-49 37 0 0,-17 4-306 16,-23 0-1211-16</inkml:trace>
  <inkml:trace contextRef="#ctx0" brushRef="#br0" timeOffset="76566.78">19339 9856 2340 0,'0'0'799'16,"0"0"-484"-16,0 0-23 16,-4-121-121-16,46 33-96 15,14-38-49-15,4-37-1 16,-6-17-16-16,-23 1 5 15,-25 15-14-15,-6 47 4 16,-2 35-4-16,-14 41 6 16,1 30 3-16,-8 11 2 0,-12 52-11 15,-7 63 0 1,11 57 0-16,21 20 0 0,20-7 0 16,34-46 0-16,10-53 0 15,-2-30 0-15,9-22 0 16,11-10 0-16,9-16 0 15,4-8 0-15,-14-38 0 16,-17-42 0-16,-27-43 0 16,-27-43 0-16,-15-13 0 15,-30 11 0-15,3 44 0 16,15 55 0-16,11 37 0 16,7 32 0-16,5 25 0 0,4 63 0 15,0 54 0-15,27 28 0 16,15 5 0-1,-3-40 0 1,-2-48 0-16,-6-26 0 0,-2-21 0 0,4-2 0 16,1-10 0-16,-1-12 0 15,-8-16 0-15,-4-14 0 16,0-30 0-16,-5-14 0 16,1-10 0-16,1 0 0 15,0 5 0-15,0 15 0 16,-1 20 0-16,1 26 0 0,1 8 0 15,2 38 0 1,4 16 0-16,4 8 0 0,4 0 0 16,7-7 0-16,3-17 0 15,3-18 0-15,2-20 0 16,-4-6 0-16,-6-20 0 16,-4-18 0-16,-9-12 0 15,-4-11 0-15,-9-8 0 16,-6-8 0-16,-6 5 0 15,0 10 0-15,0 17 0 16,-6 26 0-16,-2 19 0 16,4 19 0-16,4 34 0 15,0 13 0-15,14 9 0 16,17-3 0-16,11-6 0 0,12-16 0 16,6-14 0-16,4-18 0 15,1-18 0-15,-7-2 0 16,-10-28 0-16,-16-12-107 15,-32-32-194-15,-13 9-229 16,-27 5-364-16</inkml:trace>
  <inkml:trace contextRef="#ctx0" brushRef="#br0" timeOffset="76746.88">19333 9140 2428 0,'0'0'790'16,"0"0"-459"-16,0 0 2 0,113-29-119 16,-12 14-214-16,38-6 0 15,42 3 0-15,-25 3-60 16,-27-2-724-16</inkml:trace>
  <inkml:trace contextRef="#ctx0" brushRef="#br0" timeOffset="77501.61">22946 8636 2162 0,'0'0'511'0,"0"0"-209"16,0 0-25-16,-172-82-74 15,103 82-57-15,-2 18-83 16,1 28 13-16,0 18-7 16,7 11-30-16,15 1 5 15,15-8-26-15,16-12-8 16,17-12 16-16,9-13-13 15,28-13 20-15,11-12 12 0,12-6-27 16,5 0 6 0,5-18-24-16,-6-5-1 0,-13 5-7 15,-16 2-26 1,-17 8 22-16,-18 8 11 0,0 0 2 31,-26 4-2-31,-14 20 1 0,-8 10 0 0,6 5 19 16,5 6-19-16,10 0 8 15,15-3 7-15,12-4-15 16,3-8 31-16,25-6-31 16,13-8 0-16,10-8 0 15,9-8 0-15,10 0-8 16,1-12-70-16,0-12-136 0,9-20-151 16,-19 6-380-16,-17 3-114 0</inkml:trace>
  <inkml:trace contextRef="#ctx0" brushRef="#br0" timeOffset="78208.23">23173 9075 1358 0,'0'0'593'0,"0"0"-50"16,0 0 5-16,0 0-284 15,0 0-26-15,0 0-72 16,0 0-22-16,-13 0-43 16,5 29-31-16,-2 11 1 15,4 8-71-15,3 4 0 16,3 2 0-16,0-6 0 0,25-6 0 15,13-9 0 1,9-11-38-16,11-15-26 0,4-7 1 16,-1-1-3-16,-6-26 27 15,-8-5 27-15,-12-6 12 16,-10-4 15-16,-12-8 36 16,-7-2 34-16,-6-2-4 15,0 4-31-15,0 10-50 16,0 9 0-16,0 13 0 15,0 14 0-15,0 4 0 16,0 8 0-16,6 20 0 0,4 13 0 16,7 3 0-1,0 0 0-15,5-2 0 0,3-8 0 16,6-6 0-16,7-10 0 31,4-12 0-31,7-6 0 0,5-4 0 0,-1-24 0 16,-2-14 0-16,-7-10-60 15,-5-16-35-15,-13-10 28 16,-8-27 32-16,-7 5 15 16,-11-1 20-16,0 3 0 15,-2 28 29-15,-18 4 53 16,0 18 29-16,2 20-56 0,1 16-55 16,3 12 0-16,-1 18 0 15,2 42 0-15,-1 40 0 16,12 33 0-16,2-5 0 15,0-20 0-15,12-30 0 16,9-19 0-16,8 7 0 16,9 4 0-16,11 2 0 15,5-16 0-15,3-14 0 16,1-15 0-16,-4-20 0 16,-7-7 0-16,-7-14 0 15,-9-19 0-15,-4-14 0 16,-5-7-119-16,-5-8-88 15,0-12-123 1,-9 13-264-16,-1 17-281 0</inkml:trace>
  <inkml:trace contextRef="#ctx0" brushRef="#br0" timeOffset="78846.16">24802 9198 1870 0,'0'0'763'0,"0"0"-382"16,0 0 111-16,0 0-260 16,0 0-73-16,0 0-45 15,0 0-63-15,147-60-37 16,-109 32 6-16,-5-7-20 15,-8-2 0-15,-13-4 0 16,-10-1 0-16,-2 0 0 16,-16 4 0-16,-13 8 0 15,-7 14 0-15,-3 14 0 16,-2 4 0-16,5 34 0 16,7 14 0-16,12 10 0 15,13 7 0-15,4-1 0 0,17-6 0 16,21-8 0-16,11-14 0 15,7-14 0 1,6-16 0-16,3-8 0 0,-5-12 0 16,-4-20 0-16,-8-8 0 15,-9-8 0-15,-11-6 0 16,-8-7 0-16,-8 1 0 16,-10 0 0-16,-2 10 0 15,0 12 0-15,0 12 0 0,0 14 0 16,0 12 0-16,0 0 0 15,5 14 0-15,16 12 0 16,6 8 0-16,2 4 0 0,0 4 0 16,-4 2 0-16,-9 7 0 15,-5-4 0-15,-7 4 0 16,-4-5 0-16,0-4 0 16,0-8 0-16,0-6 0 15,2-10 0-15,9-10 0 16,11-8 0-16,14 0 0 15,13-16 0-15,9-14 0 16,27-34-86-16,-16 5-597 16,-9 1-1179-16</inkml:trace>
  <inkml:trace contextRef="#ctx0" brushRef="#br0" timeOffset="79411.86">26474 8452 2488 0,'0'0'755'0,"0"0"-283"15,0 0-91-15,0 0-381 16,0 0 0-16,0 0 0 16,-21 126 0-1,59 25 0-15,14 13 0 0,4-11 0 16,-12-37 0-16,-13-38 0 16,-13-20 0-16,-7-16 0 15,-5 0 0-15,-6-6 0 16,0-8 0-16,0-17-125 0,-10-11-121 15,-9-26-93 1,4-23-148-16,-1-33 127 0,-1-36-141 16,-4-36 286-16,-1-11 186 15,3 27 29-15,2 37 268 16,11 47 253-16,2 14-15 16,4 0-184-16,0 0-7 15,19 2-98-15,22 9-64 31,15 14-153-31,15 7 0 0,6 8 0 0,6 12 0 16,-5 22 0-16,-13 16 0 0,-21 12 0 16,-26 8 0-16,-18 0 0 15,-20 1 0-15,-34-7 0 16,-19-8 0-16,-8-6 0 16,4-6 0-1,8-8 0 1,22-5-26-16,36-9-253 15,11-7-457-15,13-11-472 0</inkml:trace>
  <inkml:trace contextRef="#ctx0" brushRef="#br0" timeOffset="80279.3">27581 8769 2284 0,'0'0'815'16,"0"0"-362"-16,0 0-168 15,0 0-114-15,-114-76-83 16,67 76-88-16,-1 25 0 16,0 24 0-16,8 11 0 15,11 4 0-15,13-4 0 16,14-8 0-16,2-16 0 16,23-14 0-16,12-15 0 15,10-7 0-15,2-15 0 16,-4-17 0-16,-8-8 0 15,-6-2 0-15,-9-4 0 16,-7 4 0-16,-4 2 0 0,0 8 0 16,-4 11 0-16,-1 16 0 15,-2 5 0-15,3 22 0 16,-1 20 0-16,3 6 0 16,7 4 0-16,3-4 0 15,7-10 0-15,10-13 0 16,6-14 0-16,3-11 0 15,3-6 0-15,-1-26 0 16,-5-12 0-16,-7-14 0 16,-2-22 0-16,-2-31 0 0,-6-23 0 15,-3 8 0-15,-11 28 0 16,-5 36 0-16,-4 35 0 16,0 15 0-16,0 12 0 15,-2 21 0-15,-7 63 0 16,9 44 0-16,0 16 0 15,26-17 0-15,11-37 0 16,-2-40 0-16,7-18 0 16,14-2 0-16,11-12 0 15,4-10-84-15,-4-8-30 16,-12-36-5-16,-14-18 64 16,-12-30 49-16,-16-30 6 15,-9-25 0-15,-4 11 10 0,0 30 10 16,-4 37 1-16,-2 33 49 15,-1 16 23-15,3 12-16 16,-1 33-46-16,5 58-29 16,0 44 31-16,16 15-12 15,1-21-21-15,-3-37 0 16,-3-42 0-16,-2-18-11 16,2-2-23-16,2-7-22 15,3-12 16-15,-1-11 26 16,3-15 14-16,3-24 10 15,2-15-4-15,6-8 21 0,3-4 26 16,-3 3-14-16,0 16-19 16,-2 18-20-16,-5 27 0 15,1 11 0-15,-4 34 0 16,4 15 0-16,-1 9 0 16,-2-1 0-16,-2-8-131 15,-7-4-218-15,-5-16-338 16,-6-14-202-16</inkml:trace>
  <inkml:trace contextRef="#ctx0" brushRef="#br0" timeOffset="80434.63">27821 8602 895 0,'0'0'2014'0,"0"0"-1670"15,168-22-67-15,-70 18-155 16,33 0-122-16,-24 0-321 16,-42 0-1076-16</inkml:trace>
  <inkml:trace contextRef="#ctx0" brushRef="#br0" timeOffset="81174.37">15649 11428 1802 0,'0'0'595'15,"0"0"-393"-15,-60-136 171 16,18 85-135-16,-7 15-81 15,0 12-41-15,-2 22-55 16,-1 6 13-16,2 52-11 16,4 51 19-16,20 51 11 15,23 32-25-15,8 11-17 0,36-9 9 16,5-17-36-16,3-7 13 16,-3-3-37-16,-7-17 0 15,-15-30 0-15,-10-31-35 16,-14-29-146-16,0-16-86 15,-31-6-228-15,-10-10-267 16,-5-18-841-16</inkml:trace>
  <inkml:trace contextRef="#ctx0" brushRef="#br0" timeOffset="81776.17">14892 12230 2508 0,'0'0'570'16,"0"0"-284"-1,0 0-15-15,0 0-76 0,209-129-91 16,-51 67-73-16,14-8-17 16,-27 8-14-16,-41 14-101 15,-43 16-67-15,-14 10-106 16,-9 0 106-16,-7 4 89 16,-11 1 79-16,-20 12 93 15,0 5 62-15,-29 0-50 16,-4 10 6-16,1 20-10 15,6 12-28-15,8 10-49 16,11 8-12-16,7-2-7 16,9-4-5-16,20-7-5 0,6-15 4 15,10-14-4-15,-1-14 5 16,-2-4 0 0,-1-13 5-16,-10-19-2 0,-8-9-2 15,-10-10-1-15,-7-7 15 16,-6-2-14-16,0 0 17 15,0 10-7-15,0 9 26 16,-2 15 26-16,2 15-9 16,0 11-23-16,14 0-31 15,17 32 0-15,9 16 0 0,4 12 0 16,-1 6 0-16,-5 2 0 16,-9-2 0-16,-12-8 0 15,-12-8 0-15,-5-9 0 16,-14-15 0-16,-19-14 0 15,-5-12 0-15,-1-8 0 16,0-32 0-16,10-20 0 16,14-15 0-16,15-11 0 15,13 2 0-15,38 6 0 16,41 10 0-16,37 18-62 16,25 15-250-16,-23 15-504 0,-30 12-821 15</inkml:trace>
  <inkml:trace contextRef="#ctx0" brushRef="#br0" timeOffset="82001.92">17253 11167 666 0,'0'0'1743'0,"0"0"-932"16,0 0-241-16,-73-118-264 15,65 116-306-15,8 6 0 16,0 40 0-16,0 36 0 15,21 37 0-15,10 31 0 16,5 8 0-16,-5-26 0 0,-2-31 0 16,-6-43 0-16,1-14-30 15,12-8-494-15,-3-12-416 16,-4-12-567-16</inkml:trace>
  <inkml:trace contextRef="#ctx0" brushRef="#br0" timeOffset="82677.5">17525 11159 1866 0,'0'0'892'0,"0"0"-300"16,0 0-86-16,0 0-366 15,0 0-40-15,-10 148-100 0,39-13 0 16,6 9 0-16,-4-22 0 16,-6-33 0-16,-10-35 0 15,1-14 0-15,1-4 0 16,0-10 0-16,0-10 0 15,-3-16 0-15,-3-16 0 16,1-34 0-16,5-30 0 16,-1-3 0-16,1-4 0 15,3 4 0-15,-2 29 0 16,2 14 0-16,0 26 0 0,0 14 0 16,2 38 0-16,-1 22 0 15,0 15 0-15,2 4 0 16,-1 0 0-1,1-11 0-15,-2-14 0 0,2-20 0 16,-3-16-12-16,2-18-9 16,1-2 21-16,3-32 13 15,1-14 7-15,2-12-20 16,2-10 0-16,-1-1 0 16,-4 7 0-16,-2 16 0 15,-6 22 0-15,-5 26 0 16,-3 10 0-1,-4 40 0-15,-1 17 0 16,-3 9 0-16,4 0 0 0,2-12 0 0,3-16 0 16,1-20 0-16,5-20-12 15,5-8 12-15,0-24 9 32,7-20-6-32,2-12-3 15,4-6 0-15,8-1 0 16,4 5 0-16,6 12 0 15,5 12 0-15,3 18 0 16,-3 16 0-16,-2 0 0 16,-8 32 0-16,-5 10 0 0,-15 10 0 15,-12 5 0-15,-14 3 0 16,-2-2 0-16,-35-4 0 16,-17-8 0-16,-12-5 0 15,-5-14 0-15,2-9 0 0,9-12-47 16,23-20-200-16,16-18-293 15,19-12-487-15</inkml:trace>
  <inkml:trace contextRef="#ctx0" brushRef="#br0" timeOffset="82813.66">19181 11087 2369 0,'0'0'886'15,"0"0"-621"-15,0 0-70 16,0 0-195-16,0 0-56 15,0 0-536-15,0 0-856 0</inkml:trace>
  <inkml:trace contextRef="#ctx0" brushRef="#br0" timeOffset="83003.69">17330 11364 1482 0,'0'0'1546'16,"0"0"-870"-16,0 0-409 16,0 0-142-16,0 0-125 15,140-50 0-15,9 43 0 16,15-4-95 0,-36 4-544-16,-32-3-754 0</inkml:trace>
  <inkml:trace contextRef="#ctx0" brushRef="#br0" timeOffset="85202.01">20507 11466 1763 0,'0'0'675'0,"0"0"-331"16,0 0 151-16,-9-133-260 16,-20 83-86-16,-12 0-74 15,-11 4-29-15,-16 8 7 16,-10 18-13-16,-4 20-28 15,-3 8 0-15,5 38 0 16,14 16-10-16,14 11 8 16,27 1-4-16,25-10-6 15,10-16 26-15,40-18 2 16,15-24 26-16,11-6-15 16,-3-36-19-16,-10-16-20 0,-14-8 0 15,-16-4 0-15,-17 3 0 16,-14 9 0-16,-2 12 0 15,0 16 0-15,-2 16 0 16,-3 8 0-16,5 26 0 16,0 28 0-16,2 38 0 15,23 37 0-15,6 43 0 16,3 15 0-16,-5-7 0 16,-7-12 0-16,-7-23 0 15,-3-2 0-15,-5-11 0 16,-5-24 0-16,-2-28 0 15,0-24 0-15,0-13 0 0,-16-4 0 16,-10-2 0 0,-13-9 0-16,-7-18 0 0,-8-10 0 15,-4-18 0-15,4-32 0 16,6-39 0-16,17-49 0 16,31-53 0-16,11-21 0 15,53-2 0-15,23 23 0 16,2 40 0-16,-8 33 0 15,-17 36 0-15,-19 28 0 16,-10 12 0-16,-2 3 0 16,-6 7 0-16,-6 2 0 15,-11 16 0-15,-10 8 0 16,0 6 0-16,0 0 0 0,-4 6 0 16,-9 12 0-16,1 7 0 15,6 3 0-15,6 2 0 16,0-4 0-16,20 0 0 15,20-6 0-15,16-2 0 16,9-8 0-16,6-2 0 16,-4-4 0-16,-10-2 0 15,-12 4 0-15,-16 2 0 16,-16 6 0-16,-11 8-9 16,-2 8 9-16,-12 8-1 0,-11 4 2 15,-2 1-1-15,10-6 0 16,9-6 0-16,6-9-1 15,11-10 2-15,28-10 8 16,17-2-9-16,13-17 0 16,12-20 0-16,1-12 0 15,-2-10 0-15,-6-12 0 16,-11-3 0-16,-17-4 0 16,-13 6 0-16,-17 14 0 0,-16 15 0 15,0 23 0-15,-31 20 0 16,-12 14 0-16,-5 35 0 15,-2 16 0-15,6 12 0 16,11 1 0 0,15-6 0-16,18-14 0 0,0-15 0 15,24-20 0-15,16-18 0 16,3-5 0-16,-1-24 0 16,-4-19 0-16,-7-5 0 15,-9-6 0-15,-9 4 0 16,-5 8 0-16,-6 10 0 15,-2 13 0-15,0 15 0 0,0 4 0 16,2 17 0-16,11 15 0 16,10 6 0-16,10 0 0 15,9-6 0-15,7-12 0 16,0-14 0-16,-4-6 0 16,-8-16 0-16,-8-20 0 15,-10-14 0-15,-9-8 0 16,-5-11 0-16,-5-7 0 15,0-4 0-15,0 4 0 16,-13 8 0-16,-1 20 0 16,3 26 0-16,3 22 0 0,0 36 0 15,8 62 0-15,0 54 0 16,14 35 0 0,17 13 0-16,0-7 0 0,3-21 0 15,-3-15 0-15,-4-37 0 16,-10-28 0-16,-5-31 0 15,-10-21 0-15,0-7 0 16,-2-11 0-16,0-11 0 16,-4-11 0-16,-19-34 0 15,-4-23 0-15,-6-31-47 16,0-44-68-16,1-56 26 16,14-27 20-16,18 6 9 0,0 47 36 31,18 66 24-31,3 42 30 0,4 22 74 15,8 7-26-15,11 9-3 16,8 10-30-16,4 6-24 16,-4 15-2-16,-7 18-19 15,-9 10-15-15,-14 4-33 16,-17 6-85-16,-5 1 11 16,-21-4 7-16,-16-2 55 15,-13-4 51-15,-2-8-3 16,2-5 12-16,10-12 77 15,16-11 20-15,15-8 16 16,9 0-7-16,31-32-22 0,24-13-48 16,19-18-36-16,8-11 0 15,21-28-7-15,1-26 16 16,-12-29-5-16,-23-7-4 16,-40 27 1-16,-27 37-7 15,-2 42 13-15,-24 20-7 16,-10 2 25-16,-8 8-25 15,-8 11 0-15,6 17 0 0,7 18 0 16,12 47 0 0,25 41 0-16,16 34 0 0,41 15 0 15,5-25 0-15,-8-31 0 16,-16-38 0-16,-7-6 0 16,0 3 0-16,-2-2 0 15,-6-4 0-15,-15-16 0 16,-5-14 0-16,-3-16 0 15,0-6 0-15,-3-6 0 16,-3-24 0-16,2-14 0 16,4-8 0-16,0-4 0 15,13 2 0-15,11 9 0 16,3 13 0-16,2 14 0 0,2 18 0 16,-4 5 0-16,0 35 0 15,-8 15 0-15,0 14 0 16,-6 7 0-16,-2 2 0 15,2-6 0-15,3-11 0 16,4-17 0 0,7-22-177-16,22-22-203 0,-5-24-453 15,1-13-1077-15</inkml:trace>
  <inkml:trace contextRef="#ctx0" brushRef="#br0" timeOffset="85343.1">23773 11390 2235 0,'0'0'944'0,"0"0"-610"15,0 0-49-15,0 0-166 16,0 0-76-16,0 0-43 16,-27 132-163-16,7-80-451 15,-6-2-780-15</inkml:trace>
  <inkml:trace contextRef="#ctx0" brushRef="#br0" timeOffset="85643.03">21683 12897 1991 0,'0'0'1152'16,"0"0"-659"-16,0 0-210 16,0 0-106-16,0 0-177 15,0 0 0-15,118-24 0 16,61-8 0-16,29-6 0 15,18-2 0-15,-14 4 0 16,-32 6 0-16,-19 2 0 0,-41 6 0 16,-40 8 0-16,-35 6 0 15,-30 6 0-15,-15 2 0 16,-2 0-165-16,-61 16-62 16,-74 30-283-1,5-2-199-15,-2 2-211 0</inkml:trace>
  <inkml:trace contextRef="#ctx0" brushRef="#br0" timeOffset="85911.09">21930 13196 1245 0,'0'0'1264'0,"0"0"-556"15,0 0-235-15,0 0-67 16,0 0-406-16,0 0 0 16,0 0 0-16,34-28 0 15,100-10 0-15,55-10 0 16,27-6 0-16,5 2 0 15,-23 2 0-15,-40 10 0 16,-36 8 0-16,-37 10 0 16,-31 5 0-16,-16 5 0 15,-9 2 0-15,-7 0 0 16,-7 5 0-16,-13 2 0 0,-2 3 0 16,0 0-324-16,0 0-1472 15</inkml:trace>
  <inkml:trace contextRef="#ctx0" brushRef="#br0" timeOffset="86068.81">24239 12681 3262 0,'0'0'834'0,"0"0"-834"0,0 0 0 15,0 0 0-15,0 0-297 16,0 0-1365-16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41:19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1905 10666 1722 0,'0'0'341'16,"0"0"32"-16,0 0 5 16,0 0-130-1,0 0-95-15,0 0 11 0,-9-29 19 16,6 29-60-16,3 0-22 16,-2 0-16-16,2 0-31 15,0 0-34-15,0 5-7 16,11 11-4-16,19 6-9 15,11 2 0-15,11 2-3 16,6-4-4-16,9-6 7 0,4-10-1 16,3-6 0-16,1-4 2 15,4-24-1-15,-6-10 10 16,-2-4-10-16,-5-2 0 16,-8 1 1-16,-10 10 5 15,-6 6 21-15,-9 15-6 31,0 12-20-31,3 0 10 0,9 18-11 0,7 12 1 32,8 6 9-32,9 1-9 15,2-6-1-15,5-6 0 16,-3-11 0-16,-2-12 0 0,-4-2-6 0,-2-14 6 16,-6-17 0-16,-3-5 0 15,-6-5 10 1,-6-2-9-16,-6 5 6 15,-6 8 7-15,-3 10-13 16,-3 12 5-16,5 8-5 16,7 8 0-16,9 22 15 15,6 7-16-15,8 0 0 16,3-5 0-16,5-7 0 16,0-14 0-16,-2-11 0 15,0 0 0-15,-7-22 0 0,-9-11 0 16,-6-3 0-16,-12-5 0 15,-8 5 0-15,-6 6 0 16,-2 10 0-16,9 20 0 0,1 0-550 16,-5 16-742-16</inkml:trace>
  <inkml:trace contextRef="#ctx0" brushRef="#br0" timeOffset="1164.84">17933 10499 1403 0,'0'0'310'0,"0"0"-7"0,0 0 182 31,-125 8-109-31,106-5-27 15,7-3-68-15,3 0-45 16,5 0-37-16,4 0-45 16,0 0-154-16,0 0 0 15,17 0 0-15,31 0 0 16,41 0 0-16,53-15 0 16,54-1 0-16,18 0 0 15,-11 4 0-15,-34 6 0 16,-58 2 0-16,-34 2 0 15,-33 0 0-15,-24 0-45 16,-11 0-45-16,-9 2-14 16,-11 0 29-16,-39 0-198 0,-21 0-268 15,-55 20 26-15,12 4-88 16,7 0-464-16</inkml:trace>
  <inkml:trace contextRef="#ctx0" brushRef="#br0" timeOffset="1401.4">18082 10624 1450 0,'0'0'493'15,"0"0"-109"-15,0 0 149 16,-133 2-205-16,113-2-15 0,13 0-64 16,7 0-80-1,18 0-77-15,53-7-61 0,63-2-19 16,59-5-3-16,29 4-9 16,-12 3 0-16,-31 6-47 15,-63 1-40-15,-38 0-18 16,-31 0 22-16,-23 0 53 15,-8 0 23-15,-3 0 7 16,-6 0 49-16,-3-3-16 16,21-11-33-16,2 3-168 15,8-8-1044-15</inkml:trace>
  <inkml:trace contextRef="#ctx0" brushRef="#br0" timeOffset="1542.43">21494 10313 2730 0,'0'0'112'0,"0"0"-112"16,0 0-830-16</inkml:trace>
  <inkml:trace contextRef="#ctx0" brushRef="#br0" timeOffset="3031.78">3642 11797 1558 0,'0'0'299'0,"0"0"168"16,0 0 37-16,0 0-202 15,0 0 6-15,0 0-53 16,0 0-70-16,-79-14-55 15,79 14-42-15,2-3-88 16,46-6 0-16,64-9 0 16,75-10 0-16,52-8 0 15,39-3 0-15,13 1 0 16,0 2 0-16,2 2 0 16,-12 2 0-16,-26 6 0 0,-39 2 0 15,-58 8 0-15,-54 4 0 16,-46 6 0-16,-29 2 0 15,-11 1 0-15,-7 3 0 16,-9 0 0-16,-2 0 0 16,-10 0 0-16,-15 0-207 15,-15 17-296-15,4-1-304 16,2 0-503-16</inkml:trace>
  <inkml:trace contextRef="#ctx0" brushRef="#br0" timeOffset="3363.79">4288 11887 1987 0,'0'0'726'0,"0"0"-587"0,0 0 221 15,0 0 24-15,0 0-146 16,0 0-121-1,0 0-28-15,-17-10-52 0,88-6-28 16,78-16 1-16,85-14-10 16,52-8 0-16,17 1 0 15,-28 9 0-15,-45 12 0 16,-36 4 0-16,-56 10-14 16,-48 8-13-16,-44 4 27 15,-26 4 0 1,-9 0 1-16,-7 2 0 0,1 0 20 15,-5 0-20-15,3 0-1 0,25 0-84 16,3 0-457-16,8 0-636 16</inkml:trace>
  <inkml:trace contextRef="#ctx0" brushRef="#br0" timeOffset="6110.04">14440 11843 728 0,'0'0'373'0,"0"0"-64"16,0 0-16-16,0 0-13 15,0 0 69-15,0 0-70 16,0 0 64-16,-92-49-66 31,90 49-40-31,2-1-59 0,0 1-70 0,0 0-28 16,17 0-13-16,46 0-38 15,62-4 7-15,71-5-5 16,38 2-30-16,16-1 15 16,-12 0-16-16,-31-1 10 15,-22 1-10 1,-42 3-13-16,-45-1 12 0,-44 2-10 16,-31 1-7-16,-7 2 9 15,-16-2-25-15,-2 3 16 16,-45 0-105-16,-22 0-174 15,-60 17-239-15,15 5-235 0,8 1-483 16</inkml:trace>
  <inkml:trace contextRef="#ctx0" brushRef="#br0" timeOffset="6409.42">14887 12057 1482 0,'0'0'482'15,"0"0"-232"-15,0 0 275 16,-127 3-181-16,108-3-13 15,5-11-93-15,5 1-65 16,5 0-53-16,4-2-51 16,4 0-21-16,48-8-14 15,56-8-34-15,69-6 0 0,32 0 0 16,16 4 0 0,-11 10 0-16,-33 6-3 0,-34 6-7 15,-43 3 9 1,-37 5-16-16,-29 0 17 0,-9 0 0 15,-7 0 0-15,-7 0-6 16,-7 0-8-16,-4 5-95 16,38 5-230-16,-1-2-438 15,16-6-563-15</inkml:trace>
  <inkml:trace contextRef="#ctx0" brushRef="#br0" timeOffset="8069.88">22387 11672 1545 0,'0'0'535'0,"0"0"-306"16,0 0 251-16,0 0-191 15,0 0-112-15,0 0-82 16,0 0 24-16,-6 0-26 16,6 0-2-16,21 0 1 15,22-1 10-15,33-3-17 16,58-5-31-16,64-5-15 16,43-2-3-16,19-2-24 0,-1-2 0 15,-24 2-4-15,-7 0-5 0,-23 0-3 16,-33 4 0-16,-46 4 0 15,-43 2-3-15,-39 4 6 16,-21 4-3-16,-10-2 0 31,-4 2 0-31,-4 0 0 16,-5 0 0-16,0 0 0 16,-2 6-81-16,-25 22-207 0,4-2-279 15,-6-4-370-15</inkml:trace>
  <inkml:trace contextRef="#ctx0" brushRef="#br0" timeOffset="8432.65">22514 11915 1916 0,'0'0'362'0,"0"0"-168"16,0 0 309-16,0 0-272 0,0 0-86 16,0 0-78-16,0 0 68 15,60-30-28-15,11 12-7 16,37-6 5-16,50-7-42 16,60-2-6-16,40-7-19 15,16 4-19-15,-8 4 8 16,-32 5-27-16,-23 5 9 15,-30 6-9-15,-49 4-7 16,-50 6 6-16,-40 2 1 16,-26 4 0-16,-8 0 6 0,-2 0-5 15,-2 0 18-15,-4 0-19 16,0 0 0-16,0 0 0 16,8 0-83-16,34 2-197 15,1 0-336-15,1-2-581 0</inkml:trace>
  <inkml:trace contextRef="#ctx0" brushRef="#br0" timeOffset="8575.73">25491 11686 1098 0,'0'0'1737'16,"0"0"-1396"-16,0 0-138 15,0 0-203-15,0 0-9 16,0 0-717-16</inkml:trace>
  <inkml:trace contextRef="#ctx0" brushRef="#br0" timeOffset="12709.19">20732 5035 2225 0,'0'0'630'16,"0"0"-380"-1,0 0 66-15,0 0-111 0,0 0-70 16,0 0-61-16,0 0-41 15,-13 20-15-15,13 10-18 16,10 8 0-16,9 6 6 16,2-2-5-16,4-3 4 15,4-12-5-15,6-14 8 0,10-13 52 16,14-18 16 0,24-50-22-16,31-45-54 0,29-40 0 15,-7 5 0-15,-24 28 0 16,-33 40 0-16,-23 38 0 15,-2 3 0-15,-6 6 0 16,-5 7 0-16,-20 12 0 16,-12 7 0-1,-9 7 0-15,-2 0 0 0,4 0 0 16,3 8 0-16,6 9 0 16,5 2 0-16,15 13-129 15,-2-3-372-15,-4-5-625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35:37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 4493 1991 0,'0'0'640'0,"0"0"-390"15,0 0-13 1,0 0-76-16,0 0-81 15,0 0-23-15,-33-32-21 16,24 42-12-16,-5 22-23 16,-5 19 29-16,-6 19 18 15,-2 12-29-15,5 10-2 16,7 1 4-16,7-9-11 16,8-12-2-16,8-14-8 15,23-14-13-15,7-18 12 16,8-16 0-16,8-10 1 15,1-22 25-15,1-24-5 16,-5-20 1-16,-4-28-3 0,-11-35-2 16,-16 9 8-16,-11 10-18 15,-9 22 3-15,-2 31 48 16,-19 5-4-16,2 8 17 16,-4 18-8-16,-2 14-16 15,-1 12-35-15,-6 0-11 16,-1 20-9-16,-7 16 9 15,-2 10-9-15,-1 8 9 16,8 5 0-16,4-3 0 16,10-8-6-16,8-10-36 15,9-14-33-15,4-12 16 0,0-10-7 16,0-2 47 0,0-6 19-16,2-20 9 0,3-8-9 15,-1-2 0-15,0 6-1 16,-2 5 0-16,0 16 2 15,2 9-2-15,0 0-21 16,7 18 0-16,5 16 22 16,5 14 12-16,6 8-3 15,4 8-6-15,5 2 3 16,3 0 3-16,3-7-8 0,2-9 1 16,1-12-2-16,-3-12-42 15,-7-14-84-15,-6-10-12 16,-6-2-21-16,-10 0-139 15,-13-16-78-15,0 4-270 16,0 6-588-16</inkml:trace>
  <inkml:trace contextRef="#ctx0" brushRef="#br0" timeOffset="300.27">1352 5552 1164 0,'0'0'1154'16,"0"0"-844"-16,0 0 226 16,0 0-237-16,0 0-135 15,0 0-82-15,0 0-67 16,4-2-7-16,25-4-9 16,13-4 1-16,14-4-1 15,15-2 1-15,10-6 0 16,4-2 6-16,-8 0-6 15,-9 0-32-15,-18 6 31 0,-18 6-25 16,-14 4 13 0,-16 4 12-16,-2 0 0 0,-12-8-150 15,-9 0-545-15,0-3-699 0</inkml:trace>
  <inkml:trace contextRef="#ctx0" brushRef="#br0" timeOffset="479.97">2148 4456 2871 0,'0'0'677'0,"0"0"-426"16,0 0-149-16,0 0-102 16,0 0-98-16,0 0-391 15,0 0-166-15,26 46-381 0</inkml:trace>
  <inkml:trace contextRef="#ctx0" brushRef="#br0" timeOffset="604.41">2258 4943 1756 0,'0'0'749'0,"0"0"-261"15,0 0-204-15,0 0-107 16,0 0-177-16,0 0-234 0,0 0-834 15</inkml:trace>
  <inkml:trace contextRef="#ctx0" brushRef="#br0" timeOffset="840.15">2506 4688 2850 0,'0'0'653'0,"0"0"-448"15,0 0-49-15,0 0-94 16,138-32-37-16,-75 10-25 0,1 0 0 16,-4 2-21-16,-13 3-72 15,-11 8-48-15,-14 4-126 16,-22 5-309-16,0 3-140 16,0 8-294-16</inkml:trace>
  <inkml:trace contextRef="#ctx0" brushRef="#br0" timeOffset="1931.91">6280 4939 1761 0,'0'0'586'0,"0"0"-275"16,0 0 32-16,0 0-157 15,0 0-116 1,0 0-47-16,0 0 17 0,-22 62-18 0,20-42-8 15,2-2-1-15,0-8-12 32,0-4 16-32,4-4-5 0,8-2 10 0,3 0 31 31,1-12-4-31,-1-10-19 0,1-4 0 0,-7-2-10 16,-7 2 5-1,-2 6-1-15,0 7 18 0,0 10 54 31,-11 3-58-31,-7 3-38 0,-2 23-23 0,0 7 7 32,4 3 15-32,3 2-9 15,11-4 9-15,2-8-1 16,0-8-26-16,17-10-23 0,10-8-3 16,0 0 13-16,-2-16 41 15,-5-12 20-15,-7-8 10 16,-9 0 21-16,-4 0 24 15,-6 6 3-15,-17 6-5 16,-1 11-32-16,-2 10-20 16,-1 3-21-16,4 3-17 15,5 22-64-15,9 3-90 16,9 6-178-16,5-8-493 16,13-8-721-16</inkml:trace>
  <inkml:trace contextRef="#ctx0" brushRef="#br0" timeOffset="2468.27">5659 4227 1945 0,'0'0'692'16,"0"0"-419"-16,0 0-22 15,0 0-77-15,0 0-134 16,0 0-39-16,-89 162 9 16,60-80-10-16,-5 7 0 15,5-1-1-15,5-12 1 16,5-16-1-16,11-20-8 15,6-19-19-15,2-21 28 16,0-7 49-16,14-49 126 16,7-40-107-16,8-36-19 15,2-13 55-15,-6 23-46 0,-5 35-32 16,-7 44-1-16,-4 18 2 16,3 10-1-16,-6 8-11 15,5 7-15-15,1 11-6 16,5 27 6-16,8 18 0 15,2 10 15-15,6 8-15 16,0 2 0-16,3-4-1 16,-1-5-87-16,-8-13-92 15,-4-14-42-15,-10-12 8 16,-10-14-132-16,-8-14-121 0,-19 0-31 16,-5-16-607-16</inkml:trace>
  <inkml:trace contextRef="#ctx0" brushRef="#br0" timeOffset="2642.78">5599 4608 1691 0,'0'0'780'15,"0"0"-399"-15,0 0 205 16,0 0-290-16,0 0-170 0,0 0-62 16,0 0-64-16,46-52-6 15,-7 44-6-15,49-1-171 16,-5 5-448-1,2 1-717-15</inkml:trace>
  <inkml:trace contextRef="#ctx0" brushRef="#br0" timeOffset="4008.09">6594 4969 760 0,'0'0'309'0,"0"0"69"16,0 0-117-16,0 0-5 15,0 0 1-15,0 0-51 0,0 0 26 16,-39-2-20 0,39 2-30-16,0 0-26 15,0-2-34-15,0 2 0 0,0 0-2 16,0-2-23-16,0 2-5 15,6-2-40-15,10 2-28 16,12 0 8-16,19-2 13 16,38 0-17-16,51-5 2 15,67-2-13-15,36-5 2 32,23-3-13-32,10 2-6 0,-16-2 10 0,7 3-10 15,-5-4-2-15,-10 0-13 0,-14-4-39 16,-16 0-4-1,-26-2-5-15,-28 2 33 0,-36 4 30 16,-36 4-19-16,-26 4 11 16,-11 2 8-1,5 0 0-15,6-2 12 0,3 2-11 16,-11 2-1-16,-8 2 0 31,-7 0-6-31,-5 2-3 0,-7 0 9 16,-8 0 0-16,-8 0 11 15,-9 2-10-15,-1 0 0 0,-5 0 29 16,0 0 10-16,0 0 1 16,0 0-1-16,0 0-17 15,0 0-5-15,-3 0-18 16,1 0-25-16,0-2-32 16,0 0-33-16,0 2 7 15,-3-2 28-15,1-2 22 16,-5 2 32-1,0 0 1-15,-4 2 0 0,-3 0 39 16,-4 0-21-16,0 12-17 16,-3 10-1-16,2 4 0 0,5 6 0 15,5-2-1-15,9-2-5 16,2-6 4-16,2-6-23 16,17-6-22-16,6-6-1 15,0-4 35-15,-3 0 13 16,-2-16 16-16,-8-4 19 15,-10-4 10-15,-2-2 4 16,0 4 31-16,-16 2-35 16,-6 6-30-16,-5 8-15 15,0 6-5-15,-2 0-10 16,2 16-1 0,5 10-8-16,7 2 12 0,8 0 3 0,7-8-12 15,0-4-6-15,24-7-26 16,5-9-11-16,4 0 46 15,-1-5 4-15,-8-17 14 16,-8-2 29-16,-11-4 2 16,-5 0 35-16,-7 2 12 15,-17 4-19-15,-5 10-35 16,0 8-24-16,-1 4-21 16,4 8-25-16,5 16-136 15,17 12-107-15,4-4-425 16,0-8-405-16</inkml:trace>
  <inkml:trace contextRef="#ctx0" brushRef="#br0" timeOffset="4709.92">10837 4179 2440 0,'0'0'736'0,"0"0"-413"16,0 0-77-16,0 0-166 0,0 0-80 16,0 0 0-16,0 0 1 15,25 164 0-15,-17-90 14 16,3 1-15-16,-3-1 8 16,-4-10-8-16,0-12 0 15,-2-12-1-15,-2-16-15 16,0-12-34-16,2-12 31 15,-2-4 4-15,0-28 7 16,0-16-34-16,0-14 9 16,0-12 21-16,0-5 12 15,0 1 1-15,0 8 12 16,-4 12 70 0,2 12 13-16,0 10 9 0,2 10-23 0,0 8-20 15,4 4-62 1,16 7 0-16,4 7 0 0,10 0 0 15,2 15 0-15,-3 13-36 16,-1 5-78-16,-13 10-44 16,-9 1-26-1,-10 2-7-15,-8-4 73 0,-21-4 63 16,-6-8 27-16,-1-6 28 16,5-10 48-16,6-6 85 15,10-5 58-15,9-3-28 16,6 0-25-16,0-4-60 15,4-10-54-15,15-3-24 32,8 1 0-32,9 4-12 0,5 4 11 0,5 8-31 0,5 0-16 15,3 10-3-15,-1 18-21 16,-6 5-33-16,-9 7-63 16,-13 3-23-16,-17 2 51 15,-8-3 7-15,-19-4 76 16,-24-6 57-1,-11-6 78 1,-8-8 33-16,-5-6 1 16,-2-8 32-16,3-4-12 15,7 0-57-15,14-8-30 0,14-10-45 16,16 2-301-16,11 4-963 16</inkml:trace>
  <inkml:trace contextRef="#ctx0" brushRef="#br0" timeOffset="5839.82">6403 5047 980 0,'0'0'358'0,"0"0"-46"16,0 0 49-16,0 0-34 15,0 0 15-15,0 0-58 16,0 0-46-16,-38-32-68 16,38 32-5-16,0 0 5 15,0 0-77-15,-2 0-44 16,2 0-32-16,-2 10-17 16,-3 18-36-16,0 20 35 15,1 32 1-15,2 37 0 0,2 33 0 16,0 8 25-1,4-5 25-15,8-17-19 0,3-15 13 0,6 7 2 32,2 10-19-32,4 2 17 15,2 5-44-15,-4 1 0 16,-3 6 0-16,-2 7 0 16,-6-2 0-16,-1-5 0 15,-4-8 0-15,-2-6 0 16,-3-3 0-16,0-7 0 15,1-9 0-15,-3-7 0 0,0-20 0 16,0-18 0 0,-2-13 0-16,3-9 0 0,0 10 0 15,-1 6 0-15,0 2 0 16,0-9 0-16,0-11 0 16,0-10 0-16,0-10 0 15,1-10 0-15,-3-8 0 16,0-6 0-16,2-2 0 15,-2-2 0-15,0 0 0 16,2 0 0-16,-2 0 0 16,0-2 0-16,0 0 0 15,2 0 0-15,-2 0 0 0,0 0 0 16,2 0-69-16,4-10-201 16,-2-6-497-16,-4 4-618 0</inkml:trace>
  <inkml:trace contextRef="#ctx0" brushRef="#br0" timeOffset="6499.69">6632 8795 1315 0,'0'0'659'0,"0"0"-334"0,0 0-10 16,0 0-63-16,0 0-104 16,0 0-79-16,-44-110 1 15,35 106 23-15,-2 4-19 16,0 1 3-16,-3 21-42 16,1 9-35-16,6 3 3 15,7 0-3-15,0-6-10 16,13-6-34-16,16-12-2 15,5-10 4-15,-1 0 26 16,0-12-1-16,-8-14 17 16,-7-4 1-16,-13-4 18 0,-5-1 35 15,0 4-3-15,-23 3 22 16,-2 7-8-16,2 11-5 16,-2 10-21-16,5 0-39 15,5 21 0-15,5 8 0 16,10 3-20-16,0 3 10 15,14-9-44-15,15-8-26 16,2-10 31-16,5-8 5 16,-3-2 23-16,-6-22 20 15,-10-4 0-15,-5-6 1 16,-8-2 35-16,-4 1 5 16,0 2-10-16,-13 6-16 15,-9 11 22-15,-3 10-12 0,-2 6-24 16,0 8-42-16,-2 37-38 15,10-4-224-15,3 0-516 0</inkml:trace>
  <inkml:trace contextRef="#ctx0" brushRef="#br0" timeOffset="7130.01">5628 8636 2547 0,'0'0'301'15,"0"0"-80"-15,0 0 141 16,0 0-188-16,0 0-162 15,0 0-12-15,0 0-16 16,-43 28-1-16,39-14-20 16,4-3-14-16,0-10 15 15,0-1-5-15,0 0 13 0,0-8 28 16,2-14 42-16,0-3-18 16,-2-6-2-16,0 1 19 15,-2 4 11-15,-18 6-13 16,-9 12 33-16,-9 8-30 15,-11 14-41-15,-17 44-1 16,5 8-24 0,5 19 16-16,9 7 8 0,26-14-7 15,7 4 6-15,14-9-7 16,14-15 3-16,25-12 5 16,17-14 0-16,9-16 18 15,6-10 1-15,-2-6-18 16,-9 0 8-16,-11-14-9 15,-13 2-32-15,-11 0-109 0,-10 2-221 16,-4 1-758-16</inkml:trace>
  <inkml:trace contextRef="#ctx0" brushRef="#br0" timeOffset="8433.32">6752 8745 940 0,'0'0'670'0,"0"0"-395"15,0 0 105-15,0 0 88 16,0 0-189-16,0 0-65 16,0 0-27-16,0-16-11 15,0 16-43-15,7 0-32 16,16 0-38-16,19 0 3 16,40-7-3-16,63 0-12 0,71-5-21 31,50-2-30-31,25-4 0 0,8-3 0 0,-7-1 0 15,9-4 0-15,0 0 0 16,-8 2 0-16,-12 2 0 16,-24 4 0-16,-30 4 0 15,-36 2 0-15,-48 4 0 16,-39 2 0-16,-32 4-11 16,-14 0 10-16,9 0 2 0,4 0-1 15,12 0 8-15,-8-2-5 16,-1 0-3-16,-3 0 0 15,-6 0 0-15,-7 0 0 16,-7 0 0-16,-9 0 0 16,-8 2 0-16,-10 0 0 15,-4 2 0-15,-8 0 0 16,-6 0 0-16,-4 0 0 16,-2 0 0-16,0 0 0 15,0 0-3-15,0 0-12 16,0 0 8-16,0 0-11 15,0 0 8-15,0 0 9 16,0 0-9 0,0 0 10-16,0 0 7 0,0-4-6 0,0 0 10 15,0-2-11-15,0 0 1 16,0-4 6-16,0 2-6 16,-4-1-1-16,-12 4 1 15,-4 1-1-15,-2 4 10 16,-3 0-10-16,0 4-7 15,2 12 5-15,2 4 2 16,6-2-1-16,6 0 0 0,9-6-13 16,0-2-1-16,9-8-73 15,15-2 22-15,5-2 48 16,0-16 7-16,-4-6 11 16,-9-2 6-16,-10 0-5 31,-6-1 14-31,0 5 21 0,-24 4 5 0,-6 8-4 31,-5 10-28-31,-3 0-8 16,2 24 5-16,3 11-5 15,9 5-2-15,10-2-4 16,10-4-3-16,4-8 7 16,8-12-34-16,21-10 8 15,5-4 26-15,1-10 1 0,2-16 4 16,-12-4-4-16,-9-2 0 15,-11 4 10-15,-5 2-9 16,-13 8 18-16,-18 10-19 16,-36 16-174-16,7 18-480 15,0 8-543-15</inkml:trace>
  <inkml:trace contextRef="#ctx0" brushRef="#br0" timeOffset="9110.42">11400 8708 2716 0,'0'0'711'16,"0"0"-508"-16,0 0 49 15,0 0-137-15,0 0-70 0,0 0-33 16,0 161 30 0,0-91-42-16,2 1 0 0,5-10 0 15,0-8 0-15,0-19-30 16,-1-14-41-16,-1-20-58 16,-1-4 20-16,-2-37 20 15,-2-14-40-15,0-13 57 16,0-11 42-16,0 3 26 15,-4 4 4-15,-3 15 81 16,5 16 55-16,0 16 13 16,2 15-14-16,0 10-59 15,2 0-63-15,25 17-12 16,11 12 19-16,11 11-6 0,9 7 1 16,5 1-14-16,-1-2 5 15,-4-2-6-15,-7-2-3 16,-11-4-17-16,-16-1-1 15,-16-1-1-15,-8 0 6 16,-25-2 16-16,-22-2 34 16,-18-2 4-16,-6-2-12 15,-7-2-26-15,0-4 0 16,6-4 0-16,10-6 0 16,7-12-149-16,16-4-541 15,18-16-1255-15</inkml:trace>
  <inkml:trace contextRef="#ctx0" brushRef="#br0" timeOffset="10399.06">10523 4628 1200 0,'0'0'394'0,"0"0"-152"16,0 0 67-16,0 0-34 15,0 0-80-15,0 0-6 16,0 0 43-16,0-38-55 16,0 38-55-16,0 0-21 0,0 0-10 15,0 0-5-15,-2 0-44 16,-6 14-41-16,2 18-1 15,-3 18 0-15,1 32 0 16,0 35 1-16,8 31 13 16,0 12 13-16,0-3-3 15,14-13-2 1,1-21 22-16,6-3-8 0,-3-8 4 16,1-6-10-16,-3 3-10 15,-3-3 5-15,-2-2-11 0,-1-14-2 16,-4-15 12-16,-2-15-12 15,1-8 3-15,4 10-9 16,0 6-6 0,2 8 13-16,3-4-12 0,-3-1 11 15,1-3 6-15,5-4-12 16,-2 3 7-16,3-6-11 16,0 4-2-16,2-5 9 15,2 0-9-15,-2-2 0 16,0-2 0-16,-2-2 0 15,-1-3 0-15,-1-5 0 0,-3-2 0 16,1-2 0-16,-1-2 0 16,-1-4 0-16,-3-4 0 15,-1-2 0-15,2-4 0 16,-4-1 0-16,1-2 0 16,-1 0 0-16,1-1 0 15,0 0 0 1,0 0 0-16,-1 0 0 0,-2 0 0 15,1 0 0-15,2 0 0 16,-2 0 0-16,-1 2 0 16,0-2 0-16,3 2 0 0,-3-4 0 15,0 0 0 1,2-4 0-16,-2-4 0 16,-2-4 0-16,2-4 0 0,-1-1 0 15,-3-2 0-15,2-1 0 16,-2 0 0-16,0 0 0 15,0 0-54-15,4 0-144 16,2 0-291-16,0 0-638 0</inkml:trace>
  <inkml:trace contextRef="#ctx0" brushRef="#br0" timeOffset="12110.44">10405 4714 912 0,'0'0'227'0,"0"0"-66"0,0 0 154 15,0 0-152-15,0 0-13 16,0 0 39-16,0 0-45 16,17-66-3-16,-15 64 0 15,-2 2-31-15,0 0-28 16,0 0 47-16,0 0 17 16,0 0 5-16,0 0-23 15,-6 0-45-15,-7 12-53 16,-10 12-29-16,-8 10 9 15,-9 12 4-15,-7 8-7 0,-9 8 16 16,-1 5-11 0,-9 1 15-16,0 0 28 0,-1-2-11 15,0 0 7 1,1-1-15-16,-1 1-14 0,-3 0 1 16,-1 6-22-16,-2 0 7 15,-7 5-8 1,-3-4 6-16,-3 4-5 15,-1-5 0-15,-5 2 0 16,3-2 18-16,2 1-1 16,6 1-3-16,6 2 3 0,6 0-9 15,5 0-3 1,1 0 3-16,5 1-8 0,0-1 7 16,2 0-8-16,-2 1 0 15,0-1 4-15,0-2-4 16,-2 2-1-16,1 1 0 15,-1-4 1-15,2-1 6 16,2-7-6-16,6-7 0 16,2-6 0-16,5-6-5 15,3-4 5-15,2-3 0 16,3 1-4-16,2 0 4 16,-2-2 1-16,2 2-1 15,2-4 5-15,2 0-5 0,-2-4 0 16,1 0 1-16,2-4 0 15,-3 0-1-15,2-2-5 16,-2 0-3-16,2 2 7 16,-2 3-20-16,2-1 20 15,-2 2 0-15,2 0 1 16,0 0-12-16,0 2 12 16,2-2 0-16,0 0-1 15,0 2-2-15,0-3 3 16,3 1 0-16,0 0 1 15,1-2-1-15,1-2 0 0,2 0 1 16,2-2-4-16,1 0 3 16,-2-4 0-16,3 0 0 15,3-2 1-15,-3 0 1 16,1 0-2-16,2-2 0 16,2-3 0-16,2-2 6 15,0-1-7-15,0-4 1 16,2 2 0-16,-4 1-6 0,2-2 6 15,-2 4 0 1,-2 1 6-16,1 0-5 0,-1-2-1 16,3-2 0-16,0-5 1 15,6 0 1-15,4-3-2 16,0-2-53-16,8-33-185 16,15-9-303-16,4-14-1118 0</inkml:trace>
  <inkml:trace contextRef="#ctx0" brushRef="#br0" timeOffset="14067.84">6472 5017 1104 0,'0'0'367'0,"0"0"-196"0,0 0 26 16,0 0-15-16,0 0-28 16,0 0-46-16,0 0 54 15,-58-34-21-15,56 32 0 16,0 2-3-16,2-2 43 15,-5 0-30-15,1 0-81 16,-5-4-29-16,2 2-41 16,-2 0 0-16,1 0 15 15,3 2 3-15,-2 0 36 16,2-1-2-16,1 3-1 16,0-1-6-1,-3 1-36-15,1 0-8 0,-2 0 19 0,2 0-19 16,0-2 4-16,1 2-4 15,3 0 0-15,2 0 2 16,0 0-3-16,0 0 0 16,0 0 16-16,0 0-15 15,0 0 13 1,9 2 6-16,11 12-5 0,11 10 97 16,11 6-56-16,14 8-25 15,11 4 5-15,8 4-16 16,10 6-2-16,6 5-3 15,7 2-14-15,5 4 20 16,0-1-21-16,-3 2 0 0,-3-4 13 16,-7-2 2-16,-5-3 38 15,-7-5-28-15,-5 0 5 16,-2 0-30-16,-1 0 0 16,-1 4 0-16,0 3 0 15,-1-2 0-15,1 2 0 16,3-1 0-16,-1-2 0 15,0-2 0 1,1-1 0-16,-3-6 0 0,-4 0 0 0,-5-5 0 16,-2 0 0-1,-7-4 0-15,-2-2 0 16,-6-2 0 0,-1-4 0-16,-5 2 0 0,1-4 0 0,-1 2 0 31,0-1 0-31,-1-2 0 0,1 1 0 0,3 0 0 15,1 2 0 1,-3 1 0 0,1-1 0-16,0 0 0 15,-1 2 0-15,-3-2 0 16,3 2 0-16,-5 0 0 16,0 1 0-16,1-2 0 15,-3 0 0-15,-2-1 0 0,0-5 0 16,-2 2 0-16,2-1 0 15,0-2 0-15,0-3 0 16,0 4 0-16,2-3 0 16,-2 0 0-16,2 0 0 15,1 2 0-15,-1 0 0 16,0 0 0-16,0 0 0 16,0 1 0-16,0-4 0 15,-2 3 0-15,0-2 0 0,1 0 0 16,-4 0 0-16,1 1 0 15,-1-3 0-15,1 2 0 16,-2-4 0-16,2 2 0 0,-3-2 0 16,3-2 0-16,-3 2 0 15,3 0 0-15,0 0 0 16,-1 2 0-16,1 0 0 16,0 2 0-16,0 0 0 15,-3 2 0-15,3-2 0 16,-5 1 0-16,3-2 0 15,-3 3 0 1,0 1 0-16,1-1 0 0,-1 0 0 16,0 2 0-16,2 0 0 15,-1-2 0-15,2 2 0 16,-4-4 0-16,-2 0 0 16,-1-2 0-16,-1-2 0 0,1 2 0 15,-1-4 0-15,2 2 0 16,1-4 0-16,-3 2 0 15,4-2 0-15,-2-2 0 16,2 2 0-16,1 1 0 16,-2-3 0-16,2 2 0 15,-1-2 0-15,-4-1 0 16,1 0 0-16,-5 1 0 0,1-2 0 31,-1 0 0-31,-1-1 0 0,-4 1 0 0,1 2 0 16,-3-1 0-16,2-1 0 15,-2 0 0-15,1-2 0 16,-1-2 0-16,-2 0 0 16,4 0 0-16,-4-2 0 15,3 0 0 1,-3 0 0-16,0 0 0 0,2 2 0 16,-4-2 0-16,0 0 0 15,-2 0 0-15,2 2 0 16,2 0 0-16,-1 0 0 15,1 0 0-15,0-2 0 16,3 0 0-16,-4 0 0 16,-1 0 0-16,-2-2 0 0,0 0 0 15,0 0 0-15,-5-6-362 16,-8-10-1468-16</inkml:trace>
  <inkml:trace contextRef="#ctx0" brushRef="#br0" timeOffset="30034.45">14259 5103 1640 0,'0'0'570'15,"0"0"-393"-15,0 0-68 16,0 0-11-16,-6-108 64 16,6 82 29-16,0 2 16 15,0 2-4-15,0 2-23 16,0-2-30-16,-10 0-72 15,-7 1-13-15,-4 6-5 16,-3 2-36-16,-4 9 3 16,-7 4-14-16,0 4-13 0,-3 27 0 15,-2 10-5-15,3 13-4 16,6 11 7-16,6 5-5 16,9 4 7-16,9 2 0 15,7-5 0-15,0-7 0 16,11-14-8-16,12-12 2 15,6-14 6-15,6-16 9 16,8-8 10-16,1-20-4 16,3-24 0-16,0-18-2 15,4-28-12-15,-4-35 0 0,-14-29 13 16,-15-4-13-16,-14 29 10 16,-4 41-10-16,0 43 25 15,0 16 10-15,-4 4-19 16,-4 6-17-16,0 2 0 15,4 16 0-15,-3 1 0 16,-1 7 0-16,-6 27 0 16,-1 19 0-16,1 13 0 15,3 12 0-15,7 8 0 16,4 2 0-16,0-1 0 16,8-1 0-1,15-6 0-15,4-6 0 0,2-8 0 16,4-7 0-16,3-11 0 0,1-12 0 15,8-14-90-15,2-14-116 16,17-12-94-16,-10-22-258 16,-12-6-276-16</inkml:trace>
  <inkml:trace contextRef="#ctx0" brushRef="#br0" timeOffset="30333.6">14963 4614 1162 0,'0'0'1169'16,"0"0"-586"-16,0 0-229 16,0 0-49-16,0 0-164 15,0 0-91-15,0 0-16 16,-16 80 10-16,10-14 5 15,-3 15 11 1,3 3-12-16,4 4-10 0,2-2-23 16,0-4-8-16,10-7-6 0,17-9-1 15,11-10-36 1,9-14-125-16,26-22-175 0,-10-12-500 16,-10-8-563-16</inkml:trace>
  <inkml:trace contextRef="#ctx0" brushRef="#br0" timeOffset="30774.91">15535 4788 2090 0,'0'0'947'16,"0"0"-366"-16,0 0-291 31,0 0-102-31,0 0-188 16,0 0 0-16,0 0 0 15,-37 35 0-15,30 27 0 0,-1 8 0 0,-4 4 0 16,1-2 0-16,0-12 0 16,2-12 0-16,2-15 0 15,3-15 0 1,4-11 0-16,0-7 0 0,0-10 0 16,0-27 0-16,2-34 0 15,11-35 0-15,7-30 0 16,-1 9 0-16,-6 31 0 0,-5 38 0 15,0 36 0-15,-4 6 0 16,0 6 0-16,5 7 0 16,3 3 0-16,7 31 0 15,8 15 0-15,4 14 0 16,5 8 0 0,-1 7 0-1,-1-1 0-15,-2-2 0 16,-9-4 0-16,-2-10 0 15,-8-8-114-15,-2-14-48 16,-6-11-69-16,-5-24-127 16,0-1-345-16,0-5-95 0</inkml:trace>
  <inkml:trace contextRef="#ctx0" brushRef="#br0" timeOffset="30979.03">15444 5043 2114 0,'0'0'802'0,"0"0"-456"16,0 0-31-16,0 0-162 16,0 0-84-16,0 0-32 15,0 0-13-15,99-4-24 16,-55-6-4-16,8-2-146 0,10-8-218 16,-14 4-533-16,-9 0-566 0</inkml:trace>
  <inkml:trace contextRef="#ctx0" brushRef="#br0" timeOffset="31277.42">15790 4449 1866 0,'0'0'784'0,"0"0"-484"16,0 0-36-16,0 0-43 15,0 0-53-15,136 43-73 16,-87 0-29-16,-1 16-2 16,0 7-32-16,-6 8-13 15,-7 6 11-15,-8 1-19 16,-9-1 8-16,-9-6-17 16,-7-6-1-16,-2-8-1 15,0-10 0-15,-11-6-1 16,-5-9-42-16,1-13-122 15,1-8-309-15,3-10-527 0</inkml:trace>
  <inkml:trace contextRef="#ctx0" brushRef="#br0" timeOffset="31678.47">16913 4932 2445 0,'0'0'798'16,"0"0"-457"-16,0 0-30 15,0 0-110-15,0 0-201 16,0 0 0-16,0 0 0 16,129-43 0-16,-84 31 0 15,1 2 0-15,-1-1 0 0,-1 5-17 16,-8 2-110-16,-7 4-89 15,-9 0-108-15,-20 6-252 16,0 10-77-16,-18 2-160 0</inkml:trace>
  <inkml:trace contextRef="#ctx0" brushRef="#br0" timeOffset="31803.64">17008 5159 1633 0,'0'0'886'16,"0"0"-368"-16,0 0-170 15,0 0-100-15,0 0-119 16,0 0 0-16,0 0-80 16,129-10-26-16,-81 0-23 0,16-2-155 15,-10 0-350-15,-10 4-555 0</inkml:trace>
  <inkml:trace contextRef="#ctx0" brushRef="#br0" timeOffset="33334.78">17833 4626 1482 0,'0'0'654'16,"0"0"-340"-16,0 0 150 15,0 0-170-15,0 0-109 16,0 0-74-16,0 0-4 16,73-109-29-16,-50 99-29 15,-1 6-23-15,3 4-26 16,-1 4 0-16,-4 23-12 15,-4 11-3-15,-7 12 3 0,-9 4-50 16,0 4-7 0,-11-1 3-16,-16-7 29 0,0-10 16 15,2-12 21-15,3-10 0 16,9-9 36-16,7-6 34 16,6-3 55-16,0 0 4 15,0-14-27-15,0-2-59 16,2-2-29-16,11 4-13 15,5 4 2-15,7 3-3 16,8 7-7-16,7 3-13 16,4 20 2-1,1 12 6-15,-3 7-72 0,-9 6-7 16,-8 4-19-16,-14 0 2 0,-11-1 11 16,-11-8 31-16,-27-4 66 15,-13-9 10-15,-5-8 71 16,-4-8 18-16,3-10 32 15,5-4-26-15,12 0 10 16,11 0-35-16,11-4-25 16,11-3-15-16,7 4-40 15,0-1-85-15,38-8-126 0,0-1-151 16,3 2-626-16</inkml:trace>
  <inkml:trace contextRef="#ctx0" brushRef="#br0" timeOffset="33546.61">18502 4973 2567 0,'0'0'908'0,"0"0"-539"0,0 0-117 16,0 0-252-16,0 0 0 15,0 0 0-15,124-38 0 16,-70 30 0-16,1-1 0 0,3 4-120 16,2 1-353-16,-12 4-249 15,-19 0-237-15</inkml:trace>
  <inkml:trace contextRef="#ctx0" brushRef="#br0" timeOffset="33734.75">18573 5147 1699 0,'0'0'675'0,"0"0"-186"16,0 0-148-16,0 0-45 16,0 0-120-16,0 0-1 15,0 0-46-15,131 22-70 0,-67-28-34 16,10-10-25-16,22-8-90 16,-18 6-277-16,-18 0-777 0</inkml:trace>
  <inkml:trace contextRef="#ctx0" brushRef="#br0" timeOffset="34301.03">19917 4827 1440 0,'0'0'1124'15,"0"0"-580"-15,0 0-293 16,0 0-11-16,0 0-69 16,-148-97-84-16,108 97-57 15,-3 8-19-15,-1 22-5 16,1 12 13-16,4 8 8 15,7 4 6-15,15-1-12 16,10-5-7-16,7-8 1 0,7-10-8 16,21-12 1-16,11-12 7 15,5-6-6-15,5-12 3 16,-2-20 0-16,-4-12-12 16,-8-12 0-16,-8-10 0 15,-10-10 0-15,-7-7 0 16,-8-7 0-16,-2 1 0 15,0 8 0-15,-5 8 0 16,-8 19 0-16,0 16 0 16,3 18 0-16,4 12 0 15,1 8 0-15,1 6 0 0,2 26 0 16,0 16 0-16,2 18 0 16,0 12 0-16,0 11 0 15,0 1 0-15,13-2 0 16,9-4 0-16,5-9 0 15,4-13 0-15,3-12-84 16,-3-12-101-16,9-18-107 16,-11-10-316-16,-5-10-286 0</inkml:trace>
  <inkml:trace contextRef="#ctx0" brushRef="#br0" timeOffset="34601.56">20433 4457 1430 0,'0'0'668'16,"0"0"-284"-16,0 0 179 16,0 0-264-16,0 0-49 15,0 0-125-15,0 0-68 16,-49-30-30-16,29 77 4 15,0 17 26-15,2 14-7 0,7 10 14 16,6 6-10-16,5 3-17 16,3-5-37-16,26-8 0 15,9-10 0-15,8-12 0 16,6-13-75-16,1-16-60 16,16-24-105-16,-13-9-139 15,-14 0-622-15</inkml:trace>
  <inkml:trace contextRef="#ctx0" brushRef="#br0" timeOffset="35473.98">20841 4403 2119 0,'0'0'708'0,"0"0"-328"16,0 0 183-16,0 0-237 16,0 0-326-16,0 0 0 15,0 0 0-15,0 36 0 0,-2 21 0 16,2 8 0-16,0 6 0 15,0-3 0-15,0-8 0 16,0-11 0-16,0-13 0 16,0-14 0-16,0-15-200 15,0-7-1-15,0-11 56 16,0-25-191-16,0-15-14 16,-10-11 210-16,2-8 91 15,-1 0 49-15,3 6 70 16,0 11 187-16,6 13 75 15,0 14-35-15,0 6-72 0,8 8-99 16,11 0-62-16,6 6-36 16,6 6-28-16,2 0 0 15,1 4-11-15,-3 22 1 16,-4 10-29-16,-9 9-62 16,-7 2-22-16,-11 2-4 15,0-5-31-15,-9-6 28 16,-9-8 64-16,-1-10 66 15,2-8 11-15,7-8 71 16,5-2 33-16,5-2 32 0,0 0-9 16,0 0-43-1,18 0-49-15,11-6-44 0,13-2-2 16,9 6-54-16,7 2-14 16,0 0 14-16,-4 20-21 15,-8 10 3-15,-12 8 35 16,-14 4 20-16,-13 2 4 15,-7 0-7-15,-19-1 20 16,-21-7 5-16,-13-4 20 16,-6-6 8-16,-5-8 5 15,5-6-29-15,7-6 7 16,13-6-16-16,20-14-61 16,13-16-206-16,6-8-730 0</inkml:trace>
  <inkml:trace contextRef="#ctx0" brushRef="#br0" timeOffset="35709.21">21534 4363 2027 0,'0'0'1060'0,"0"0"-720"0,0 0-171 15,0 0-79-15,0 0 23 16,134 98-70-16,-77-35-26 15,-1 9-10 1,-7 10-6-16,-9 4-1 0,-15 5 0 16,-17-3-10-16,-8-4-22 15,-8-10-11-15,-21-9-14 0,-9-14-56 16,-7-15-76-16,12-14-161 16,11-15-493-16</inkml:trace>
  <inkml:trace contextRef="#ctx0" brushRef="#br0" timeOffset="35898.21">22338 4806 2467 0,'0'0'922'15,"0"0"-619"-15,0 0-86 0,0 0-151 0,161-44-66 16,-90 30-181-1,9 2-267-15,-20 4-339 16,-24 8-808-16</inkml:trace>
  <inkml:trace contextRef="#ctx0" brushRef="#br0" timeOffset="36039.51">22443 5007 2160 0,'0'0'738'15,"0"0"-372"-15,0 0 151 16,0 0-323-16,0 0-128 0,0 0-59 15,146-24-7-15,-51-9-166 16,-15 4-379-16,-9 0-1035 0</inkml:trace>
  <inkml:trace contextRef="#ctx0" brushRef="#br0" timeOffset="36575.18">23517 4628 1033 0,'0'0'1232'16,"0"0"-721"-16,0 0-190 15,0 0-47-15,0 0-118 16,-147-72-87-16,95 94-40 16,-4 20-23-16,6 12 13 15,5 8 19-15,11 0-1 16,17-4-1-16,15-7-12 16,2-13-12-16,17-10 5 15,19-14 4-15,9-12 18 16,5-2-12-16,2-22-6 15,-5-18 4-15,-7-13-4 0,-9-12 12 16,-14-26 8-16,-7-25-7 16,-10 6-14-16,0 11-20 15,0 21 0-15,-14 28 0 16,1 6 0-16,-1 8 0 16,6 18 0-16,1 18 0 15,7 0 0-15,0 33 0 16,0 20 0-16,2 17 0 0,9 12 0 15,5 11 0-15,-1 3 0 16,1-2 0-16,0-6 0 16,2-8 0-16,0-13-186 15,8-17-141-15,-4-20-453 16,-1-18-443-16</inkml:trace>
  <inkml:trace contextRef="#ctx0" brushRef="#br0" timeOffset="36842.28">24023 4161 2408 0,'0'0'848'16,"0"0"-386"-16,0 0-233 16,0 0-80-16,0 0-149 15,0 0 0-15,0 0 0 16,-61 184 0-16,43-66 0 15,1 23 0-15,6-13 0 16,6-24 0-16,5-33 0 16,0-25 0-16,14 2 0 15,10-2 0-15,14-4-23 16,8-16-85-16,8-18-93 16,29-18-144-16,-17-20-402 0,-5-8-459 15</inkml:trace>
  <inkml:trace contextRef="#ctx0" brushRef="#br0" timeOffset="37235.78">24687 4299 2133 0,'0'0'766'15,"0"0"-422"-15,0 0-29 0,0 0-215 16,0 0-84-16,0 0-15 15,0 0-2-15,-5 50-95 16,5-32-4-16,0-4-23 16,3-6-21-16,1-8 5 15,3 0 85-15,-5-2 48 16,-2-18-3-16,0-2 4 16,-5 0 5-16,-21 4 9 15,-8 4 10-15,-9 12 26 16,-3 2 28-16,-6 14 14 15,4 22 42-15,3 10 10 16,11 8-38-16,12 6-16 16,15 1-35-16,7-3-19 0,19-4-7 15,25-8-16-15,14-8-8 16,11-16-47-16,9-12-83 16,-3-10-110-16,13-26-75 15,-22-12-246-15,-16-2-124 0</inkml:trace>
  <inkml:trace contextRef="#ctx0" brushRef="#br0" timeOffset="37542.11">24749 4042 2002 0,'0'0'570'0,"0"0"-227"15,0 0-79-15,0 0-55 16,0 0-93-16,129 57-37 16,-91-10-22-16,0 14-21 15,-3 11-10-15,-6 22-19 16,-8 25-5-16,-13-11-1 16,-8-10 0-16,0-16 0 0,-15-24-1 31,-12 4 1-31,0 1 8 15,-2-13-9-15,5-10 0 0,2-12-65 16,10-14-193-16,10-8-435 16,2-6-695-16</inkml:trace>
  <inkml:trace contextRef="#ctx0" brushRef="#br0" timeOffset="37777.41">25609 4612 2709 0,'0'0'890'16,"0"0"-607"-16,0 0-69 16,0 0-214-16,0 0 0 15,0 0 0-15,0 0 0 16,134-20-15-16,-81 18-330 15,8 2-311-15,-15 0-337 16,-13 0-364-16</inkml:trace>
  <inkml:trace contextRef="#ctx0" brushRef="#br0" timeOffset="37903.55">25614 4754 1380 0,'0'0'527'0,"0"0"-142"15,0 0 92-15,0 0-211 16,0 0-82-16,0 0-21 15,0 0-63-15,21 60-100 16,76-64-15-16,-13-14-202 16,-6-2-563-16</inkml:trace>
  <inkml:trace contextRef="#ctx0" brushRef="#br0" timeOffset="38673.75">26968 4608 1810 0,'0'0'685'0,"0"0"-189"16,0 0-181-16,0 0-47 0,0 0-64 16,-29-115-62-1,5 102-58-15,-12 10-33 0,-11 3-42 16,-6 12-9-16,-5 23 1 15,2 9-1-15,13 8 1 16,15 0 17-16,16-2-6 16,12-6-12-16,7-10 0 15,29-10 0-15,11-16 0 16,6-8 0-16,1-9 0 16,-3-26 0-16,-6-13 0 15,-12-14 0-15,-8-12 0 16,-6-27 0-16,-5-21 0 15,-5 8 0-15,-7 14 0 0,-2 20 0 16,0 27 0-16,0 9 0 16,0 12 0-16,0 24 0 15,-2 8 0-15,0 38 0 16,0 22 0-16,-1 33 0 16,1 25 0-16,2-6 0 15,0-12 0-15,0-15 0 16,0-19 0-16,0 2 0 15,9 0 0-15,4-16-206 16,16-21-277-16,-2-16-326 16,0-15-536-16</inkml:trace>
  <inkml:trace contextRef="#ctx0" brushRef="#br0" timeOffset="38972.48">27712 4100 1525 0,'0'0'698'0,"0"0"-199"16,0 0-38 0,0 0-182-16,0 0-102 0,0 0-78 15,0 0-41-15,-109-8-23 16,69 44 7-16,-7 9 24 15,-2 9 3-15,0 6 19 16,7 6-88-16,11 2 0 16,10 3 0-16,19-2 0 15,2-2 0-15,29-3 0 16,21-6 0-16,8-10 0 16,8-8 0-16,5-10-152 15,19-13-146 1,-19-11-267-16,-13-6-387 0</inkml:trace>
  <inkml:trace contextRef="#ctx0" brushRef="#br0" timeOffset="39272.25">28222 4193 1817 0,'0'0'945'0,"0"0"-353"15,0 0-95-15,0 0-252 16,0 0-245-16,0 0 0 16,0 0 0-16,-4 56 0 15,-1 6 0 1,3 8 0-16,-2 2 0 0,2-4 0 0,0-9 0 16,2-13 0-16,0-12-30 15,0-16-101-15,0-14-64 16,0-4-16-16,2-42-110 15,9-4-491-15,-3-6-182 0</inkml:trace>
  <inkml:trace contextRef="#ctx0" brushRef="#br0" timeOffset="39566.25">28213 4127 1735 0,'0'0'731'0,"0"0"-133"16,0 0-86-16,0 0-248 15,0 0-129-15,0 0-84 16,0 0-36-16,-33-10 0 15,62 42 6-15,13 6-12 16,10 0 1-16,10 2-10 16,3 0-35-16,-3 0-16 15,-11 0-27-15,-11 2-19 16,-19-2-7-16,-17 0 38 16,-4-1 9-1,-31-1 20-15,-19-2 8 16,-10-4 5-16,-9-4 24 0,-2 0 17 15,7-6 10-15,8 0-1 16,16-6-4-16,13-2-13 16,16-5-9-16,11-6-60 15,2-3-195-15,22-3-398 16,3-12-501-16</inkml:trace>
  <inkml:trace contextRef="#ctx0" brushRef="#br0" timeOffset="39896.71">28475 3844 2092 0,'0'0'621'15,"0"0"-266"-15,0 0-87 16,0 0-71-16,127 46-83 15,-73-2-51-15,2 14-5 0,-2 9-23 16,-5 9-23 0,-9 4-3-16,-11 2-9 0,-8 2 0 15,-13 1 0-15,-8-1 0 16,0-6 1-16,-18-2-1 16,-11-8 0-16,-4-9 0 15,-3-8 0-15,3-8 1 16,4-11 0-16,4-8 0 15,8-8-1-15,7-8-87 16,10-8-186-16,14-16-332 0,15-10-1082 0</inkml:trace>
  <inkml:trace contextRef="#ctx0" brushRef="#br0" timeOffset="40070.01">29452 4882 2183 0,'0'0'1587'16,"0"0"-1261"-16,0 0-326 15,0 0 0-15,0 0 0 0,0 0 0 16,0 0-1162-16</inkml:trace>
  <inkml:trace contextRef="#ctx0" brushRef="#br0" timeOffset="52502.56">14444 6785 2136 0,'0'0'305'16,"0"0"-226"-16,0 0-17 0,-35 115 1 15,35-85-51-15,0-8-11 16,0-12 0-16,0-10 0 16,4 0 149-16,4-18 85 15,4-18-117-15,-3-10-28 16,0-6-28-16,-7 2 3 16,-2 5 18-16,0 14 13 15,-7 10 58-15,-10 19-20 16,-10 2-89-16,-2 32-45 15,-14 39-22-15,1 39 13 16,2 36 8-16,13-7 1 16,16-27 0-16,11-34 0 15,2-30 0-15,25 0 2 0,11 0-2 16,13-9 0-16,11-19 0 16,8-20 9-16,1-9 8 15,0-32-10-15,-4-18 1 16,-5-31 7-16,-6-38-14 15,-11-38 12-15,-14-5-1 16,-18 32-6-16,-8 45 10 16,-5 50 17-16,0 20 20 15,0 4-9-15,-3 8-44 16,-5 12 0-16,-4 6 0 16,-5 50 0-16,-6 47 0 0,4 45 0 15,1 14 0 1,11-3 0-16,7-39 0 0,0-40 0 15,9-26 0-15,15-9 0 16,10-4 0-16,10-5 0 16,12-9 0-16,4-23 0 15,5-7 0-15,-5-37 0 16,-7-16 0-16,-13-14 0 16,-13-6 0-16,-14-2 0 15,-13 8 0-15,0 13 0 16,-6 17 0-16,-10 16 0 15,0 22 0-15,3 4 0 0,2 36 0 16,4 19 0-16,7 13 0 16,0 6 0-16,16 0 0 15,20-4 0-15,12-8 0 16,16-13 0-16,11-17 0 16,10-21 0-16,6-13 0 15,1-9 0-15,-3-32 0 16,-12-10 0-16,-17-10 0 15,-18-5 0-15,-19 2 0 16,-19 4 0-16,-4 10 0 16,-19 14 0-16,-14 13 0 0,-8 22 0 15,-3 5 0-15,-1 34 0 16,5 16 0-16,9 8 0 16,8 0 0-16,17-6 0 15,6-8 0 1,2-14 0-16,22-10 0 15,8-16 0-15,3-8 0 16,1-5 0-16,-3-26 0 16,-2-6 0-16,-8-6 0 0,-5 5 0 15,-10 6 0 1,-3 14 0-16,-3 8 0 0,0 10 0 16,2 0 0-16,6 22 0 15,3 10 0-15,7 6 0 16,5 0 0-16,6 0 0 15,0-7 0-15,5-9 0 16,-1-11 0-16,-1-8 0 16,-3-3 0-16,-4-14 0 15,-5-19 0-15,-4-9 0 16,-10-8 0-16,-2-4 0 16,-6 0 0-16,0 6 0 15,0 8 0-15,-6 14 0 0,2 12 0 16,4 10 0-16,0 4 0 15,4 0 0-15,25 12 0 16,10 10 0-16,7 6 0 16,1 2 0-16,-5 2 0 15,-6 0 0-15,-11 2 0 16,-9 2 0-16,-10 0 0 16,-4 2 0-16,-2-3 0 15,0-5 0-15,0-8 0 16,5-6 0-16,10-10 0 0,12-6 0 15,13-8 0-15,11-24 0 16,7-15 0-16,2-8 0 16,0-30 0-16,-6-35 0 15,-14-31 0-15,-13 9 0 16,-21 28 0-16,-6 44 0 16,0 38 0-16,-6 10 0 15,-7 12 0-15,-1 10 0 16,1 15 0-16,-3 53 0 15,9 45 0-15,7 29 0 16,7-5 0-16,18-29 0 0,2-40 0 16,-1-28 0-16,8 0 0 15,3-3 0-15,5-9 0 16,-1-19 0-16,-5-9 0 16,-5-9 0-16,-4-26 0 15,-3-11 0 1,-6-4 0-16,-2-2 0 0,-5 10 0 15,-7 12 0-15,-2 16 0 16,0 14 0-16,2 4 0 16,6 30 0-16,-1 10 0 15,7 8 0-15,1-2 0 16,3-4 0-16,2-10 0 16,3-11 0-16,-3-15 0 0,3-10 0 15,-2-9 0-15,0-19 0 16,0-12 0-16,-1-6 0 15,0-4 0-15,-4 4 0 16,-2 8 0-16,-5 12 0 16,-2 14 0-16,-3 12 0 15,4 12 0-15,1 32 0 16,1 34 0-16,5 42 0 0,-7 41 0 16,-8 16 0-1,-2-5 0-15,-6-20 0 0,-11-24 0 16,-1-28 0-16,5-21 0 15,-1-25 0-15,-1-14 0 16,-6-1 0 0,-6-7 0-16,-4-10 0 0,-4-22 0 15,-1-9 0-15,5-36 0 16,6-42 0-16,25-51 0 16,16-47 0-16,45-10 0 15,12 33 0-15,-2 50 0 16,18 34-378-16,-22 34-656 15,-5 7-1104-15</inkml:trace>
  <inkml:trace contextRef="#ctx0" brushRef="#br0" timeOffset="52643.8">18223 7670 1506 0,'0'0'958'0,"0"0"-319"16,0 0-129-16,0 0-243 15,4 124-51 1,3-90-216-16,-5 2 0 0,-2-1 0 15,-20 13 0-15,-18-10-326 16,-6-8-1310-16</inkml:trace>
  <inkml:trace contextRef="#ctx0" brushRef="#br0" timeOffset="53471.15">19838 7142 1916 0,'0'0'629'15,"0"0"-308"-15,0 0 131 16,0 0-223-16,-54-112-64 0,23 100-69 16,-7 12-42-16,-1 4-23 15,-6 36-11-15,3 20 14 16,4 17 8 0,11 7-16-16,11 0-10 0,16-8 11 15,0-9-25-15,25-20 8 16,10-16 5-16,8-23-13 15,1-8 7-15,4-35-9 16,-2-23 0-16,-3-34 0 16,-6-42 0-16,-5-39 0 15,-10-11 0-15,-9 13 0 16,-9 45 0 0,-4 56 0-16,0 30 0 0,0 22 0 0,0 6 0 31,0 8 0-31,0 4 0 0,-4 24 0 15,-5 44 0 1,-2 50 0-16,2 53 0 16,0 19 0-16,7-7 0 15,2-27 0-15,7-48 0 16,15-26 0-16,7-23 0 16,7-17 0-16,14-8 0 15,51-30-282-15,-11-4-588 0,-9-18-596 0</inkml:trace>
  <inkml:trace contextRef="#ctx0" brushRef="#br0" timeOffset="53745.88">20800 6729 788 0,'0'0'1563'0,"0"0"-975"15,0 0-270 1,0 0-31-16,21-120-21 0,-21 110-74 15,0 8-98-15,0 2-94 0,-19 20 0 16,-14 42 0 0,-13 51 0-16,-8 49 0 0,8 19 0 15,19-9 0-15,27-24 0 16,0-47 0-16,31-24 0 16,5-20 0-16,13-13 0 15,13-4 0-15,16-10 0 16,32-30-473-16,-21-4-480 15,-20-28-875-15</inkml:trace>
  <inkml:trace contextRef="#ctx0" brushRef="#br0" timeOffset="54242.78">21115 7204 1647 0,'0'0'1067'15,"0"0"-412"-15,0 0-156 16,0 0-271-16,0 0-228 15,-18-112 0-15,34 97 0 16,1 4 0 0,4 5 0-16,0 6 0 0,2 2 0 15,2 24 0-15,-1 17 0 16,-1 11 0-16,-6 10 0 16,-1 2 0-16,-7 2 0 15,-3-6 0-15,1-5 0 0,0-13 0 16,2-11 0-16,6-12 0 15,8-15 0-15,8-6 0 16,6-10 0-16,11-25 0 16,-2-13 0-16,-1-12 0 15,-5-10 0-15,-7-12 0 16,-10-6 0-16,-15 2 0 16,-8 7 0-1,0 17 0-15,-10 20 0 16,-17 22 0-16,-5 20 0 0,-3 6 0 0,2 34 0 15,1 16 0-15,14 10 0 16,12 1 0-16,6-5 0 16,17-12 0-16,26-12 0 15,15-18 0-15,11-16 0 16,2-4-33 0,9-66-342-16,-17-1-461 0,-19-5-731 0</inkml:trace>
  <inkml:trace contextRef="#ctx0" brushRef="#br0" timeOffset="54510.31">21824 6525 2706 0,'0'0'865'0,"0"0"-555"16,0 0-95-16,0 0-215 15,0 0 0-15,151 52 0 16,-90-8 0-16,3 16 0 16,5 29 0-16,-5 29 0 15,-12 26 0-15,-21-8 0 16,-24-27 0-16,-7-33 0 16,-12-24 0-16,-19 4 0 15,-11 4 0-15,-10 2 0 0,2-9 0 16,-13-7 0-16,16-14-700 15,14-14-1134-15</inkml:trace>
  <inkml:trace contextRef="#ctx0" brushRef="#br0" timeOffset="55110.37">22946 6677 2273 0,'0'0'736'0,"0"0"-353"16,0 0 170-16,0 0-402 15,0 0-151-15,0 0 0 16,0 0 0-16,-8-22 0 16,50 51 0-16,22 4 0 0,34 11 0 15,32 5 0-15,-5-7 0 16,-17-10 0-16,-21-12 0 16,-31-10 0-16,-7 0 0 15,-8-2 0-15,-24-2 0 16,-15 0 0-16,-2 0 0 15,-19 8 0 1,-22 8 0-16,-16 12 0 0,-13 12 0 16,-10 8 0-16,0 7 0 15,4 1 0-15,10-6 0 16,14-4 0-16,14-10 0 0,18-10 0 16,16-8 0-16,4-14 0 15,54-12-296-15,6-20-476 16,6-8-804-16</inkml:trace>
  <inkml:trace contextRef="#ctx0" brushRef="#br0" timeOffset="55330.25">23962 7211 2107 0,'0'0'823'0,"0"0"-325"15,0 0-119-15,0 0-90 0,0 0-289 16,0 0 0-16,-143 94 0 15,93-46 0-15,-8 8 0 16,-9 6 0-16,0 0 0 16,2 1 0-16,8-9 0 15,14-10 0 1,12-10 0-16,13-12 0 0,18-22-105 16,9 0-426-16,14-8-596 0</inkml:trace>
  <inkml:trace contextRef="#ctx0" brushRef="#br0" timeOffset="56236.45">24593 6693 363 0,'0'0'1538'0,"0"0"-975"16,0 0-55-16,0 0-51 15,0 0-190-15,0 0-76 16,0 0-88-16,5-74 3 16,14 62-106-16,4 4 0 15,1 2 0-15,5 6 0 16,5 0 0-16,6 22 0 16,5 20 0-16,3 12 0 15,-1 17 0-15,-5 5 0 16,-8 4 0-16,-8-6 0 15,-13-6 0-15,-7-13 0 16,-6-13 0-16,0-16 0 0,0-11 0 16,-8-15 0-16,-3 0 0 15,3-25 0-15,-2-22 0 16,6-13 0-16,4-12 0 16,0-6 0-16,7 2 0 15,15 5 0-15,7 13 0 16,4 14 0-16,6 12 0 15,-4 12 0-15,1 10 0 16,-1 10 0-16,-1 0 0 16,-3 26 0-16,-2 12 0 15,0 15 0-15,-6 11 0 16,-6 6 0-16,-3 6 0 0,-6 6 0 16,-3-2 0-16,6 15-33 15,-2-21-498-15,0-18-556 0</inkml:trace>
  <inkml:trace contextRef="#ctx0" brushRef="#br0" timeOffset="56568.85">24825 7720 1106 0,'0'0'1339'15,"0"0"-681"-15,0 0-134 16,0 0-179-16,0 0-221 16,0 0-124-16,0 0 0 15,58 0 0-15,22-2 0 0,43-6 0 16,33-2 0-1,-10 2 0-15,-28 2 0 16,-41 2 0-16,-33 2 0 0,-5 0 0 16,-4 2 0-16,-14 0 0 15,-14 0 0-15,-12 10-255 16,-21 10-312-16,-2 2-399 0</inkml:trace>
  <inkml:trace contextRef="#ctx0" brushRef="#br0" timeOffset="57040.85">25199 8119 1952 0,'0'0'763'0,"0"0"-237"15,0 0 25-15,0 0-247 32,0 0-304-32,0 0 0 0,0 0 0 0,127-94 0 15,-78 72 0-15,0 12 0 16,0 10 0-16,-4 0 0 15,-5 28 0 1,-11 14 0-16,-10 10 0 0,-13 8 0 0,-6 8 0 16,-12 0 0-1,-24 3 0 1,-12-3 0-16,-10-6 0 0,-5-8 0 0,-2-7 0 16,3-15 0-16,5-13 0 15,11-15 0-15,13-4 0 16,13-18 0-16,15-19 0 15,5-14 0-15,25-7 0 16,17 2 0-16,12 8 0 16,6 12 0-16,0 14 0 15,-2 16 0 1,0 6 0 0,-6 7 0-16,-2 15 0 15,-2 5 0-15,0-1 0 0,2-4 0 16,-4-10 0-1,1-8 0-15,-5-4 0 0,-1-28-200 16,-12-8-413-16,-12-6-494 16</inkml:trace>
  <inkml:trace contextRef="#ctx0" brushRef="#br0" timeOffset="57276.87">26375 7189 2155 0,'0'0'827'0,"0"0"-315"16,0 0-54-16,0 0-314 15,0 0-144-15,0 0 0 16,116-32 0-16,-76 29 0 15,-1 3-66-15,-8 6-423 16,-14 15-403-16,-7 2-281 0</inkml:trace>
  <inkml:trace contextRef="#ctx0" brushRef="#br0" timeOffset="57402.68">26437 7435 1713 0,'0'0'708'0,"0"0"-176"0,0 0-2 15,0 0-240-15,0 0-109 16,0 0-39-16,0 0-142 15,79 14 0-15,-4-52 0 16,-9 2-153-16,-7-2-810 0</inkml:trace>
  <inkml:trace contextRef="#ctx0" brushRef="#br0" timeOffset="57898.52">27077 6747 1205 0,'0'0'1580'0,"0"0"-819"15,0 0-211 1,0 0-550-16,0 0 0 0,0 0 0 16,0 0 0-16,-17-76 0 15,21 118 0-15,0 16 0 16,-4 14 0-16,0 9 0 16,0 3 0-16,-14-4 0 15,4-11 0-15,3-17 0 16,5-16 0-16,2-18 0 0,9-14 0 15,22-4 0-15,9-4 0 16,11-14 0-16,5 0 0 16,4 2 0-16,-4 4-149 15,-7 6-103-15,-9 2-70 32,-16 1-201-32,-12-1 190 0,-12 0 145 15,0-6 188-15,-4-5 19 0,-12-7 159 16,3-9 105-16,1-5 66 15,3-6-42-15,7-2-10 16,0 4-51-16,0 8-158 16,2 10-88-16,0 10 0 0,0 10 0 15,0 2 0 1,0 16 0-16,0 24 0 0,0 18 0 16,0 10 0-16,0 11 0 15,4 3 0-15,0-4 0 16,1-6 0-16,-3 12-245 15,-2-21-569-15,0-16-586 0</inkml:trace>
  <inkml:trace contextRef="#ctx0" brushRef="#br0" timeOffset="58102.91">27208 7708 2457 0,'0'0'721'0,"0"0"-246"16,0 0-32-16,0 0-443 15,0 0 0 1,0 0 0-16,166-40 0 0,-85 16 0 16,2 0 0-16,-6 6 0 15,-15 8-144-15,-20 8-206 16,-34 5-291-16,-8 18-80 16,-4 3-228-16</inkml:trace>
  <inkml:trace contextRef="#ctx0" brushRef="#br0" timeOffset="58607.42">27266 8045 1513 0,'0'0'863'0,"0"0"-251"16,0 0-34-16,0 0-232 16,0 0-162-16,0 0-184 15,0 0 0-15,125-84 0 16,-63 51 0-16,4 8 0 15,-9 7 0-15,-8 14 0 16,-11 4 0-16,-11 5 0 16,-13 23 0-16,-10 11 0 15,-4 9 0-15,-10 6 0 16,-15 4 0-16,-14 0 0 0,-3 2 0 16,-7-2 0-16,-2-4 0 15,-5-5 0-15,4-7 0 16,6-12 0-16,5-8 0 15,10-12 0-15,12-10 0 16,7 0 0-16,10-16 0 16,2-18 0-16,6-6 0 15,23-6 0-15,6 4 0 0,2 3 0 16,1 11 0 0,-2 12 0-16,-1 14 0 0,-2 2 0 15,4 9 0-15,-2 14 0 16,5 4 0-16,2-1 0 15,5-6 0-15,7-8 0 16,1-8 0-16,3-4 0 16,-4-7 0-16,-5-15 0 15,-11-6 0-15,-7-2 0 16,-6-4 0-16,-12 2 0 16,-5 4 0-16,-6 4 0 15,-2 8 0-15,-19 16 0 16,-14 0-698-16,-1 4-1690 0</inkml:trace>
  <inkml:trace contextRef="#ctx0" brushRef="#br0" timeOffset="66773.64">6621 10421 2378 0,'0'0'493'0,"0"0"-266"16,0 0 131-16,0 0-143 15,0 0-121-15,0 0-74 16,-10 6-6-1,4 10-14-15,2 0 0 0,2-2 6 16,2-4-6-16,0-8 0 16,2-2 11-16,16-4 9 15,3-22 14-15,-2-10-5 16,-3-4-19-16,-7 0 7 0,-9 4-8 16,0 12 9-1,-19 12 22-15,-12 12-40 0,-11 20-46 16,-24 64-241-16,8-6-445 15,6 4-394-15</inkml:trace>
  <inkml:trace contextRef="#ctx0" brushRef="#br0" timeOffset="67110.52">6231 10989 1852 0,'0'0'674'0,"0"0"-302"32,0 0 110-32,0 0-271 0,0 0-119 15,0 0-82 1,0 0 2-16,-19 62 1 16,19-22-12-16,8-2-1 15,5-8 0-15,8-12 0 16,-1-12-6-16,-1-6 3 15,-2-6 3-15,-7-22 21 16,-8-8 15-16,-2-4 38 16,-4-3-25-16,-18 7 2 0,0 13 2 15,-3 13 20-15,3 10-44 16,5 6-29-16,3 26-33 16,11 12-176-16,12 20-293 15,20-12-430-15,8-14-727 0</inkml:trace>
  <inkml:trace contextRef="#ctx0" brushRef="#br0" timeOffset="67371.06">6669 11001 2288 0,'0'0'780'16,"0"0"-409"-16,0 0-38 15,0 0-183-15,0 0-109 16,0 0-31-16,0 0 1 15,25 86-10-15,7-68 11 16,6-8-12-16,4-10-4 16,-2 0-5-16,-9-22 1 15,-10-8 8-15,-13-7 14 16,-8-3 2-16,-6 3 34 16,-19 0-10-16,-4 11-40 0,-2 8 0 15,0 16 0 1,-5 8 0-16,11 21-326 0,6 0-845 0</inkml:trace>
  <inkml:trace contextRef="#ctx0" brushRef="#br0" timeOffset="68573.95">7584 10058 2428 0,'0'0'513'16,"0"0"-199"-16,0 0 184 16,0 0-358-16,0 0-101 15,0 0-29-15,0 0 8 16,132 16-4-16,-61-8-8 15,6-6-6-15,-1-2 0 16,-11 0-15-16,-19-14 1 16,-17-2 14-16,-17 0 6 0,-12 0 17 15,-4 4 35 1,-19 6 0-16,-4 6-58 0,3 0 0 16,4 30 0-16,6 22 0 15,12 33 0-15,2 2 0 16,0 12 0-16,13 1 0 15,7-14 0-15,1 8 0 16,-6-7 0-16,-3-13 0 16,-12-12 0-16,0-12 0 15,-27-14 0-15,-16-15 0 16,-12-17 0 0,-5-4 0-16,0-18 0 0,6-17 0 15,18-7 0-15,20-4 0 0,16-6 0 16,23-2 0-1,33-6 0-15,17-4-15 0,16-5-71 16,3-1-77-16,-1-6-73 16,-13 0-44-16,-17-2-72 15,-22 3 174-15,-21 7 161 16,-18 12 17-16,0 10 206 16,-15 14 21-16,-6 12 4 15,4 14-8-15,5 6-44 16,8 22-77-16,4 44-42 15,0 40 39-15,16 5-99 16,1-7 0 0,6-10 0-16,-3-22 0 0,2 7 0 0,2 3 0 15,-1-14 0-15,-6-16 0 16,-3-16 0-16,-5-18 0 16,-3-18 0-16,-1 0 0 15,4-34 0-15,2-16 0 16,5-10 0-1,3-5 0-15,2 7 0 0,-3 12 0 16,-3 16 0-16,-1 14 0 0,-3 14 0 31,-3 2 0-15,4 30 0-16,1 14 0 0,2 15 0 16,3 5 0-16,7 0 0 15,4-6 0-15,7-12 0 16,1-18 0-16,3-18 0 15,-1-10 0-15,-4-18 0 16,-4-20 0-16,-6-14 0 16,-8-6 0-16,-5-2 0 15,-5 7 0-15,-3 12 0 16,-2 16 0-16,0 18 0 16,3 7 0-16,1 18 0 15,6 19 0-15,1 12 0 16,3 3 0-16,-1-4 0 15,1-6 0-15,-3-12 0 0,3-14 0 16,-3-16 0-16,5 0 0 16,2-20 0-16,2-18 0 15,7-8 0-15,5-6 0 16,5 2 0-16,7 4 0 16,2 11 0-16,-1 17 0 15,0 14 0-15,-2 4 0 16,-6 22 0-16,-3 19 0 15,-5 7 0-15,-11 6 0 16,-6 2 0-16,-11 0 0 16,-3-6 0-16,-23-6 0 0,-19-8 0 15,-12-10-29 1,-6-13-101-16,-29-13-89 0,16-22-260 16,9-10-388-16</inkml:trace>
  <inkml:trace contextRef="#ctx0" brushRef="#br0" timeOffset="68731.89">9069 10036 2369 0,'0'0'971'0,"0"0"-614"0,0 0-93 16,0 0-129-16,0 0-135 16,0 0 0-16,0 0-282 15,66 4-1122-15</inkml:trace>
  <inkml:trace contextRef="#ctx0" brushRef="#br0" timeOffset="70203.42">11213 10690 732 0,'0'0'1384'16,"0"0"-796"-16,0 0-264 0,58-107 2 15,-49 66-59-15,-5-8-87 16,-4 1-76 0,-8 2-22-16,-24 6-14 0,-10 12-27 15,-11 18-41-15,-7 10 0 16,-3 26 0-16,5 22 0 16,10 10 0-16,17 4 0 15,19-6 0-15,12-9 0 16,20-14 0-16,22-12 0 15,10-21 0-15,1 0 0 16,-4-28 0-16,-12-11 0 16,-7-5 0-16,-12-2 0 0,-10 4 0 15,-5 6 0 1,-3 10 0-16,0 14 0 0,0 12 0 16,0 12 0-16,9 46 0 15,11 42 0 1,11 43 0-16,6 23 0 0,2 0 0 15,-6-11 0-15,-6-25 0 16,-10-22 0-16,-3-25 0 16,-9-23 0-16,-5-14 0 15,0 0 0-15,-12-4 0 16,-14-9 0-16,-13-22 0 16,-7-11 0-16,-3-14 0 15,2-26 0-15,5-16 0 0,16-14 0 16,14-24 0-16,12-25 0 15,40-19 0-15,27-4 0 16,13 10 0-16,-8 27 0 16,-17 27 0-16,-12 18 0 15,-6 4 0-15,1-2 0 16,-5-3 0-16,-4 5 0 16,-15 12 0-16,-14 16 0 15,0 8 0 1,-11 10 0-16,-14 6 0 15,-1 4 0-15,1 0 0 0,3 18 0 16,11 2 0-16,9 2 0 16,2 0 0-16,24 0 0 15,18-4 0-15,9-2 0 16,7-3 0-16,0-2 0 16,-4 4 0-16,-10 0 0 15,-10 7 0-15,-12 9 0 16,-12 9 0-16,-10 6 0 15,0 6 0-15,-4-2 0 16,-2-2 0-16,6-8 0 16,0-9 0-16,29-16 0 0,18-15 0 15,13 0 0-15,11-34-18 16,10-14-105-16,-1-10-68 16,-4-8-13-16,-9-2 27 15,-17 2 65-15,-16 5 75 16,-21 15 37-16,-13 14 137 15,-8 18 52-15,-26 14-7 16,-8 6-49-16,-5 28-8 16,2 12-29-16,10 8-96 15,10 5 0-15,14-5 0 0,11-4 0 16,7-10 0-16,22-12 0 16,10-16 0-16,7-12 0 15,-2-6 0-15,-1-24 0 16,-8-12 0-16,-6-6 0 15,-6 2 0-15,-8 6 0 16,-4 12 0-16,-4 12 0 16,-1 13 0-16,3 3 0 15,2 25 0-15,7 12 0 16,3 8 0-16,5-1 0 16,8-6 0-16,1-14-20 0,5-14-191 15,0-10-52 1,-7-18-12-16,-6-22 20 0,-7-12 149 15,-9-8 106-15,-3-9 97 16,-6-5 105-16,0-2-15 16,-2 2 8-16,0 12 3 15,0 15-22-15,0 24-101 16,0 23-75-16,2 5 0 16,5 56 0-16,1 35 0 15,6 38 0-15,1 21 0 16,4-3 0-16,-4-8 0 15,-1-17 0-15,-2-25 0 16,-3-26 0-16,-1-24 0 0,-2-13 0 16,1-8 0-16,-1-6 0 15,-1-13-228-15,0-12-125 16,-5-50-384-16,0-7-84 16,0-7-355-16</inkml:trace>
  <inkml:trace contextRef="#ctx0" brushRef="#br0" timeOffset="70834.61">13045 10531 1639 0,'0'0'803'16,"0"0"-213"-16,9-106-133 16,18 74-210-16,8 12-76 0,9 14-75 15,8 6-43-15,4 12-28 16,-6 20-10-16,-4 10-15 16,-15 6 0-16,-16 2-22 15,-15 4-66-15,-2 1-2 16,-34-1 16-16,-14-6 37 15,-8-6 28-15,-5-8 3 16,5-10 5-16,13-10 1 16,14-12 23-16,20-2 21 15,11-10-11 1,18-22-23-16,29-10-10 0,13-12-67 16,11-8-68-16,7-6-79 15,5-13-128-15,5-19-234 0,-14 4 95 16,-13-4 269-16,-15 2 119 15,-26 23 93-15,-7 3 202 16,-13 16 161-16,0 18 16 16,-11 16-22-16,-7 14-71 15,-1 8-40-15,-2 16-91 16,4 26-53-16,3 34 15 16,8 34-24-16,4 0-56 15,2-5-37-15,0-15 0 16,12-22 0-16,7 1 0 15,0-4 0-15,4-14 0 0,-3-19 0 16,-3-16 0-16,2-16 0 16,-1-2 0-16,-1-30 0 15,8-12 0-15,2-10 0 16,2-3 0-16,0 5 0 16,0 12 0-16,-6 16 0 15,0 18 0-15,-3 6 0 16,-5 28 0-16,-1 22 0 15,-5 11 0-15,-3 5 0 16,1 0 0-16,-2-6 0 16,2-10 0-16,3-14 0 0,2-12 0 15,3-16 0-15,4-8-39 16,14-24-173-16,-4-10-169 16,-2-10-573-16</inkml:trace>
  <inkml:trace contextRef="#ctx0" brushRef="#br0" timeOffset="71912.47">15140 10194 2257 0,'0'0'785'16,"0"0"-508"-16,0 0 66 0,0 0-96 15,0 0-122-15,0 0-82 16,0 0-24-16,35 67-19 16,-22 15 0-16,1-2 0 15,5-8 0-15,4-14 0 16,6-19-32-16,4-20 11 16,3-16-3-16,1-3 12 15,2-28 4 1,-6-15 8-16,-4-7 0 0,-2-8 0 15,-5 0 21-15,0 6-6 0,-1 12 3 16,-6 17-8 0,-1 23-10-16,-5 9 0 31,-1 33 10-31,1 14-10 0,0 8 7 0,4-2-5 16,3-6-1-1,6-14-1-15,5-11 1 16,4-19-1-16,2-12-19 15,1-8-2-15,-3-27 12 16,-6-11 8-16,-7-10 1 16,-3-8 1-16,-1-4 0 15,-3 2 4-15,-1 8 3 0,-2 16 7 16,-2 24 17 0,1 18-32-16,-3 14 0 0,0 33 0 15,6 20 0-15,1 7 0 0,9 0 0 16,9-8 0-16,11-14 0 15,9-16 0-15,6-17 0 16,6-17 0-16,-1-4 0 16,-4-30 0-16,-7-14 0 15,-11-15-7-15,-7-23 6 16,-14-30 1-16,-9-29 0 0,-8-5 5 16,0 26-2-16,-8 41-3 15,0 41 0-15,3 24 0 16,-1 10 0-16,-1 6 0 15,2 38 0-15,3 53 0 16,2 39 0-16,2 18 0 16,16-17 0-16,5-35 0 15,-4-36 0-15,10-16 0 16,12-2 0-16,10-6 0 16,9-9 0-16,2-22 0 15,1-6 0-15,-8-34 0 16,-9-21 0-16,-11-30 0 15,-10-44 0-15,-14-41 0 0,-9-13 0 16,-2 29 0-16,0 47 0 16,-13 54 0-16,-3 32 0 15,-5 20 0-15,-2 20 0 16,0 74 0-16,14 65 0 16,9 33 0-16,15 0 0 15,33-27 0-15,-2-55 0 16,3-33 0-16,-7-28 0 15,0-20 0-15,10-9-50 0,4-12-229 16,2-28-94 0,-18-22-326-16,-20-13-95 0</inkml:trace>
  <inkml:trace contextRef="#ctx0" brushRef="#br0" timeOffset="72101.48">15901 9735 398 0,'0'0'2616'0,"0"0"-1944"15,0 0-426-15,0 0-82 0,0 0-164 16,0 0 0-16,0 0 0 16,7-6 0-16,-25-2-1107 0</inkml:trace>
  <inkml:trace contextRef="#ctx0" brushRef="#br0" timeOffset="72808.86">18560 9924 595 0,'0'0'1379'0,"0"0"-654"16,-27-123-188-16,17 69-69 15,-1 8-211-15,3 8-122 0,1 12-135 16,-2 18 0 0,4 8 0-16,3 54 0 0,2 55 0 15,0 41 0-15,11 16 0 16,5-25 0-16,-1-45 0 15,-3-42 0-15,-1-18 0 16,1-4 0-16,0-8 0 16,-1-12 0-16,3-12 0 15,1-26 0-15,4-28 0 16,3-18 0-16,0-8 0 16,0 2 0-16,3 11 0 15,-6 23 0-15,4 22 0 16,-1 22 0-16,3 14 0 0,0 32 0 15,3 15 0-15,6 9 0 16,4 0 0-16,4-6 0 16,5-10 0-16,20-10-222 15,-9-14-439-15,-10-15-491 0</inkml:trace>
  <inkml:trace contextRef="#ctx0" brushRef="#br0" timeOffset="73573.25">19426 10321 1783 0,'0'0'791'0,"0"0"-266"16,0-110-60-16,-6 66-193 0,-17 5-12 16,-6 9-260-16,-6 12 0 15,-6 18 0-15,1 6 0 16,0 39 0-16,7 18 0 16,8 12 0-16,14 3 0 15,11-6 0-15,3-14 0 16,26-18 0-16,10-20 0 15,6-18 0-15,-2-2 0 16,-4-32 0-16,-7-12 0 16,-10-6 0-16,-11-6 0 0,-9 0 0 15,-2 4 0-15,0 10 0 16,0 16 0-16,0 20 0 16,0 6 0-16,0 33 0 15,0 21 0-15,0 15 0 16,12 3 0-16,7-4 0 15,10-11 0-15,2-17 0 16,3-16 0-16,-1-19 0 16,-2-5 0-16,-2-19 0 15,-2-22 0-15,0-9 0 16,-2-8 0-16,-3-2 0 16,-2 4 0-16,-2 12 0 15,-5 15 0-15,1 20 0 0,-3 9 0 16,2 22 0-16,5 22 0 15,4 10 0-15,3 4 0 16,1-4 0-16,1-10 0 16,0-14 0-16,-7-16 0 15,-3-14 0-15,-3 0 0 16,-3-26 0-16,1-12 0 16,-4-6 0-1,5-2 0-15,3 0 0 0,4 6 0 16,7 14 0-16,2 16 0 0,6 10 0 15,10 4 0-15,9 20 0 16,8 0 0-16,9-2 0 16,5-12 0-16,0-10 0 15,-5 0 0 1,-9-26 0-16,-17-10 0 0,-16-7 0 16,-16-4 0-16,-13-7 0 15,0-1 0 1,-24 5 0-16,-5 10 0 15,-7 16 0-15,3 22 0 16,0 12 0-16,1 40 0 16,8 20 0-16,9 14 0 0,15 5 0 15,0-7 0 1,31-12 0-16,21-20 0 0,67-30 0 16,-12-16-42-16,-3-4-897 15</inkml:trace>
  <inkml:trace contextRef="#ctx0" brushRef="#br0" timeOffset="74076.5">22429 9406 2225 0,'0'0'1009'15,"0"0"-443"-15,0 0-270 16,0 0-296-16,0 0 0 16,-77 249 0-16,67-67 0 15,10 9 0-15,20-19 0 16,12-49 0-16,-1-31 0 15,-4-34 0-15,-3-24 0 16,5-8 0-16,3-16-282 0,7-24-430 16,-5-56-189-16,-10-18-25 15,-1-50 151-15,-12-1 775 16,2-7 745-16,1 8-53 16,-4 45-65-16,-3 37-70 15,-4 26-45-15,-3 12-173 16,0 14-215-16,0 6-124 15,0 62 0-15,2 48 0 16,7 43 0-16,4 17 0 0,7-13 0 16,1-39 0-16,-6-44 0 15,-7-28 0-15,0-14 0 16,-8-3-369-16,-2-9-576 16,-14-11-359-16</inkml:trace>
  <inkml:trace contextRef="#ctx0" brushRef="#br0" timeOffset="74234.61">22240 10329 2008 0,'0'0'849'0,"0"0"-300"15,0 0-60-15,0 0-288 0,0 0-201 16,0 0 0 0,158-46 0-16,-67 28 0 0,7 0 0 15,3 0 0-15,28 6-348 16,-24 3-537-16,-18 5-291 0</inkml:trace>
  <inkml:trace contextRef="#ctx0" brushRef="#br0" timeOffset="75210.28">23294 10196 91 0,'0'0'1761'15,"0"0"-946"-15,0 0-204 16,0 0-155-16,0 0-226 16,20-114-98-16,-47 94-132 15,-8 6 0-15,-9 14 0 0,-10 0 0 16,0 34 0-1,2 16 0-15,13 17 0 0,10 3 0 16,20 0 0-16,9-10 0 16,23-14 0-16,19-18 0 15,9-18 0-15,0-10 0 16,-2-10 0-16,-9-22 0 16,-9-8 0-16,-8-6 0 15,-10-2 0-15,-4 3 0 16,-7 8 0-16,-2 11 0 15,0 16 0-15,0 10 0 16,0 11 0-16,-4 32 0 0,2 11 0 16,2 8 0-16,0-4 0 15,24-6 0-15,7-16 0 16,7-13 0-16,0-20 0 16,0-3 0-16,-3-18 0 15,-6-20 0-15,-2-8 0 16,-4-8 0-16,-4-2 0 15,-1 2 0-15,-5 11 0 16,-3 14 0-16,-6 14 0 16,1 15 0-16,-3 8 0 15,4 31 0-15,1 9 0 16,2 6 0-16,4-2 0 16,3-4 0-16,-1-12 0 15,6-12 0-15,1-12 0 0,0-12 0 16,5 0 0-16,2-16 0 15,4-14 0-15,3-10 0 16,2-6 0-16,-2-4 0 16,-1 2 0-16,-8 5 0 15,-8 13 0-15,-7 16 0 16,-7 14 0-16,-3 4 0 16,-2 32 0-1,0 11 0-15,0 5 0 0,0 2 0 0,2-10 0 16,14-10 0-16,3-12 0 15,6-12 0-15,8-10 0 16,1 0 0-16,1-20 0 16,1-8 0-16,-4-2 0 15,-4-2 0-15,-3 2 0 16,-5 4 0-16,-5 6 0 16,-3 8 0-16,-6 8 0 15,-3 4 0-15,-1 2 0 16,2 20 0-16,2 10 0 15,2 8 0-15,3-2 0 16,3-4 0-16,1-8 0 0,3-10 0 31,1-10 0-31,4-6 0 0,4-6 0 0,4-20 0 16,0-8 0-16,3-6 0 16,-3-6 0-16,-2-2 0 15,-5 7 0-15,-6 9 0 16,-7 14 0-16,-8 18 0 15,-3 0 0 1,0 32 0-16,0 13 0 0,0 7 0 0,2 0 0 16,11-6 0-1,11-12 0-15,10-16 0 0,19-18-138 16,-4-16-368-16,-8-16-486 16</inkml:trace>
  <inkml:trace contextRef="#ctx0" brushRef="#br0" timeOffset="75336.64">24960 9675 1415 0,'0'0'1691'15,"0"0"-1061"-15,0 0-515 16,0 0-56-16,0 0-59 0,39 132-236 31,-8-83-915-31</inkml:trace>
  <inkml:trace contextRef="#ctx0" brushRef="#br0" timeOffset="75704.48">25340 10431 2604 0,'0'0'865'15,"0"0"-532"-15,0 0-39 0,0 0-294 16,0 0 0-16,102-152 0 15,-75 88 0-15,-9-11 0 16,-7-21 0-16,-11-29 0 0,0-20-68 16,-11 16-4-1,-10 37 23-15,5 42 49 0,6 37 7 16,1 13 62-16,5 0 12 16,-2 33-49-16,6 43-32 15,0 38 0-15,16 34 0 16,7 9 0-16,1-26 0 15,-2-36 0-15,-6-38 0 16,6-15 0-16,9-4 0 16,10-8 0-16,7-14-98 15,6-16-124-15,4-20-66 16,13-62-218-16,-13 4-111 16,-6-5-84-16</inkml:trace>
  <inkml:trace contextRef="#ctx0" brushRef="#br0" timeOffset="75878.19">26117 9577 624 0,'0'0'1372'15,"0"0"-572"-15,0 0-214 16,0 0-224-16,0 0-190 16,0 0 8-16,-18 106-180 15,18 11 0-15,0-5 0 16,0-14 0-16,0-16 0 16,0-25 0-16,0 1 0 15,0-3 0-15,3-12-291 0,-1-17-370 16,0-14-469-16</inkml:trace>
  <inkml:trace contextRef="#ctx0" brushRef="#br0" timeOffset="76507.98">26055 9926 819 0,'0'0'1743'0,"0"0"-1096"16,0 0-284-16,0 0-59 15,0 0-170-15,0 0-86 16,145-76-38-16,-83 76-8 0,-2 0-2 15,-7 0-33-15,-12 0-45 16,-14 10-16-16,-17 2 34 16,-10 6 21-1,0 8 27-15,-8 8 12 0,-17 8 40 16,3 8-1-16,4 0-21 16,9 0-16-16,9-7-1 15,0-7 8-15,20-10-5 16,11-12-4-16,3-13-39 15,-1-1-4-15,-8-11 28 16,-8-15 7-16,-10-9 7 16,-7-1 0-16,0-6 1 15,-18 0 1-15,-7-2 0 0,4 2 37 16,5 4 37-16,5 6 7 16,11 5 17-16,0 8-59 15,25 5-40-15,14 3 0 16,10 8 0-16,5 3 0 15,4 2 0-15,-5 21 0 16,-8 12 0-16,-8 7 0 16,-12 8 0-16,-11 4 0 15,-12 2 0-15,-2-5 0 16,-2-5 0-16,-16-10-65 16,-3-9-17-16,4-10 40 15,1-11 15-15,7-6 27 16,7-9 0-16,2-23 19 0,16-12 11 15,24-14-15-15,16-6 17 16,11 0-8-16,3 8 0 16,1 14 24-16,-8 18-24 15,-12 22-24-15,-13 6 0 16,-15 36 0-16,-13 16 0 16,-10 14 0-16,0 6 0 15,-15 0 0-15,-5-7 0 0,1-13-66 16,7-12-162-16,5-18-258 15,7-14-389-15</inkml:trace>
  <inkml:trace contextRef="#ctx0" brushRef="#br0" timeOffset="77437.19">28880 9526 1352 0,'0'0'810'16,"0"0"-470"-16,-36-104 274 15,12 82-253-15,-7 22-126 16,-5 10-118-16,-18 59-30 16,-4 41 27-16,7 32-48 15,13 9-66-15,25-27 0 0,13-36 0 16,13-33 0-16,23-14 0 15,17 0 0-15,18-10 0 16,10-8 0 0,4-23 0-16,-8-2 0 0,-12-32 0 15,-14-12 0-15,-13-8 0 16,-13-5 0-16,-12 5 0 16,-4 8 0-16,-4 18 0 15,-5 20 0-15,0 8 0 16,0 30 0-16,0 22 0 15,0 8 0-15,0 4 0 0,10-7 0 16,9-12 0-16,0-13 0 16,1-15 0-16,-1-13 0 15,0-4 0-15,-1-21 0 16,5-12 0-16,4-7 0 16,1-6 0-16,6 3 0 15,-1 5 0-15,-1 12 0 16,-5 12 0-16,-4 14 0 15,-2 8 0-15,-3 28 0 16,-5 15 0-16,-2 8 0 16,-2 4 0-16,-4-7 0 15,-3-12 0-15,0-14 0 16,-2-14 0-16,0-14 0 0,0-2 0 16,0-18 0-16,4-18 0 15,7-10 0-15,11-8 0 16,12-4 0-16,13 1 0 15,4 11 0-15,2 12 0 16,-7 12-8-16,-11 12-161 16,-24 8-158-16,-11 2-318 15,0 0-318-15</inkml:trace>
  <inkml:trace contextRef="#ctx0" brushRef="#br0" timeOffset="77570.23">29317 9609 2239 0,'0'0'715'0,"0"0"-182"16,0 0-78-1,0 0-344-15,0 0-111 0,0 0-269 16,113 22-651-16</inkml:trace>
  <inkml:trace contextRef="#ctx0" brushRef="#br0" timeOffset="78577.14">30310 9767 1491 0,'0'0'881'0,"0"0"-516"15,0 0 144-15,0 0-294 16,0 0-89-1,-140 51-18 1,107 9-12-16,8 10-37 16,11 4-20-16,14-2-23 15,0-8-4-15,29-11 2 0,16-20-5 16,8-15 4-16,5-18 2 16,0 0-9-16,-6-23 3 15,-8-13-3-15,-9-5 23 16,-8-1 14-16,-4-2-8 15,-7 4-35-15,-3 6 0 16,-7 8 0-16,-1 14 0 16,-3 12 0-16,-2 2 0 15,0 30 0-15,0 16 0 16,0 10 0-16,0 0 0 16,0-2 0-16,16-7 0 0,4-15 0 15,6-14 0-15,3-12 0 16,0-8 0-16,2-10 0 15,-2-18 0-15,-2-9 0 16,0 0 0-16,0-4 0 16,-5 5 0-16,-2 4 0 15,-4 10 0-15,-10 10 0 16,-3 12 0-16,-3 0 0 16,0 22 0-16,-9 13 0 15,-5 2 0-15,5 3 0 16,7-5 0-16,2-9 0 15,2-10 0-15,23-10 0 16,8-6 0-16,9-4-9 0,1-22-5 16,-1-9 13-16,-4-9 0 15,-5-6 0-15,-1-2 1 16,-6 0 26-16,-3 8-26 16,-10 12 0-16,-3 16 0 15,-8 14 0-15,-2 2 0 16,0 18 0-16,0 18 0 15,0 6 0-15,0 4 0 16,0-4 0-16,19-7 0 16,12-13-54-16,6-19-101 0,3-3-47 15,-1-25 32-15,-5-20 82 16,-7-13 49-16,-9-12 28 16,-7-9 11-16,-7-25 7 15,-2 8 28-15,-2-2 28 16,0 10 33-16,0 30 60 15,0 15 49-15,0 32-48 16,0 14-157-16,0 63 0 16,7 47 0-16,9 37 0 15,0-5 0-15,-3-29 0 16,-7-38 0-16,1-32 0 16,-2-2-11-16,-3-9-16 0,-2-12 5 15,0-20 22-15,0-6 36 16,0-29-12-16,0-14-24 15,0-10 0-15,11-4 0 16,14-4 0-16,4 4 0 16,6 10-30-16,1 11-51 15,-3 16-101-15,-6 9-59 16,-11 10-123-16,-8 1-436 16,-8 3-1445-16</inkml:trace>
  <inkml:trace contextRef="#ctx0" brushRef="#br0" timeOffset="78734.42">30783 9270 3038 0,'0'0'797'0,"0"0"-737"16,0 0-60-16,0 0-90 15,0 0-638-15</inkml:trace>
  <inkml:trace contextRef="#ctx0" brushRef="#br0" timeOffset="81339.8">7112 12653 1706 0,'0'0'860'0,"0"0"-681"15,0 0 139 1,0 0 229 0,0 0-273-16,0 0-119 15,-81 14-98-15,48-36-57 16,-9-10 0-16,-10-16 0 0,-4-13 0 16,-10-29 0-16,-3-30 0 15,8-28 0-15,17 13 0 16,26 31 0-16,18 42 0 15,0 34 0-15,23 4 0 16,12 7 0-16,11 12 0 16,10 5 0-16,-4 32 0 15,-8 18 0-15,-15 16 0 16,-19 10 0-16,-10 8 0 16,-27 3 0-16,-23-1 0 15,-8-8 0-15,2-10 0 0,8-16 0 16,13-17 0-16,16-17 0 15,19-13 0-15,0-5 0 16,38-5 0-16,40-30 0 16,47-15 0-16,31-14 0 15,11 0 0-15,-33 16-35 16,-30 12-278-16,-43 17-369 16,-28 12-449-16</inkml:trace>
  <inkml:trace contextRef="#ctx0" brushRef="#br0" timeOffset="81567.52">7991 11636 2385 0,'0'0'784'0,"0"0"-279"16,0 0-83-16,0 0-422 15,0 0 0-15,-33 103 0 0,55 31 0 16,7 21 0-16,0 1 0 15,-2-22 0-15,-10-38 0 16,-5-20 0-16,-5-22 0 16,-1-17 0-16,-2-7-137 15,4-12-353-15,3-26-195 0,0-30 51 16,-2-15-551-16</inkml:trace>
  <inkml:trace contextRef="#ctx0" brushRef="#br0" timeOffset="82402.58">8192 11831 1568 0,'0'0'747'15,"0"0"-118"-15,0 0-93 16,0 0-266 0,0 0-120-16,0 0-91 0,0 0 78 15,40 136-137-15,-22-50 0 16,-1 5 0-16,2-3 0 0,1-8 0 16,-3-10 0-1,2-16 0-15,-7-18-74 0,-2-14-28 16,-6-15 29-1,-1-7 73-15,-3-16 18 0,0-25 7 16,0-7-8-16,0-4 2 16,0 6 22-16,2 8 11 15,2 16 25-15,5 12-77 16,5 10 0-16,5 6 0 16,8 24 0-16,2 12 0 15,2 6 0 1,0 2 0-16,0-1 0 0,-2-8 0 15,0-10 0-15,0-15-15 0,1-14-3 16,-1-2-2-16,0-27 20 16,-7-17 6-16,-2-10 6 15,-9-6 23-15,-9 0-35 16,-2 8 0 0,0 14 0-16,0 14 0 0,0 16 0 15,0 8 0-15,3 14 0 16,5 24 0-16,8 12 0 15,4 6 0-15,4-4 0 16,3-6 0-16,4-14 0 16,1-13 0-16,-1-13 0 15,-4-6 0-15,-3-14 0 0,-2-21 0 32,-2-9 0-32,-7-8 0 15,-1-2 0-15,-8 2 0 16,-1 8 0-16,-1 14 0 15,-2 20 0-15,2 10 0 16,4 22 0-16,6 30 0 16,5 14 0-16,8 6 0 15,4-2 0-15,4-16 0 16,1-15 0-16,-1-21 0 0,0-18 0 16,-6-6 0-1,-2-31 0-15,-2-10 0 0,-6-12 0 16,-3-5 0-16,-1 0 0 15,1 4 0-15,1 10 0 16,3 16 0-16,6 13 0 16,7 20 0-16,8 1 0 15,5 25 0-15,3 18 0 16,-1 9 0-16,-3 6 0 16,-10 2 0-16,-13 1 0 15,-13-6 0-15,-7-6 0 16,-5-12 0-16,-19-8 0 15,-5-13 0-15,-4-10 0 0,-6-6 0 16,4 0-20-16,-3-34-238 16,9-1-368-16,9 3-513 0</inkml:trace>
  <inkml:trace contextRef="#ctx0" brushRef="#br0" timeOffset="82702.52">7773 11957 2234 0,'0'0'1218'15,"0"0"-915"-15,0 0-95 16,0 0-75-16,0 0-133 0,165-44 0 16,-81 28 0-16,15 2 0 15,1 2 0-15,-4 6 0 16,18 0-326-16,-27 2-343 16,-20 2-349-16</inkml:trace>
  <inkml:trace contextRef="#ctx0" brushRef="#br0" timeOffset="83240.89">11585 12155 2020 0,'0'0'754'0,"0"0"-282"16,0 0-108-16,-6-145-85 0,-23 96-72 15,-9 7-207-15,-5 10 0 16,-1 18 0-16,-8 14 0 16,0 30 0-16,-8 44 0 15,10 6 0 1,12 9 0-16,14 1 0 0,24-24 0 16,0-2 0-16,31-22 0 15,13-22 0-15,5-20 0 16,1-4 0-16,-8-30 0 15,-9-14 0-15,-8-8 0 16,-14-4 0-16,-7-2 0 16,-4 8 0-16,0 12 0 0,0 13 0 15,-2 19 0-15,2 10 0 16,0 18 0-16,0 26 0 16,7 12 0-16,17 7 0 15,13 1 0-15,44 8 0 16,-4-20-309-16,-4-14-839 0</inkml:trace>
  <inkml:trace contextRef="#ctx0" brushRef="#br0" timeOffset="83765.39">13192 11847 768 0,'0'0'1206'0,"0"0"-554"15,-13-111-156-15,13 64-133 16,-3 2-38-16,3 11-39 16,-2 12-286-16,2 14 0 0,-2 8 0 15,2 46 0-15,0 53 0 16,0 41 0 0,24 14 0-16,1-22 0 15,1-37 0-15,-5-39 0 0,-2-14 0 16,2-2 0-1,1-12-237-15,9-28-347 0,-8-8-209 16,-2-30-538-16</inkml:trace>
  <inkml:trace contextRef="#ctx0" brushRef="#br0" timeOffset="83941.31">13638 11598 464 0,'0'0'1792'16,"0"0"-916"-16,0 0-406 15,0 0-219-15,0 0-83 16,8 137-93-16,-3-33-75 15,4-2 0-15,4-12 0 16,2-20 0-16,1 5 0 16,-1-1 0-16,-3-16-75 15,-12-20-440-15,0-18-254 0,-20-16-436 16</inkml:trace>
  <inkml:trace contextRef="#ctx0" brushRef="#br0" timeOffset="84064.14">13194 12123 1847 0,'0'0'831'16,"0"0"-293"-16,0 0-180 16,0 0-166-16,0 0-127 15,0 0-28 1,185-5-37-16,-34-9-103 0,-14-1-369 16,-8 1-526-16</inkml:trace>
  <inkml:trace contextRef="#ctx0" brushRef="#br0" timeOffset="85073.23">14382 12001 1803 0,'0'0'981'16,"0"0"-395"-16,0 0-238 16,0 0-89-16,0 0-140 15,-145-108-119-15,96 108 0 16,0 0 0-16,-3 28 0 16,6 18 0-16,1 15 0 15,11 4 0-15,11 4 0 16,13-7 0-16,10-8 0 15,14-14 0-15,22-16 0 16,12-18 0-16,8-6 0 0,2-18 0 16,-7-18 0-1,-9-8 0-15,-13-4 0 0,-10 0 0 16,-11 2 0-16,-8 6 0 16,0 9 0-16,0 13 0 15,-10 16 0 1,-4 2 0-16,3 36 0 0,-1 15 0 15,8 11 0-15,4 0 0 16,0-2 0-16,22-14 0 16,9-14 0-16,5-16 0 15,2-16 0-15,-2-4 0 16,-3-28 0-16,-1-12 0 0,-3-10 0 16,-2-3 0-16,-4-2 0 15,0 5 0-15,-5 5 0 16,-3 15 0-16,-1 12 0 15,-7 16 0-15,-1 6 0 16,-2 22 0-16,1 20 0 16,2 13 0-16,2 5 0 15,-1 0 0 1,6-8 0-16,3-12 0 0,2-14 0 16,2-18 0-16,2-8 0 15,2-12 0-15,1-20 0 0,3-10 0 16,3-8 0-1,-1-2 0-15,-2-1 0 0,-2 9 0 16,-6 8 0 0,-5 14 0-16,-7 14 0 0,0 8 0 15,-4 18 0-15,1 22 0 32,3 10 0-32,2 8 0 0,3-3 0 0,1-7 0 15,3-14 0-15,2-14 0 16,2-16 0-16,1-4 0 15,1-14 0-15,1-14 0 0,1-8 0 16,3-3 0-16,2 2 0 16,-2 2 0-16,-2 7 0 15,-4 8 0-15,-8 10 0 16,-4 10 0-16,-2 3 0 16,0 29 0-1,0 12 0-15,0 10 0 16,4 2 0-16,5-6 0 0,5-12 0 15,8-16-29-15,6-18 14 16,5-4 14-16,4-32 1 16,0-12 45-16,-3-8-45 15,-1-4 0 1,-7 4 0-16,-6 7 0 16,-8 13 0-16,-8 14 0 15,-9 16 0-15,-2 2 0 16,-2 30 0-16,0 13 0 15,0 8 0-15,0 4 0 16,12-5 0-16,7-8 0 16,6-12 0-16,8-18-41 15,19-16-329-15,-12-24-420 16,-7-8-535-16</inkml:trace>
  <inkml:trace contextRef="#ctx0" brushRef="#br0" timeOffset="85199.3">16023 11524 2663 0,'0'0'824'16,"0"0"-509"-16,0 0-128 15,0 0-121-15,0 0-66 16,0 0-252-16,0 0-801 0</inkml:trace>
  <inkml:trace contextRef="#ctx0" brushRef="#br0" timeOffset="85744.03">16632 12332 2002 0,'0'0'1209'0,"0"0"-618"15,0 0-474-15,0 0-18 16,0 0-21-16,0 0-78 15,4-120 0-15,19 81 0 16,2-11 0-16,-6-8 0 0,4-24 0 16,-3-26 0-1,-7 4 0-15,-5 13 0 0,-8 21 0 16,0 30 0-16,0 12 0 16,0 14 0-16,0 14 0 15,-6 48 0-15,2 50 0 0,4 40 0 16,0-3 0-16,0-22 0 15,16-37 0-15,5-28 0 16,13-2 0-16,13-4 0 16,13-12 0-16,7-26 0 15,-1-10-152 1,-1-38-137-16,-7-18 40 0,-4-32 89 0,-10-37 77 16,-5-33 71-16,-6-11 12 15,-16 35 47 1,-7 44 70-16,-8 52 83 0,-2 23 82 15,0 15 17-15,0 6-299 16,-8 37 0 0,4 59 0-16,4 48 0 0,0 23 0 15,4-21 0-15,13-36 0 16,-9-44 0 0,4-14 0-16,-3 3 0 0,-1-5 0 15,1-6-146-15,-9-36-437 16,0-8-380-16,-4-8-736 0</inkml:trace>
  <inkml:trace contextRef="#ctx0" brushRef="#br0" timeOffset="86371.53">17345 11875 2070 0,'0'0'791'0,"0"0"-489"16,0 0-94-16,0 0-39 15,167-30-89 1,-89 20-61-16,3-2-11 0,-8 1-8 15,-13 4-21-15,-20 0-3 0,-18 7 7 16,-17 0 1 0,-5 17 16-16,-5 17 49 0,-17 10 50 15,0 8-15-15,2 4-13 16,9-2-35 0,9-4-20-1,2-9-8-15,17-11 0 16,19-12-8-16,6-14-27 15,3-4-15-15,-2-14 2 16,-8-16 26-16,-13-9 14 16,-13-5 1-16,-9-4 11 15,-12-2-11-15,-17 0 0 16,-6 8-1-16,4 6 1 0,8 12 16 16,10 10 35-16,11 8 31 15,2 3-17-15,21 2-21 16,18 1-45-16,15 0 0 15,8 0 0-15,7 0 0 16,-4 14 0-16,-5 12 0 16,-8 12 0-16,-17 8 0 15,-12 8 0-15,-17 4 0 16,-6-2-17-16,0-1-47 16,-16-12-43-16,1-8 1 15,-1-15 55-15,7-16 37 0,3-4 14 16,6-20 15-16,0-22-9 15,15-13 24-15,18-10-7 16,12-8 8-16,6 1 26 16,3 10 2-16,-1 17-2 15,-3 24-14-15,-6 21-23 16,-7 12-2-16,-7 36-18 16,-8 16 0-16,-9 14 0 15,-9 4-23-15,-4 1-128 16,0 9-148-16,0-20-282 15,0-20-373-15</inkml:trace>
  <inkml:trace contextRef="#ctx0" brushRef="#br0" timeOffset="87843.33">19952 11767 2068 0,'0'0'737'0,"0"0"-410"0,0 0-45 15,0 0-23-15,0 0-91 16,-152-95-105-16,81 105-51 15,-3 30 21 1,3 14-10-16,13 11-7 0,21-3-6 16,23-6-10-16,14-14 0 15,24-14 1-15,24-20 46 16,4-8 3-16,4-16-50 16,-6-20 0-16,-8-12 0 15,-11-4 0-15,-9 6 0 16,-6 5 0-16,-9 18 0 15,-3 13 0-15,-2 10 0 16,1 36 0-16,1 48 0 0,10 50 0 16,1 29 0-16,3 13 0 15,2-1 0-15,-2-21 0 16,-7-9 0-16,-7-18 0 16,-4-28 0-16,0-29 0 15,-7-27 0-15,-13-21 0 16,-4-8 0-16,-7-14 0 15,-4-4 0-15,0-43 0 16,9-37 0-16,13-47 0 16,13-51 0-16,16-22 0 15,26 7 0-15,5 43 0 16,-7 58 0-16,-3 31 0 0,5 21 0 16,8 2 0-16,10 4 0 15,7 6 0-15,-3 18 0 16,1 14 0-16,-3 2 0 15,-4 30 0-15,-6 10 0 16,-6 8 0-16,-12 2 0 16,-12 2 0-16,-10-5 0 15,-10-7 0-15,-2-12 0 16,-5-10 0-16,-13-14 0 16,-2-6 0-16,2-10 0 15,5-24 0-15,10-12 0 0,3-11 0 16,21-7 0-16,19 0 0 15,7 6 0 1,6 10 0-16,5 14 0 0,2 14 0 16,2 14 0-16,3 6 0 15,-1 0 0-15,6 8-129 16,-1 6-117-16,2-6-44 16,-7-6 33-16,-6-2 97 15,-15-6 97-15,-17-14 63 16,-18-6 97-16,-8-4 80 0,-16 2-7 15,-18 6-24 1,-8 9-23-16,-3 13-33 0,1 10-21 16,1 30-18-16,8 19-24 15,11 7-8-15,8 4 4 16,16-8-22-16,0-12 0 16,16-14 0-16,12-16-1 15,6-12 18 1,0-8-8-16,-1-14 5 15,-2-18 29-15,-2-10-2 16,-5-4-21-16,1 2-21 16,-7 8 0-16,-5 8 0 15,-1 16 0-15,-4 12 0 16,1 6 0-16,5 26 0 0,1 8 0 16,5 6 0-16,5-2 0 15,4-6 0-15,-1-9 0 16,3-14 0-16,-2-15 0 15,2 0 0-15,-4-24 0 16,-2-18-20-16,-5-12 19 16,-2-10 1-16,-2-8 0 15,-1-4 0-15,-1 1 21 16,-1 11-21-16,-4 16 0 0,-4 20 0 16,-1 22 0-1,-4 6 0-15,0 52 0 0,2 45 0 16,5 43 0-16,6 22 0 15,5 5 0-15,4-13 0 16,3-20 0-16,-6-25 0 16,-3-25 0-16,-5-26 0 15,-6-18 0-15,-3-6-54 16,-2-8-201-16,0-16-99 16,-13-28-236-16,-8-22-108 0,4-10 46 15</inkml:trace>
  <inkml:trace contextRef="#ctx0" brushRef="#br0" timeOffset="88440.67">22022 11712 1515 0,'0'0'929'0,"0"0"-307"15,0 0-277-15,0 0-104 16,0 0-137-16,0 0-41 16,122 57-38-16,-88 5-25 15,-3 6-7-15,-11 4-90 16,-16-6-53-16,-4-7-11 15,-33-11 16-15,-27-10 21 16,-13-14 89-16,-6-10 35 0,8-10 23 16,15-4 50-16,23-4 50 15,29-18 57-15,8-10-12 16,47-6-78-16,23-8-42 16,17-7-41-16,9-7-7 15,-2-2-28-15,-7-4-41 16,-14 0-22-16,-17 2-1 15,-22-1 62-15,-19 1 30 16,-16 6 0-16,-3 2 12 16,-9 7 47-16,-9 9 17 15,2 12 29-15,5 16 17 16,7 12-10-16,2 11-83 0,2 47-20 16,0 42 18-16,0 36-9 15,11 0-18-15,0-23 0 16,-2-35 0-16,-2-28 0 15,3-2 0 1,4-3 0-16,-3-5 0 0,0-21 0 16,-1-14 0-16,-2-5 0 15,7-18 0-15,3-19 0 16,7-7 0-16,6-7 0 0,3-4 0 16,1 5 0-1,1 6 0-15,-5 18 0 0,-4 18 0 16,-7 8 0-16,-5 30 0 15,-3 24 0-15,-10 14 0 16,-2 6 0-16,0 5 0 16,-2-7 0-16,-12-10 0 15,3-12-101-15,11-16-161 16,0-14-347-16,7-16-542 0</inkml:trace>
  <inkml:trace contextRef="#ctx0" brushRef="#br0" timeOffset="88598.16">23532 11875 2560 0,'0'0'811'15,"0"0"-538"1,0 0-40-16,0 0-179 0,0 0-54 16,0 0-360-16,-17 116-783 0</inkml:trace>
  <inkml:trace contextRef="#ctx0" brushRef="#br0" timeOffset="88898.23">20017 13276 3255 0,'0'0'662'0,"0"0"-534"0,0 0-77 16,182-32-51-16,3 20 0 15,49-2 0-15,25 3 0 0,5-3 0 32,-9-3 0-32,-3-3 0 0,-10-2 0 0,-30 2 0 15,-52 6 0 1,-51 2 0-16,-49 6 0 0,-31 2-14 15,-17 2-262-15,-12 0-46 16,-91 2-176-16,-15 0-194 16,-16 4-383-16</inkml:trace>
  <inkml:trace contextRef="#ctx0" brushRef="#br0" timeOffset="89133.9">20460 13543 160 0,'0'0'2101'0,"0"0"-1395"0,-130 32-397 15,124-28 154-15,37-4-106 16,90-10-357-16,79-18 0 16,47-6 0-16,18 0 0 15,-11 4 0 1,-33 6 0-16,-20 2 0 0,-25 2 0 31,-45 4 0-31,-40 4 0 16,-35 4 0-16,-20 0 0 15,-1-6-179-15,-6 0-550 16,-4-2-1135-16</inkml:trace>
  <inkml:trace contextRef="#ctx0" brushRef="#br0" timeOffset="89339.99">23632 13002 3155 0,'0'0'941'0,"0"0"-941"15,0 0 0-15,0 0 0 0,0 0 0 16,0 0 0-16,-11-111-1353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37:38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 4389 806 0,'0'0'1075'16,"0"0"-602"-16,0 0-278 0,0 0 43 16,0 0-24-16,0 0-29 15,6-42-35-15,-3 38-26 16,-3 4-22-16,0 0-9 15,0 0-15-15,0 0-19 16,0 0-11-16,0 0-11 16,0 0-22-16,0 0 9 15,0 0-9-15,0 0-6 16,0 0-2-16,0 0-7 16,0 0-2-16,0 0 2 15,0 0 0-15,0 0 0 16,0 0 1-16,0 0 1 15,0 0 10-15,0 0-12 0,0 0 0 16,0 0 0-16,0 0 0 16,0 0 6-16,0 0-6 15,0 0 0-15,0 0-1 16,0 0-4-16,0 0 4 16,0 0 0-16,0 0-9 15,0 0 10-15,0 0-6 16,0 0-2-16,0 0 8 15,0 0-14-15,0 0 7 16,0 0 7-16,0 0 0 16,0 0 0-16,0 0 1 15,0 0 0-15,0 0 7 16,0 0-8-16,0 0-5 0,0 0 5 16,0 0 0-16,0 0 15 15,0 0-5-15,0 0-9 16,0-2-1-16,0-8 0 15,0-2 0-15,0 0 0 16,-3 2 1-16,-16 4 12 16,-10 6-13-16,-10 0-10 15,-3 24-4-15,-5 14-4 16,3 14 12-16,4 9-1 16,7 5-10-16,13 0 17 0,13-2 0 15,7-8-6 1,4-12 4-16,25-12 1 0,13-14 1 15,8-16 3-15,8-2-1 16,0-18-2-16,-3-14 0 16,-10 0 0-16,-16 2 4 15,-14 10-3-15,-13 8 11 16,-2 8 41-16,-8 4-7 16,-24 10-32-16,-5 24-14 15,-3 16-10-15,-3 17 9 16,10 6-3-16,8 2-2 15,10-5 3-15,10-10-8 0,5-12 10 16,5-12-9-16,22-12 10 16,8-12 3-16,9-12-2 15,12 0 8-15,4-19-2 16,3-16-6-16,-1-9-2 16,-4-6-8-16,-6-6 6 15,-8 0 1-15,-11 1 4 16,-10 5-2-16,-13 10 6 15,-5 6 27-15,-5 12 22 16,0 8-27-16,0 8-28 16,-5 6 0-16,-3 0 0 15,-6 26 0-15,-1 16 0 0,-3 13 0 16,-2 9 0-16,4 0 0 16,5-4 0-16,5-8 0 15,4-12-23-15,2-10-118 16,0-16-106-16,-8-14-209 15,4-14-34-15,-7-14-253 0</inkml:trace>
  <inkml:trace contextRef="#ctx0" brushRef="#br0" timeOffset="172.96">1488 4806 1470 0,'0'0'1029'0,"0"0"-551"16,0 0-247-16,0 0-49 15,0 0-32 1,0 0 26-16,0 0-80 0,95 149-39 15,-48-101-39-15,7-2-18 16,4-4-9-16,20-12-182 16,-14-12-295-16,-12-10-477 0</inkml:trace>
  <inkml:trace contextRef="#ctx0" brushRef="#br0" timeOffset="330.41">2219 4489 1242 0,'0'0'1783'0,"0"0"-1221"31,0 0-303-31,0 0-148 0,0 0-111 0,0 0-186 16,0 0-508-16,0 7-645 0</inkml:trace>
  <inkml:trace contextRef="#ctx0" brushRef="#br0" timeOffset="496.26">2399 4932 2313 0,'0'0'816'0,"0"0"-434"16,0 0-21-16,0 0-137 31,0 0-224-31,0 0 0 0,0 0-32 16,2-22-250-16,-2 3-763 0</inkml:trace>
  <inkml:trace contextRef="#ctx0" brushRef="#br0" timeOffset="637.71">2539 4582 3024 0,'0'0'758'0,"0"0"-540"0,0 0-122 16,0 0-96-16,132-66 0 15,-76 39 0-15,1 8-101 16,-14 6-413-16,-23 13-508 0</inkml:trace>
  <inkml:trace contextRef="#ctx0" brushRef="#br0" timeOffset="968.28">1122 5821 33 0,'0'0'3037'15,"0"0"-2497"1,0 0-267-16,0 0-60 0,0 0-213 16,0 0 0-16,205-54 0 15,7-9 0-15,29-10 0 16,-6-2 0-16,-31 11 0 0,-64 22 0 15,-40 12 0-15,-35 12 0 16,-25 8 0-16,-9 0-3 16,-9 4-3-16,-9 2 6 15,-13 4 9-15,0 0-9 16,-2 0 0-16,-17 0-158 16,3 4-678-16,1 0-1255 0</inkml:trace>
  <inkml:trace contextRef="#ctx0" brushRef="#br0" timeOffset="2503.98">6455 5310 1542 0,'0'0'475'0,"0"0"-141"15,0 0 9-15,0 0-30 16,0 0-62-16,0 0-4 15,0 0-52-15,-10-40-60 16,6 40-33-16,-3 12-79 16,-1 10-17-16,-2 10-1 15,6 6-5-15,2 0-1 16,2-6 1-16,0-8-51 16,22-8 21-16,7-12 2 15,7-4-20-15,-1-6 31 16,-2-20 8-16,-8-6 9 0,-7-2 14 15,-11-4-4 1,-7 4 38-16,0 5-4 0,-7 7 11 16,-9 8-7-16,-4 9-41 15,-2 5-7-15,-2 0-19 16,1 18-5-16,1 4 22 16,6 4-38-16,8-4-11 15,8-4 7-15,0-6-106 0,24-12-136 16,5 0-415-16,-7-18-974 0</inkml:trace>
  <inkml:trace contextRef="#ctx0" brushRef="#br0" timeOffset="3038.06">6145 4381 2579 0,'0'0'634'0,"0"0"-431"15,0 0-23-15,0 0-112 16,0 0-68-16,0 0-1 15,-45 157 1-15,24-79 8 16,0 0-8-16,1-6 10 16,1-15-8-16,6-16 5 15,7-19 0 1,4-12-6-16,2-10 46 0,0-7 115 31,0-26 27-31,0-18-189 16,6-16 0-16,9-13 0 15,4-6 0-15,1 3 0 16,-1 13 0-16,2 18 0 0,-5 22 0 16,-3 18 0-16,0 12 0 15,3 2 0-15,6 26 0 16,4 15 0-16,5 7 0 16,4 9 0-16,-2 8 0 15,3 3 0-15,-5 2 0 16,-4-6-26-16,-6-6-34 15,-7-13-126-15,-5-13-105 0,-9-21-158 16,-23-10-217-16,-6-3-278 16</inkml:trace>
  <inkml:trace contextRef="#ctx0" brushRef="#br0" timeOffset="3163.6">6085 4720 2545 0,'0'0'647'15,"0"0"-405"-15,0 0 69 16,0 0-182-16,0 0-68 16,117-10-28-16,-47 0-33 0,43-10-120 15,-17 2-556-15,-9 0-1169 16</inkml:trace>
  <inkml:trace contextRef="#ctx0" brushRef="#br0" timeOffset="4296.57">6788 5257 1422 0,'0'0'383'16,"0"0"-90"-16,0 0 26 16,0 0-17-1,0 0-87-15,0 0-39 0,0 0-5 16,-73 0-23-16,73 0 25 15,0 0-16-15,0 0-37 16,0 0-12-16,8 0-49 16,17 0-31-16,38 0-27 15,57 0 20-15,78-5-21 16,54-5 0-16,40-5 0 16,17-1 0-16,-1 3 0 0,18 2 0 15,1 1 0-15,5 4 0 16,-2-2 0-16,-21-2 0 15,-17-6 0-15,-31-4 0 16,-40-4 0-16,-59 4-3 16,-50 2-7-16,-48 8 8 15,-24 4 2-15,-5 0 1 16,-6 0 13-16,-2 0-14 16,-11 4 0-16,-5 0 0 15,-2 2 0-15,0 0 0 16,-2 0 0-16,-3 0 0 0,-2 0-32 15,1 0-2 1,-3 0-29-16,0 0 25 0,0 0 17 16,0 0 4-16,0 0 16 15,-3 0-15-15,-5 12 16 16,-6 10-7-16,-3 8 17 16,-4 10-9-16,2 5 0 15,7 0 0-15,8-3 14 16,4-6-15-16,6-9 0 15,21-15 2-15,9-11-1 16,4-1 17-16,0-22-4 16,-4-11-8-16,-9-7 15 0,-15-5-12 15,-12 1 19 1,0 2 22-16,-21 8 2 0,-12 8-52 16,-4 12 0-1,2 12 0-15,-1 2 0 0,3 20 0 16,6 10 0-16,10 4 0 15,5-2-38-15,12-6-35 16,0-11-118-16,45-15-134 16,1-23-131-16,-1-11-299 0</inkml:trace>
  <inkml:trace contextRef="#ctx0" brushRef="#br0" timeOffset="5060.03">11672 4164 2572 0,'0'0'797'15,"0"0"-461"-15,0 0-201 16,0 0-133-16,0 0-1 16,0 0-1-16,21 151 17 15,-13-81-8-15,-1 2 7 16,-3 3 4-16,-2-9-8 15,-2-10 0-15,2-12-12 16,-2-14 2-16,0-14 5 16,0-12-1-16,0-4 5 0,0-6 130 15,0-26-141 1,-10-12 0-16,-3-12 0 0,-3-6 0 16,3-5 0-1,1 3 0-15,3 10 0 0,7 10 0 16,2 14 0-16,0 8 0 15,2 10 0-15,19 6 0 16,6 6 0-16,8 0 0 16,5 0 0-16,2 10 0 15,-4 10 0-15,-6 2-38 0,-13 4-77 16,-11 4 20-16,-8 0 35 16,-8 0 15-16,-19-2 31 15,-6-3 14-15,0-6 0 16,3-5 12-16,11-6 34 15,7-3-4-15,10-5 6 16,2 0-15-16,0 0-22 16,25 0-11-1,8 0-27-15,17 0 27 0,8 0-71 16,6 1 2-16,1 16 2 16,-1 9-13-16,-10 6 56 0,-14 2 4 15,-16 4 20 1,-19-4 13-16,-5-2 8 0,-31-4 41 15,-17-4 29 1,-12-8-28-16,-4-4-24 0,-5-8-21 16,2-4-18-16,-20 0-112 15,16-9-449-15,9-4-1286 0</inkml:trace>
  <inkml:trace contextRef="#ctx0" brushRef="#br0" timeOffset="6972.87">6505 5526 1455 0,'0'0'380'0,"0"0"-92"15,0 0 64-15,0 0-126 16,0 0-110-16,0 0-22 16,0 0 50-16,0-36-30 15,0 36-39-15,0 0 25 16,0 0-18-16,0 0-25 0,0 0-6 15,0 14-34 1,0 14-11-16,0 13 48 0,0 17-24 16,0 28 4-1,-8 32 25-15,-3 35-17 0,1 13 3 16,2-6 3-16,5-9-14 16,3-19 20-16,0 2-30 15,5 5 0-15,13 7-16 16,-1-2-1-16,4-1 5 15,-4-7-12-15,1-5 0 16,-2-7 0-16,-3-6 1 0,-4-22 24 16,-3-18-13-1,0-19-4-15,-2-11-1 0,0 6-7 16,-2 4-6 0,3 2 6-16,-3-5 0 0,0-10 6 15,0-4-6-15,0-7 0 0,-2-4 0 16,2-6-1-16,-2-6-8 15,0-6-12-15,0-4-11 16,0-4-50-16,0-2-88 16,4-2-52-16,-4 0-16 15,2 0-127-15,2-14-126 16,0 0 205-16,-2-2 94 16,3 0 86-16,-3 0 106 15,-2-2 8-15,0 0 133 0,0-2 63 31,0 0 24-31,0-1 31 0,0 2 13 16,0 5-37-16,-2 4-35 0,-3 6 9 16,1 4-61-16,0 0-116 15,0 10-32-15,-2 13-8 16,6 6 2-16,0 3 5 16,0-4-5-1,6-4-6-15,11-8-2 0,8-10-53 16,4-6 28-16,2 0 21 15,-2-12 7-15,-5-12 11 0,-6-6 6 16,-12-4 1-16,-6-5 23 16,0 6 11-16,-13 1 10 15,-14 10 1-15,-2 7-20 16,-2 12-8-16,0 3-24 16,4 3-12-16,6 22 1 15,2 2-2-15,11 5 2 16,3-1 2-16,5-3-7 15,0-8-23-15,15-8-65 16,8-8-55-16,4-4 68 16,-3-4-6-1,-6-18 35-15,-12-4 38 0,-6-4 24 0,-2 2 13 16,-23 2-13-16,-37 9-28 16,7 7-576-16,-1 9-1099 0</inkml:trace>
  <inkml:trace contextRef="#ctx0" brushRef="#br0" timeOffset="7702.37">5215 7958 2118 0,'0'0'595'15,"0"0"-473"-15,0 0 189 16,0 0-59-16,0 0-174 0,0 0-42 16,0 0-29-1,0 125-1-15,0-101-1 0,2-8-5 16,6-8 0-16,-2-8 16 16,1 0-1-16,-1-8 103 15,2-18-4-15,-4-10-79 16,-4-8-11-16,0 2-18 15,0 3-6-15,0 10 17 16,-12 12-7-16,-3 17 8 16,-12 0-18-16,-8 35-9 15,-13 21-1-15,-2 20-1 16,-2 8 11-16,12 4-1 16,11-6 3-16,18-10 2 0,11-11 17 15,14-15 2 1,25-12 20-16,17-12 7 0,11-14-7 15,8-8-5-15,-1 0-38 16,-5-8 0-16,-11-10 0 16,-14 0 0-16,-7 2 0 15,-13 2 0-15,-4 2-20 16,9 0-136-16,-4 4-506 16,-4 2-609-16</inkml:trace>
  <inkml:trace contextRef="#ctx0" brushRef="#br0" timeOffset="8872.71">11234 7860 1669 0,'0'0'698'16,"0"0"-435"-16,0 0 96 0,0 0-118 16,0 0-134-16,0 0-63 15,0 0-22-15,-92 85 8 16,88-59-15-16,4-4-14 16,0-7 0-16,0-2-1 15,11-9 1-15,7-4 4 16,1 0-4-16,2-20 15 15,-4-6 5-15,-3-3-9 16,-10 0 18-16,-4 3 23 16,0 8-7-16,-10 8 25 15,-15 10-10-15,-4 1-56 16,0 27-5-16,0 12-21 0,6 7 21 16,15 1-6-16,8-6-6 15,0-6 4-15,26-12-28 16,8-10-18-16,3-12 33 15,1-2 9-15,-7-12 12 16,-6-14 1-16,-13-6 11 16,-12 0 33-16,0-2 7 15,-14 6 1-15,-15 4 20 16,-2 10-28-16,-1 12-40 16,3 2-5-16,8 23-38 0,19 35-119 15,2-5-303-15,4-7-454 16</inkml:trace>
  <inkml:trace contextRef="#ctx0" brushRef="#br0" timeOffset="9406">11688 8033 2364 0,'0'0'810'0,"0"0"-453"15,0 0-2-15,0 0-145 16,0 0-210-16,0 0 0 16,0 0 0-16,13 176 0 15,-6-43 0 1,-1-5 0-16,2-26 0 0,-2-34 0 16,-4-26 0-16,3-2 0 15,-3-7-17-15,0-13-100 16,-2-20 2-16,0-10 88 15,0-37-66-15,-6-21-20 16,-7-28 14-16,-3-28 17 16,5 5 34-16,1 17 36 0,4 24 12 15,3 30 37-15,1 8 95 16,0 4 53-16,2 18-2 16,0 14-51-16,0 4-78 15,13 14-54-15,14 20 0 16,11 10 0-16,9 8 0 15,7 4 0-15,6-2 0 16,-2 0 0-16,-5-4 0 16,-6-3 0-16,-14-3 0 15,-16-2 0-15,-9-2-17 16,-8 2 14-16,-12-4 3 16,-21 1 20-16,-7-3-20 0,-9-4 0 15,-4-4 0-15,-3-4 0 16,-2-6 0-16,-4-8 0 15,-23-10 0-15,16-7-263 16,6-14-1018-16</inkml:trace>
  <inkml:trace contextRef="#ctx0" brushRef="#br0" timeOffset="10507.8">11305 5348 232 0,'0'0'812'0,"0"0"-548"0,0 0 64 16,0 0-178-16,10-121 119 15,-2 92 27-15,-4 2-13 16,-4 7-17-16,0 8-4 15,0 4-65-15,0 6-8 16,0 0-48-16,0 2-60 16,0 0-40-16,0 0-40 15,-2 0-1-15,0 8-40 16,-2 14-17-16,-4 14 55 16,2 16 1-16,-1 13-1 15,1 29 4-15,6 26 37 16,0 24-5-16,0 11-2 0,8-4 10 15,3-11 0-15,-1-10-24 16,-2 3 16-16,-1-7-14 16,-1-4-1-16,2-5 22 15,0-9-31-15,-1-16 1 16,-3-16 16-16,3-17-12 16,-2-5-15-16,1 5 0 15,1 6 0-15,1 5 0 16,-3-8 0-16,0-4 0 15,-3-6 0-15,-2-3 0 16,2-5 0-16,-2-2 0 0,3-2 0 16,-3-2 0-1,2 0 0-15,0-2 0 0,-2-2 0 16,2-2 0-16,-2-4 0 16,0-2 0-16,0-3 0 15,0-5 0-15,2 0 0 16,-2-2 0-16,2 0 0 15,3 2 0-15,-1 0 0 16,1 2 0-16,0-4 0 16,-1-2 0-16,-2-2 0 15,-2-2 0-15,2 0 0 0,-2-2 0 16,0 0 0 0,0 0 0-16,0 0 0 0,0-2 0 15,0 0 0-15,0-2 0 0,0-4 0 16,0-10-84-16,0-16-473 15,-11-8-1265-15</inkml:trace>
  <inkml:trace contextRef="#ctx0" brushRef="#br0" timeOffset="12309.92">6978 8410 586 0,'0'0'330'0,"0"0"-5"16,0 0-45-16,0 0-101 15,0 0-59-15,0 0 22 16,0 0-47-16,-76-4 11 16,69 4-12-16,3 0 14 15,2 0 5-15,-5 0 24 16,0 0-36-16,-2 0-53 16,-1 0-3-16,-6 0-18 0,-3 0-27 15,2 4 11 1,-3 4-11-16,0 0 1 0,4 0 8 15,1 0-9-15,1 0 6 16,1-4 14-16,4 0 5 16,2 0 29-16,1-2-14 15,4-2 12-15,-3 0 8 16,5 0-6-16,0 0 23 16,0 0-1-16,0 0 9 15,0 0 13-15,0 0-23 16,2 0-42-16,7-8 22 15,7-4-35-15,6-6-7 16,9-2-13-16,7-6 6 0,11-4-1 16,7-2-5-16,6-4 1 15,7-3 38-15,3-3-2 16,1 0 13-16,0-4-11 16,-1 2-14-16,-3-2 23 15,-4-2-22-15,-1 1-14 16,-2 4 19-16,3-4-30 0,5 3 15 15,3-4-5 1,2 2-10-16,4-4 22 16,-2 2-22-16,2-1 10 0,-2-1 2 15,-3 2-13-15,-3 0 0 16,1 0 0-16,-3-2 0 16,0-2 0-16,0-2 0 15,5-3 0-15,-3-1 0 16,0-2 0-16,1 2 0 15,-6 2 0-15,-3 4 0 0,-1 0 0 16,-4 3 0 0,-3 3 0-16,1 2 0 0,-2 0 0 15,2 2 0-15,-3 2 0 16,-2 0 0 0,0 2 0-16,-4 0 0 0,0 1 0 15,-5 4 0 1,-1 1 0-16,-1-3 0 0,-1 3 0 15,4-4 0-15,-1 2 0 16,-2 0 0-16,-1 0 0 16,-4 4 0-16,-4 4 0 15,-4-1 0-15,-1 4 0 16,1-1 0-16,0-1 0 16,2 1 0-16,0-2 0 0,4-2 0 15,3 0 0-15,-3 2 0 16,4-2 0-16,-6 4 0 15,0 2 0-15,-3 0 0 16,1 0 0-16,0 0 0 16,-2 0 0-16,2-1 0 15,2 1 0-15,2-2 0 16,5 1 0-16,3-4 0 16,3 1 0-16,-3 0 0 15,-1 2 0-15,-7 2 0 16,-4 2 0-16,-7 4 0 15,-4 2 0-15,0 2 0 0,-3 0 0 16,3-2 0 0,5-2 0-16,-2 0 0 0,6-4 0 15,-2 2 0-15,-2 2 0 16,-2 1 0-16,-5 5 0 16,-3 2 0-16,-5 1 0 15,-2 3 0-15,-4 0 0 16,3-1 0-16,-1 1 0 15,2-1 0-15,4-4 0 16,-1 4 0-16,1-3 0 0,2-1 0 16,-3-1 0-16,2 2 0 15,-2 0 0-15,0 0 0 16,-1 2 0-16,-1 0 0 16,-2 0 0-16,0 2 0 31,-3 0 0-31,2 0 0 0,2 0 0 0,1-2 0 15,0 0 0-15,-2 2 0 16,-1 0 0-16,-2 2 0 16,-2 2 0-16,0 0 0 15,-11 0 0-15,-13 0-35 0,-12 8-776 0</inkml:trace>
  <inkml:trace contextRef="#ctx0" brushRef="#br0" timeOffset="15401.47">6463 5318 557 0,'0'0'303'0,"0"0"-78"16,0 0-44-16,0 0-39 16,0 0 14-16,0 0-25 15,0 0-39-15,0 0 10 16,0 0 12-16,0 0 18 16,0 0 16-16,0 0 24 15,0 0 14-15,0 0 9 16,-2 0 6-16,0 0-10 15,2 0-50-15,0 0-44 16,0 0-20-16,0 0-29 0,0 0 4 16,0 0 19-16,0 0-28 15,0 0-8-15,9 2-20 16,11 10 1-16,9 6 11 16,4 4-16-16,5 2-5 15,2 4 4-15,1 2 2 16,-2 0 18-16,1-2-1 15,0 2-13-15,3 1 5 16,1 0 3-16,5 4 6 16,7 1-1-16,2-2-1 15,5-2-28-15,1 2 0 16,1-4 0-16,-3 0 0 0,-4 0 0 16,-7-2 0-16,-4 0 0 15,-3-2 0 1,1 2 0-16,-3 0 0 15,3 1 0-15,4 0 0 16,0 2 0-16,7 1 0 16,-1 2 0-16,5 0 0 15,3 2 0-15,3 0 0 16,0 0 0-16,-2 0 0 0,-1 0 0 16,-5-4 0-1,-3 3 0-15,0-3 0 0,-1 0 0 16,0 0 0-16,-1 0 0 15,3 4 0-15,2 0 0 16,2 0 0-16,0 2 0 16,2 1 0-16,1-2 0 15,1-1 0-15,1 3 0 16,-1-3 0-16,1-2 0 16,-5 0 0-16,-2 0 0 15,-4-4 0-15,-10-3 0 16,-1-2 0-16,-5 0 0 15,-5-6 0-15,0 3 0 0,3-1 0 16,0 1 0-16,4 2 0 16,4-1 0-16,6 4 0 15,-1-1 0-15,2 0 0 16,-2 0 0-16,-3 0 0 16,-1-2 0-16,-7-2 0 15,-2 0 0-15,-5-2 0 16,0 2 0-16,-2-1 0 15,2 1 0-15,0 0 0 16,0 2 0-16,1-1 0 16,-1 2 0-16,-2 1 0 15,2-2 0-15,-4 2 0 0,2 0 0 16,-2-2 0-16,0 2 0 16,-1-4 0-16,0 0 0 15,1-4 0-15,0 0 0 16,0-4 0-16,0-1 0 15,2-2 0-15,2 0 0 16,0-3 0-16,-2 2 0 16,2 0 0-16,-2-1 0 15,-2 4 0-15,-3 1 0 16,1-2 0-16,-1 2 0 16,1 0 0-16,2 0 0 0,-3-2 0 15,0 0 0-15,-1-4 0 16,0 0 0-16,-2 0 0 15,0 0 0 1,-1 0 0-16,-1 0 0 0,0 0 0 16,-1 0 0-16,-1 0 0 15,1 0 0-15,-3-2 0 16,-1 2 0-16,1-2 0 16,-4 0 0-16,1 0 0 15,-3-2 0-15,-3 0 0 16,2 2 0-16,-2-2 0 15,0 0 0-15,-1 0 0 0,-1-2 0 16,4 2 0-16,-4 0 0 16,0 0 0-16,1-2 0 15,-3 2 0-15,0-2 0 16,0-2 0-16,-2 2 0 16,2-2 0-16,-2 0 0 15,0 0 0-15,0 0 0 16,0 0 0-16,0 0 0 15,0-2 0-15,0-24 0 16,0 0-261-16,-11-4-1083 0</inkml:trace>
  <inkml:trace contextRef="#ctx0" brushRef="#br0" timeOffset="17729.14">8963 6120 1800 0,'0'0'511'0,"0"0"-277"15,0 0 105-15,0 0-114 16,0 0-94-16,0 0-3 15,0 0 16-15,-4-27-24 16,2 27-16-16,2 0-34 16,-3 4-22-16,3 19-47 15,0 11-1-15,0 10 29 16,0 8-28-16,3 4 14 0,3-2-14 16,0-7-1-1,1-7 4-15,-2-10-4 0,0-10 0 16,-5-8-6-16,2-6-19 15,-2-4 7-15,0-2 10 16,0 0 8-16,0-8 0 16,0-16-22-16,-7-11-77 15,-2-8 21-15,-2-12-8 16,2-3 16-16,2 4 46 16,2 2 24-16,3 10 22 15,2 10 34-15,0 6 67 0,0 6 3 16,0 4-39-1,0-1-26-15,2 2-26 0,12-3-26 16,4 0 3-16,6-5-12 16,7 1-1-16,3 2-5 15,-3 2 7-15,-2 4-1 16,-6 4 0-16,-10 4-6 16,-4 4-12-16,-7 2-81 15,-2 0-102-15,0 0-81 16,0 12-221-16,0 2-3 0,2 0-297 15</inkml:trace>
  <inkml:trace contextRef="#ctx0" brushRef="#br0" timeOffset="18027.62">8998 6198 537 0,'0'0'1007'15,"0"0"-802"-15,0 0 38 16,0 0 26-16,0 0-104 15,0 0-55-15,0 0 79 16,-17 16-13-16,17-16-40 16,0 0 3-16,0 0-53 15,0 0-25-15,0 0-15 16,0 0-11-16,11 0 13 0,9 0-32 16,6-6-1-16,5-2-4 15,2-2-11-15,-5 2-39 16,-6 4-54-16,-8 0-102 15,-10 4-58-15,-4 0-208 16,-2 10-30-16,-16 4-10 0</inkml:trace>
  <inkml:trace contextRef="#ctx0" brushRef="#br0" timeOffset="18295.23">8952 6436 1088 0,'0'0'547'0,"0"0"-335"16,0 0 84-16,0 0-1 15,0 0-68-15,0 0 33 16,0 0 74-16,22 18-111 16,0-18-37-16,1 0-59 15,6-4-58-15,0-3-30 16,2-1-31-16,-2-2-7 16,-2 2 5-16,-1-2-6 15,-4 2 9-15,-3 0-7 0,-4 2-1 16,-7-1 10-16,-2 6-11 15,-4-2 0-15,-2 3-1 16,0 0-97-16,-12 7-187 16,-9 8-490-16,-2 3-572 0</inkml:trace>
  <inkml:trace contextRef="#ctx0" brushRef="#br0" timeOffset="19626.86">9110 6779 355 0,'0'0'767'0,"0"0"-473"16,0 0-3-16,0 0-13 0,0 0-23 15,0 0 38-15,0 0 11 16,-16-55-23-16,12 55-96 15,0 0-36-15,-3 0-35 16,1 3-72-16,-4 17-30 16,1 4 2-16,3 2-14 15,2 2-1-15,4-3-1 16,0-7-10-16,0-6 12 16,10-6-2-16,9-6-31 15,-2 0 33-15,1-4 5 16,-5-16 24-16,-4-4-7 0,-6-4-2 15,-3 0 10-15,0 2 1 16,-14 5 10-16,-9 10-10 16,0 8-16-16,-2 3-10 15,0 10-5-15,3 23-29 16,2 5 23-16,8 6-3 16,6-4 0-16,6-4 3 15,0-10-39-15,11-10 17 16,11-10-20-16,5-6 21 15,0-4 27-15,0-20 7 16,-8-6 2-16,-5-6 15 0,-9-4-6 16,-5 0 2-1,0 1-4-15,-17 7 10 0,-2 12 4 16,-1 10-6-16,-5 10-6 16,3 0-18-16,0 26-21 15,4 9 9-15,5 5 6 16,8-2-4-16,5-4 2 15,0-6-4-15,9-10-21 16,14-10 23-16,3-8-17 16,0 0 25-16,3-20 1 15,-4-8-5-15,-7-4 6 16,-9-4 8-16,-9 0 2 16,0 0 11-16,-11 4-12 0,-11 5 8 15,-3 13-1-15,0 12-10 16,-1 2-6-1,2 28-21-15,-1 14 3 0,4 8 18 16,6 3-11-16,9-5 11 16,6-8-10-16,0-12-5 15,13-10-15-15,9-12 3 16,7-6 16-16,-2-2 11 16,-1-22 1-16,-5-8 12 15,-11-4-1-15,-10-6-4 0,0-1 16 16,-8 2-23-16,-15 2 9 15,-3 11 6-15,2 12-16 16,-3 16-1-16,4 0-17 16,1 28-12-16,6 14 24 15,6 7-10-15,8-1 7 16,2-6 3-16,6-8-35 16,21-14 14-16,6-10-3 15,3-10 17-15,-1 0 7 16,-4-20 3-16,-8-8 3 15,-10-4 11-15,-13-1 7 16,0 0 58-16,-4-2-17 16,-19 5-14-16,-4 6-6 15,3 6-27-15,2 8 1 0,4 10 10 16,0 0-23-16,4 2-12 16,4 16-1-16,1 0-2 15,5 3-8-15,1-6-52 16,3-4-19-16,0-4-53 15,0-7-127-15,0 0-215 16,0-6-400-16</inkml:trace>
  <inkml:trace contextRef="#ctx0" brushRef="#br0" timeOffset="30000.28">14912 4820 1852 0,'0'0'590'0,"0"0"-367"0,0 0 14 15,0 0-95-15,0 0-27 16,0 0 4-16,-7-8-31 16,1 14 5-16,-8 14-17 15,-3 9-1 1,-4 7 0-16,-1 4-37 0,2 8-17 16,4 0 13-16,8 2-26 15,5-2 4-15,3-6-12 16,0-4 8-16,18-10-3 15,6-9-5-15,5-12 0 16,7-7 9-16,5-1-9 16,1-24 9-16,2-7-7 15,-3-4 4-15,-6 0 7 0,-6-2-13 16,-10 4 1-16,-7 0 47 16,-12 2 18-16,0 2 19 15,-14 2-39-15,-15 1-46 16,-8 1 0-16,-5 5 0 15,-3-4 0 1,3 3 0-16,4 0 0 0,5 0 0 16,8-6 0-16,9-4 0 15,9-10 0-15,7-8 0 16,3-10 0-16,26-2 0 16,8 1 0-16,8 9 0 0,-1 10 0 15,-1 10 0 1,-7 10 0-16,-7 10 0 0,-7 2 0 15,-6 6 0-15,-8 2 0 16,-4 0 0-16,0 2 0 16,-2 0 0-16,-2 0 0 15,0 0 0-15,0-2 0 16,0 2 0-16,0-2 0 16,0 2-62-16,0 0-164 15,0 0-43-15,0 0 4 16,0 0-105-16,-12 0 26 15,-1 6-205-15,-1 0-212 0</inkml:trace>
  <inkml:trace contextRef="#ctx0" brushRef="#br0" timeOffset="30796.25">15034 4802 1018 0,'0'0'617'0,"0"0"-420"15,0 0 76-15,0 0 66 16,0 0-12-16,0 0-1 16,-46 133-61-1,42-103-114-15,4-4-73 0,0-8-37 16,13-12-32-16,24-6 7 15,15-14-5-15,10-26 1 16,-2-12-9-16,-6-7-3 16,-20-3-12-16,-22 6 4 15,-12 10 8-15,-29 16 20 16,-22 18 10-16,-16 12-9 16,-6 32 33-16,2 22 0 15,11 12-11-15,15 9-20 16,22-5-22-16,23-10 0 0,8-16-1 15,31-16 0-15,17-20 9 16,5-8-7 0,-3-20 4-16,-10-20-1 0,-10-8-4 15,-16-7 16-15,-15-4 3 16,-7-8 40-16,-7-3 6 16,-20-2-66-16,-6 4 0 15,-5 11 0-15,-1 20 0 16,0 24 0-16,6 13 0 15,-3 59 0 1,9 39 0-16,14 6-101 0,13 23-220 16,29-33-296-16,7-40-329 0</inkml:trace>
  <inkml:trace contextRef="#ctx0" brushRef="#br0" timeOffset="31472.88">16458 4696 1487 0,'0'0'869'0,"0"0"-563"16,0 0 148-16,0 0-236 16,0 0-36-16,0 0-85 15,0 0-8 1,-107-42 20-16,72 42-26 0,-6 0-11 16,3 14-15-16,1 16-21 15,3 10 1-15,10 13-37 16,9 2 0-16,7 2 0 0,8-3 0 15,0-10 0 1,12-12 0-16,9-10 0 0,6-16 0 16,2-6 0-16,5-14 0 15,-1-24 0-15,-2-14 0 16,0-13 0-16,-2-21 0 16,-4-26 0-16,-7 4 0 15,-5 10 0-15,-8 11 0 16,-5 27 0-16,0 2 0 15,0 4 0 1,0 22 0-16,0 16 0 0,-3 10 0 16,1 6 0-16,2 4 0 0,-2 24 0 15,2 12 0-15,0 14 0 16,0 10 0-16,0 8 0 16,0 5 0-16,0 3 0 15,9 0 0 1,7-4 0-16,11-8 0 0,8-13 0 15,15-14 0-15,10-16 0 16,9-17 0-16,2-8 0 16,-9-11-66-16,-10-15-87 15,-23 2-48-15,-21 2-48 16,-18 10-277-16,-24 5-231 16,-2 7-572-16</inkml:trace>
  <inkml:trace contextRef="#ctx0" brushRef="#br0" timeOffset="31833.95">17218 4131 2499 0,'0'0'766'16,"0"0"-429"0,0 0-86-1,0 0-131-15,0 0-42 16,-87 164-33-16,72-72-45 16,5 23 0-16,8-5 0 15,2-12 0-15,2-12 0 16,21-19 0-16,6 5 0 15,6-2 0-15,4-10 0 16,-4-16 0-16,-3-14 0 16,-9-12 0-16,-5-12 0 0,-9-6 0 15,-5 0-27 1,0-34-177-16,-4 4-342 0,0 2-529 0</inkml:trace>
  <inkml:trace contextRef="#ctx0" brushRef="#br0" timeOffset="32275.07">17612 4448 2250 0,'0'0'781'0,"0"0"-292"15,0 0-170-15,0 0-62 0,0 0-257 16,0 0 0-16,0 0 0 15,-62 156 0-15,42-70 0 16,0 0 0-16,0-7 0 16,4-16 0-16,3-14 0 15,9-19 0-15,1-18 0 16,3-12 0-16,0-12 0 16,5-30 0-16,10-18 0 15,3-30 0-15,5-31 0 16,-6 9 0-16,-1 14 0 15,-3 22 0-15,-7 33 0 0,2 7 0 16,0 12 0 0,-1 20 0-16,2 4 0 0,7 34 0 15,4 18 0-15,4 14 0 16,5 8 0-16,0 7 0 16,2-5 0-16,0-4 0 15,-4-9 0-15,-2-12 0 16,-3-8 0-16,-7-15 0 15,-3-9-152-15,-3-8-91 16,-9-11-85-16,0 0-246 0,0-6-135 0</inkml:trace>
  <inkml:trace contextRef="#ctx0" brushRef="#br0" timeOffset="32473.07">17419 4784 1884 0,'0'0'1088'0,"0"0"-723"16,0 0 92-16,0 0-303 15,0 0-94-15,0 0-48 16,0 0-6-16,111-54-6 16,-51 38-71-16,23-10-153 15,-17 2-300-15,-10 2-717 0</inkml:trace>
  <inkml:trace contextRef="#ctx0" brushRef="#br0" timeOffset="33069.5">18404 4241 1430 0,'0'0'852'16,"0"0"-503"-16,0 0 185 16,0 0-224-16,0 0-68 15,0 0-92-15,0 0-107 16,0-20-16-16,0 20-12 15,11 0-1-15,7 18 37 16,8 8-6-16,5 12-11 16,7 10-34-16,4 10 0 0,3 13 0 15,-2 6 0 1,-6 10 0-16,-6 7 0 0,-8 0 0 16,-10-1 0-16,-13-7 0 15,0-6 0-15,-13-12 0 16,-10-14 0-16,1-10 0 15,5-16 0-15,3-9 0 16,5-12 0-16,7-4 0 16,2-3 0-16,0 0 0 15,2-16 0-15,31-25-39 16,-4 5-332-16,3 2-751 0</inkml:trace>
  <inkml:trace contextRef="#ctx0" brushRef="#br0" timeOffset="34062.71">19640 4586 1590 0,'0'0'661'0,"0"0"-330"0,0 0 171 16,0 0-213-16,0 0-51 15,0 0-37-15,0 0-21 16,-16 6-76-16,37-6-104 16,14 0 0-16,17-2 0 0,14-10 0 15,10 0 0 1,8 0-272-16,-17 4-389 0,-24 5-490 0</inkml:trace>
  <inkml:trace contextRef="#ctx0" brushRef="#br0" timeOffset="34235.11">19747 4863 1622 0,'0'0'1004'0,"0"0"-472"15,0 0-210-15,0 0-92 16,0 0-89-16,0 0-66 0,143-40-75 16,-81 17-14-1,25-5-212-15,-16 4-504 0,-11 6-683 0</inkml:trace>
  <inkml:trace contextRef="#ctx0" brushRef="#br0" timeOffset="34734.14">20890 4584 1751 0,'0'0'721'0,"0"0"-256"0,0 0-166 15,0 0-50-15,0 0-90 16,-38-113-47-16,5 99-49 16,-9 10 6-16,-8 4-27 15,-4 10-15-15,2 20 8 16,2 11-19-16,13 7 8 31,10 4-3-31,13 0-9 0,14-4-1 16,0-6-11-16,27-12 1 15,11-12 6-15,9-15-7 0,6-3 12 16,1-22-12-16,-5-17 0 16,-12-9 0-16,-8-8 0 15,-11-8 0-15,-9-6 0 16,-9-6 0-16,0-5 0 16,0 3 0-16,-15 6 0 15,1 12 0-15,1 13 0 16,1 20 0-16,6 17 0 15,2 10 0-15,1 18 0 16,1 24 0-16,2 18 0 0,0 10 0 31,0 10 0-31,2 3 0 0,11-2 0 0,6-2 0 16,5-11 0-16,7-10 0 16,7-12 0-16,6-16 0 15,26-26-513-15,-10-4-435 16,-9-10-581-16</inkml:trace>
  <inkml:trace contextRef="#ctx0" brushRef="#br0" timeOffset="35001.6">21305 4331 1952 0,'0'0'690'0,"0"0"-311"15,0 0 73-15,0 0-227 16,0-108-37-16,0 100-47 15,0 8-72-15,0 0-69 16,0 16 0-16,-3 22 0 16,-4 14 0-16,0 16 0 15,3 10 0-15,4 3 0 16,0-1 0-16,0-6 0 16,18-8 0-1,4-10 0-15,5-13 0 0,2-15 0 16,0-14-90-16,11-14-245 0,-6-23-393 15,-8-4-557-15</inkml:trace>
  <inkml:trace contextRef="#ctx0" brushRef="#br0" timeOffset="35663.21">21694 4327 1669 0,'0'0'673'0,"0"0"-352"16,0 0 176-1,0 0-182-15,0 0-74 0,0 0-112 16,0 0-45-16,-29-28-3 31,29 56 5-31,5 10-86 0,-1 8 0 0,1 6 0 16,-3 5 0-16,-2-2 0 16,2-2 0-16,-2-7 0 15,0-10 0-15,0-10 0 16,0-8 0-16,0-10 0 15,0-8 0-15,0 0 0 16,0-12 0-16,0-16 0 16,-9-10 0-16,-5-12 0 0,2-6 0 15,-2-6 0 1,3-2 0-16,4 5 0 0,3 7 0 16,4 8 0-16,0 12 0 15,6 4 0-15,17 10 0 16,6 6 0-16,4 8 0 15,5 4 0-15,-2 6 0 16,-3 22 0-16,-6 8 0 16,-11 6 0-16,-12 4-8 15,-4-2-68-15,-4-1 13 32,-14-11 33-32,-3-9 30 0,4-6 0 15,3-9 66-15,5-6 45 16,5-2-111-16,2 0 0 15,2-6 0-15,0-8 0 16,15 2 0-16,12-1 0 16,4 5 0-16,5 5 0 15,2 3 0-15,0 1 0 16,-7 20 0-16,-4 7 0 16,-8 4 0-16,-7 2 0 15,-12 2 0-15,0-2 0 0,-6-2 0 16,-19-4 0-1,-6-2 0-15,-8-4 0 0,4-6 0 16,1-6 0-16,5-6 0 16,10-4 0-16,11-22-200 15,8-10-508-15,0-6-944 0</inkml:trace>
  <inkml:trace contextRef="#ctx0" brushRef="#br0" timeOffset="35931.25">22133 4159 2460 0,'0'0'769'15,"0"0"-393"-15,0 0-78 16,0 0-105-16,0 0-193 16,132 41 0-16,-90 2 0 15,-2 13 0-15,-8 8 0 16,-9 10 0-16,-7 3 0 15,-11-1 0-15,-5 0 0 16,0-8 0-16,-11-6 0 16,-7-9 0-16,-3-13 0 15,2-11 0-15,5-11-197 16,12-18-179-16,2-7-398 16,0-19-404-16</inkml:trace>
  <inkml:trace contextRef="#ctx0" brushRef="#br0" timeOffset="36105.43">22855 4481 2579 0,'0'0'723'0,"0"0"-469"16,0 0-39-16,0 0-142 0,0 0-73 15,181-29-177-15,-123 14-351 16,-12 3-568-16</inkml:trace>
  <inkml:trace contextRef="#ctx0" brushRef="#br0" timeOffset="36262.83">22880 4664 1692 0,'0'0'1106'16,"0"0"-792"-16,0 0 184 0,0 0-276 15,0 0-128 1,0 0-37-16,131-4-57 0,-26-42-130 15,-19 4-320-15,-7-2-669 0</inkml:trace>
  <inkml:trace contextRef="#ctx0" brushRef="#br0" timeOffset="36758.85">23468 4285 1249 0,'0'0'1497'15,"0"0"-942"-15,0 0-214 16,0 0-81-16,0 0-66 0,27-117-194 16,12 98 0-1,9 1 0-15,0 8 0 0,-3 6 0 16,-5 4 0-16,-9 4 0 16,-8 17 0-16,-15 12-15 15,-8 3-6 1,-2 6-35-16,-29 0-40 15,-13 2 30-15,-5-2 39 16,-5-6 16-16,5-4 11 16,6-7 20-16,14-11 67 15,10-6-2-15,11-6-22 0,8-2-26 16,4 0-37-16,24-5 0 16,10-8 0-16,9 0 0 15,6 5 0-15,1 5 0 16,-6 3 0-16,-2 5 0 15,-11 18 0-15,-8 7-21 16,-14 6-11-16,-11 4-19 16,-2 2 24-16,-11 0 18 15,-18-2 0-15,-8-4 9 16,-6-4 7-16,-1-8 37 0,-2-6 25 16,4-8-40-1,7-6-29-15,4-4 0 0,6 0 0 16,12-10 0-1,6-6 0-15,7 0 0 0,5-2 0 16,12 4-287-16,1 4-722 0</inkml:trace>
  <inkml:trace contextRef="#ctx0" brushRef="#br0" timeOffset="37969.41">16213 6561 1803 0,'0'0'533'0,"0"0"-312"16,0 0 241-16,0 0-209 16,0 0-108-16,0 0-83 0,0 0 64 15,-15-62-23-15,-4 46-38 16,-2 4-1-16,-8 6-32 15,-7 4-2-15,-7 2-8 16,-3 12-16-16,-1 18-4 16,3 12 6-16,3 10-7 15,12 6-1-15,14-2 0 16,10-4 6-16,5-7-4 16,9-12-2-16,20-12 0 15,7-15 0-15,7-6 1 0,1-16 19 16,0-23-11-16,-3-9 24 15,-8-12-3-15,-8-10 7 16,-10-6-17-16,-9-8-20 16,-6-2 0-16,0-1 0 15,0 11 0-15,0 14 0 16,-4 16 0-16,-3 18 0 16,5 14 0-16,0 8 0 15,2 6 0-15,0 0 0 16,0 6 0-1,0 20 0-15,0 14 0 0,0 14 0 0,0 16 0 16,7 8 0-16,-3 7 0 16,4 1 0-16,2 0 0 15,1-5 0-15,5-8 0 16,3-6 0-16,6-17-122 16,15-20-441-16,-7-16-333 15,-2-14-1367-15</inkml:trace>
  <inkml:trace contextRef="#ctx0" brushRef="#br0" timeOffset="38333.36">16775 6100 2070 0,'0'0'744'0,"0"0"-399"16,0 0 104-16,0 0-275 0,0 0-97 15,0 0-49 1,0 0 50-16,-72 126-16 0,53-54 7 15,0 8-69-15,9 9 0 16,0 1 0-16,10 0 0 16,0-3 0-16,7-7 0 15,20-10 0-15,9-10 0 16,28-16 0-16,-8-16-360 16,-5-18-607-16</inkml:trace>
  <inkml:trace contextRef="#ctx0" brushRef="#br0" timeOffset="38729.94">17316 6282 2263 0,'0'0'847'0,"0"0"-374"31,0 0-185-31,0 0-139 0,0 0-73 16,0 0-76-16,0 0 0 15,-7-2 0-15,7 13 0 16,0-4 0-16,0-3-30 16,0-2-6-16,0-2 25 15,0 0 11-15,0 0 20 16,-4-12-14-16,-10-2-6 16,-3 0 9-16,-8 6-7 0,-6 6 4 15,-7 2 28 1,-5 14-34-16,1 22 0 0,3 12 0 15,7 9 0-15,10 6 0 16,13 2 0-16,9-5 0 16,5-8 0-16,26-6 0 15,11-14 0-15,9-10 0 16,9-10 0-16,1-12 0 16,-5 0 0-16,-8-5-8 15,-13-13-94-15,-14-5-109 16,-19-11-145-16,-2 8-552 15,0 0-1069-15</inkml:trace>
  <inkml:trace contextRef="#ctx0" brushRef="#br0" timeOffset="38998.93">17459 6082 1914 0,'0'0'788'16,"0"0"-235"-16,0 0-62 15,0 0-245-15,0 0-142 16,0 0-104-16,0 0 0 0,153 40 0 16,-106 14 0-1,0 10 0-15,-3 8 0 0,-3 7 0 16,-12-2 0-16,-10 2 0 16,-12-3 0-16,-7-6 0 15,-4-6 0-15,-20-6 0 16,-7-5 0-16,-4-5-65 15,12-12-395-15,4-18-621 0</inkml:trace>
  <inkml:trace contextRef="#ctx0" brushRef="#br0" timeOffset="39298.21">18610 6477 681 0,'0'0'1907'15,"0"0"-1226"-15,0 0-298 0,0 0 61 16,0 0-444-16,0 0 0 15,0 0 0-15,112-52 0 16,-56 41 0-16,2 4 0 16,-5 0-69-16,-8 7-393 15,-18 0-333-15,-19 0-534 0</inkml:trace>
  <inkml:trace contextRef="#ctx0" brushRef="#br0" timeOffset="39439.25">18755 6579 1711 0,'0'0'747'0,"0"0"-231"0,0 0-54 0,0 0-199 16,0 0-94-16,0 0-73 16,0 0-55-16,146-16-41 15,-69 4-49-15,-10 2-291 16,-9 4-626-16</inkml:trace>
  <inkml:trace contextRef="#ctx0" brushRef="#br0" timeOffset="39973.78">20077 6378 1629 0,'0'0'619'0,"0"0"-265"0,0 0 136 15,0 0-274-15,-9-122-8 16,-11 100-38-16,-5 4-13 15,-4 6-34-15,-2 6-37 16,0 6-42-16,-5 2-44 16,1 22 0-1,-1 16 0-15,5 8 0 0,4 10 0 16,7 1 0 0,13-3 0-16,7-8 0 0,2-10 0 15,25-12 0-15,9-14 0 16,4-12 0-16,7 0 0 0,-3-26 0 15,-3-12 0 1,-10-10 0-16,-7-13 0 0,-10-7 0 16,-8-8 0-16,-4-6 0 15,-2-2 0-15,0 5 0 16,-4 9 0-16,-9 16 0 16,-1 12 0-16,3 16 0 15,5 12 0-15,-2 12 0 16,4 2 0-1,2 10 0-15,-3 26 0 0,3 14 0 16,2 14 0-16,0 12 0 0,0 3 0 16,9-1 0-16,11-1 0 15,7-12 0-15,7-8 0 16,3-11 0-16,5-14 0 16,24-14-114-1,-14-10-513-15,-6-8-594 0</inkml:trace>
  <inkml:trace contextRef="#ctx0" brushRef="#br0" timeOffset="40398.21">20750 5809 1622 0,'0'0'603'0,"0"0"-261"0,0 0 216 16,0 0-239-16,0 0-46 16,0 0-117-16,0 0-79 15,-65-2-23-15,43 46-8 16,-3 14 0-16,2 17-46 16,6 7 0-16,11 6 0 15,6 0 0-15,0-3 0 16,23-12 0-16,16-6 0 15,14-19 0-15,7-14 0 16,34-34-117-16,-18 0-394 0,-12-18-434 16</inkml:trace>
  <inkml:trace contextRef="#ctx0" brushRef="#br0" timeOffset="40734.6">21141 5966 1974 0,'0'0'753'0,"0"0"-222"16,0 0-159-16,0 0-89 16,0 0-100-16,0 0-183 15,0 0 0-15,-17-35 0 16,17 59 0-16,4 13 0 16,5 6 0-16,0 8 0 15,-4 1 0-15,-1 0 0 0,-2-8 0 16,-2-8 0-16,2-6 0 15,1-10 0-15,-3-8 0 16,2-3 0-16,-2-5 0 16,2-4 0-16,-2 1 0 15,0-1 0-15,0 0 0 16,0 0 0-16,0 0 0 16,0 0 0-16,0-12-122 15,0-8-403-15,0-3-571 0</inkml:trace>
  <inkml:trace contextRef="#ctx0" brushRef="#br0" timeOffset="41033.15">21141 5916 1305 0,'0'0'871'15,"0"0"-205"-15,0 0-138 16,0 0-189-16,0 0-92 16,0 0-107-16,0 0-140 15,-21-39 0-15,25 39 0 16,16 6 0-1,11 12 0-15,11 8 0 0,5 6 0 16,6 6 0-16,1 4 0 16,-2 5 0-16,-12 3 0 15,-9 2 0-15,-14-2 0 16,-12-2 0-16,-5-4 0 0,-11-6 0 16,-21-3 0-16,-7-6 0 15,-9-4 0-15,-2-5 0 16,-2-6 0-16,6-4 0 15,7-6-39-15,12-4-185 16,17-18-116-16,10-15-575 16,0-3-1415-16</inkml:trace>
  <inkml:trace contextRef="#ctx0" brushRef="#br0" timeOffset="41333.21">21518 5781 2036 0,'0'0'616'0,"0"0"-265"15,0 0 124-15,0 0-225 16,113-2-65-16,-72 34-100 16,-1 16-32-16,-2 14-8 15,-3 12-45-15,-6 10 0 16,-8 7 0-16,-8-1 0 15,-8-1 0 1,-5-7 0-16,0-12 0 16,-14-10 0-16,-6-10 0 0,-2-10 0 0,-3-10-27 15,-4-8-134-15,-15-12-170 16,5-8-399-16,8-2-476 0</inkml:trace>
  <inkml:trace contextRef="#ctx0" brushRef="#br0" timeOffset="42860.3">22379 6152 1445 0,'0'0'988'0,"0"0"-487"16,0 0-125 0,0 0-6-16,0 0-156 0,0 0-121 15,0 0-36-15,75-20-5 16,-17 10-52-16,9 0 0 16,7-2-135-16,3 4-213 15,-19 2-408-15,-20 4-299 0</inkml:trace>
  <inkml:trace contextRef="#ctx0" brushRef="#br0" timeOffset="43032.84">22487 6330 1003 0,'0'0'1139'0,"0"0"-766"16,0 0 168-16,0 0-196 16,0 0-83-16,0 0-74 15,0 0-58 1,135 38-76-16,-83-38-54 0,6-12-10 15,23-12-217-15,-14 1-358 16,-11 2-648-16</inkml:trace>
  <inkml:trace contextRef="#ctx0" brushRef="#br0" timeOffset="43425.51">23276 5919 1884 0,'0'0'725'0,"0"0"-188"16,0 0-61-16,0 0-224 16,0 0-117-16,0 0-75 15,0 0-33-15,113-90-27 16,-72 90 0-16,1 0 0 16,-4 8 0-16,-5 14 0 15,-10 8 0-15,-15 6-41 16,-8 10 11-16,-6 3-3 15,-28 3 16-15,-8-4 12 16,-3-2 5-16,3-6 1 16,7-10 0-16,10-8 52 0,10-8-7 15,10-8-21-15,5-2-25 16,7-4 0-16,27 0 0 16,16 0 0-16,22-8 0 15,12-6 0-15,7-4 0 16,1 2 0-16,-12 2 0 15,-13 4 0-15,-20 2 0 16,-21 4 0 0,-12 2 0-16,-14 2 0 0,0 0 0 0,-20 6-146 15,-9 10-435-15,2 2-664 0</inkml:trace>
  <inkml:trace contextRef="#ctx0" brushRef="#br0" timeOffset="44400.57">16438 7740 441 0,'0'0'1523'0,"0"0"-1133"15,0 0-145-15,0 0 109 0,0 0-113 16,0 0-129 0,0 0-31-16,-143-92 46 0,110 92-44 15,0 4-2-15,2 24-32 16,4 12-8-16,2 14 16 15,8 8-20-15,5 6 20 16,10 0-16-16,2-7-25 16,0-11 0-16,20-16-16 15,7-16 0-15,6-18 35 16,1-2 34-16,3-32-69 16,-1-20 0-16,-3-12 0 0,-2-27 0 15,-4-23 0-15,-8 6 0 16,-11 11 0-16,-6 15 0 15,-2 28 0-15,0 2 0 16,0 8 0-16,-4 20 0 16,0 16 0-16,-1 10 0 15,3 14 0-15,0 28 0 16,2 20 0-16,0 14 0 16,0 15 0-16,0 3 0 15,0 0 0-15,4-2 0 16,-1-6 0-16,-3-7 0 15,0-15-99-15,0-6-475 0,0-20-347 16,0-18-511-16</inkml:trace>
  <inkml:trace contextRef="#ctx0" brushRef="#br0" timeOffset="44674.21">16958 7453 810 0,'0'0'1469'16,"0"0"-858"-16,0 0-161 15,0 0-109-15,0 0-131 16,0 0-110-16,0 0-38 16,-94 93-19-16,67 21-43 15,13 26 0-15,10-9 0 0,4-27 0 16,14-36 0-16,15-24 0 15,11 0 0-15,10-4 0 16,18-6 0-16,1-20 0 16,27-22-186-16,-21-24-304 31,-15-10-449-31</inkml:trace>
  <inkml:trace contextRef="#ctx0" brushRef="#br0" timeOffset="44863.04">17399 7597 340 0,'0'0'2175'0,"0"0"-1437"16,0 0-437-16,0 0-34 0,0 0-150 15,118-40-50-15,-60 30-38 16,0 2-29-16,-8-2-55 16,-14-4-279-16,-13 2-577 15,-21 4-793-15</inkml:trace>
  <inkml:trace contextRef="#ctx0" brushRef="#br0" timeOffset="45162.28">17432 7525 1435 0,'0'0'1023'0,"0"0"-446"0,0 0-197 16,0 0-59-16,0 0-132 16,0 0-99-16,0 0-9 31,-21 22-81-31,21 5 0 0,0 7 0 0,0 8 0 15,0 6 0-15,0 2 0 16,0 2 0-16,0 2 0 16,0 0 0-16,0 1 0 15,0-5 0-15,0-2 0 16,8-8 0-16,7-8 0 16,10-8 0-16,6-8 0 15,13-10 0-15,8-6 0 0,6-2 0 16,0-22 0-16,-10-12-120 15,-17-26-228-15,-12 6-441 16,-17 4-405-16</inkml:trace>
  <inkml:trace contextRef="#ctx0" brushRef="#br0" timeOffset="45334.71">17476 7816 1842 0,'0'0'853'0,"0"0"-330"15,0 0-156 1,0 0-133-16,0 0-90 0,0 0-11 16,143-36-133-16,-87 34 0 15,4 0 0-15,20-4 0 16,-18 2-324-16,-10 0-676 0</inkml:trace>
  <inkml:trace contextRef="#ctx0" brushRef="#br0" timeOffset="45634.33">17995 7235 1952 0,'0'0'824'0,"0"0"-315"15,0 0-172-15,0 0-135 16,0 0-94-16,0 0 56 15,0 0-164-15,139 122 0 16,-91-68 0-16,6 9 0 16,-2 2 0-16,-8 8 0 15,-9 3 0-15,-12 2 0 16,-9 1 0-16,-14 1 0 16,0-6 0-16,0-8 0 0,-14-10 0 15,3-14 0-15,1-12 0 16,8-14-27-16,2-16-255 15,10-24-230-15,9-8-527 16</inkml:trace>
  <inkml:trace contextRef="#ctx0" brushRef="#br0" timeOffset="45807.23">18829 7702 2472 0,'0'0'925'0,"0"0"-450"15,0 0-251-15,0 0-224 16,0 0 0-16,0 0 0 16,155-36 0-16,-97 26-146 15,-15 6-483-15,-14 2-631 0</inkml:trace>
  <inkml:trace contextRef="#ctx0" brushRef="#br0" timeOffset="45933.23">18971 7860 1625 0,'0'0'796'0,"0"0"-296"16,0 0-145-16,0 0-93 16,0 0-71-16,0 0-64 0,114 28-85 15,-47-48-42-15,31-24-192 16,-13 4-329-16,-14 0-600 0</inkml:trace>
  <inkml:trace contextRef="#ctx0" brushRef="#br0" timeOffset="46404.99">19696 7285 2163 0,'0'0'882'16,"0"0"-358"-16,0 0-170 0,0 0-181 16,-29-110-173-16,29 103 0 15,0 7 0-15,0 0 0 16,0 0 0-16,0 14 0 15,0 11 0-15,4 3 0 16,3 6 0-16,-1 0 0 16,-1 2 0-16,-1-2 0 15,1-2 0 1,-3 0 0-16,1 2 0 0,-3 2 0 16,0 4 0-16,0 6 0 15,0 3 0-15,-10 3 0 16,1-4 0-16,1-4 0 0,1-10 0 15,5-9 0-15,0-10 0 16,2-8 0-16,0-7 0 16,15 0 0-16,16-7 0 15,11-11 0-15,8-4 0 16,3 0 0-16,0 2 0 16,-6 4 0-16,-11 2 0 15,-11 6 0-15,-10 4-15 16,-10 4-80-16,-5 0-41 15,0 0-85-15,-2 0-158 16,-19 6-330-16,5 2 36 16,3-2-150-16</inkml:trace>
  <inkml:trace contextRef="#ctx0" brushRef="#br0" timeOffset="46674.98">19950 7714 796 0,'0'0'556'0,"0"0"-216"16,0 0 46-16,-36-106 96 15,27 73-114 1,2 1-47-16,3 4-34 0,2 5-24 15,2 5-71-15,0 1-87 0,0 5-105 16,0 4 0-16,0 4 0 16,0 4 0-16,0 0 0 15,0 0 0-15,0 2 0 16,4 18 0-16,3 13 0 16,-1 7 0-16,4 11 0 15,-4 10 0-15,-2 3 0 16,-1 4 0-16,-1-2 0 15,-2-1 0-15,4-3 0 0,1-10 0 16,15 0-183-16,-2-14-355 16,1-16-432-16</inkml:trace>
  <inkml:trace contextRef="#ctx0" brushRef="#br0" timeOffset="46834.53">20399 8109 1713 0,'0'0'1285'0,"0"0"-642"0,0 0-333 16,0 0-165-16,0 0-145 16,0 0 0-16,0 0-159 15,-13-48-1470-15</inkml:trace>
  <inkml:trace contextRef="#ctx0" brushRef="#br0" timeOffset="55100.18">1967 9837 1971 0,'0'0'652'0,"0"0"-391"15,0 0 92-15,0 0-35 16,0 0-146-16,0 0-115 16,15-40-34-1,-5 104 8-15,-4 45-2 0,-4 38-8 16,-2-10-21-16,0-26 0 15,0-45-21-15,0-38-84 16,-2-8 42-16,0-16 10 16,0-4 53-1,-2-50 78-15,-4-52-67 0,-3-39-5 16,1-15-6-16,-2 22 6 0,-1 41 3 16,6 42-2-16,0 24 47 15,3 7 20-15,1 10-11 16,3 8 6-16,0 2-69 15,9 28 13-15,20 16-13 16,14 15 12-16,11 11-1 16,5 4 5-16,6 0-14 15,0-2-2-15,0-8 0 16,-7-10-11-16,-12-14 9 16,-13-13-25-1,-12-13 9-15,-11-10 18 0,-10-4 1 0,0-6 38 31,0-20-2-31,-10-12-37 0,-7-13 0 0,0-7 0 16,-1-6 0-16,5 0 0 16,4 2 0-16,6 4 0 15,3 6 0-15,0 11 0 16,0 9 0-16,10 10 0 16,-1 10 0-1,7 12-125-15,-3 8-493 0,-5 12-524 0</inkml:trace>
  <inkml:trace contextRef="#ctx0" brushRef="#br0" timeOffset="55430.5">2860 9901 2099 0,'0'0'889'16,"0"0"-348"-16,0 0-244 15,0 0-171-15,0 0-84 16,0 0-42-16,11 111 1 16,5-43 20-16,-1 8-20 15,-1-1 4-15,1-9-5 0,4-12 0 16,-4-18-7-16,1-18 5 16,-3-18 2-16,1 0 32 15,-1-28 19-15,-3-16-51 16,-2-14 0-16,-8-10 0 15,0-7 0-15,-20 3 0 16,-12 2 0-16,-5 12 0 16,-4 13 0-16,5 18 0 0,3 21 0 15,4 20-8-15,10 19-512 16,9 6-655-16</inkml:trace>
  <inkml:trace contextRef="#ctx0" brushRef="#br0" timeOffset="55605.03">3602 10100 2501 0,'0'0'1075'0,"0"0"-874"0,0 0-201 16,0 0-29-16,0 0-981 0</inkml:trace>
  <inkml:trace contextRef="#ctx0" brushRef="#br0" timeOffset="56093.44">4302 9962 532 0,'0'0'2491'16,"0"0"-2132"-16,0 0-11 15,0 0 18-15,0 0-366 16,0 0 0-16,0 0 0 16,-66 78 0-16,54-12 0 15,7 0 0-15,5-5 0 16,0-15 0-16,23-16-30 16,8-18-32-16,0-12 20 15,1-18 42-15,-11-24 3 16,-7-12-2-16,-14-11 21 15,0-7 22-15,-20 0-4 16,-9 0-16-16,-3 7-24 0,6 10 0 16,6 12 0-16,12 9 0 15,8 8 0-15,2 6 0 16,29 4 0-16,13 2 0 16,14 10 0-16,7 4 0 15,-1 16 0-15,1 28 0 16,-1 32 0-1,-6 37 0-15,-4 37 0 0,-12 10 0 16,-13-9 0-16,-7-21 0 16,-6-36 0-16,-5-22 0 15,-2-17 0-15,-3-7 0 0,2 0 0 16,-4-4 0-16,-2-4-54 16,-4-26-284-16,-18-14-479 15,-7 0-746-15</inkml:trace>
  <inkml:trace contextRef="#ctx0" brushRef="#br0" timeOffset="56234.09">4610 10479 2812 0,'0'0'657'16,"0"0"-175"-16,0 0-337 16,0 0-145-16,0 0 0 0,115-86 0 15,1 64 0 1,-13 6-126-16,-9 2-966 0</inkml:trace>
  <inkml:trace contextRef="#ctx0" brushRef="#br0" timeOffset="56606.55">6008 9886 1179 0,'0'0'1668'16,"0"0"-1311"-16,0 0 22 16,0 0-44-16,0 0-157 15,0 0-178-15,0 0 0 16,17 54 0-16,6 26 0 16,4 8 0-1,6-2 0-15,1-9 0 16,0-21 0-16,-3-20 0 15,-7-22 0-15,-6-14 0 16,-5-16 0-16,-3-32 0 0,-6-16 0 16,3-31 0-1,-3 3 0-15,5-2 0 0,0 6 0 16,4 32 0-16,14 25-9 16,-2 25-595-16,-3 8-613 0</inkml:trace>
  <inkml:trace contextRef="#ctx0" brushRef="#br0" timeOffset="57394.85">6608 10305 1982 0,'0'0'663'15,"0"0"-163"-15,0 0-184 16,0 0-58 0,0 0-137-16,0 0-59 0,134-137-40 15,-112 89-21-15,-9 0 26 16,-11 4-4-16,-2 8 22 15,-15 10 1-15,-16 14-28 16,-2 12-6-16,-6 4-12 16,4 30 0-16,6 14 0 15,11 8-8-15,13 2 8 16,5-1-1-16,16-10 10 0,20-11-9 16,13-11 0-16,7-19 0 15,1-6 0-15,1-14 0 16,-4-18 0-16,-7-11 0 15,-9-3 0-15,-7-4 0 16,-9 2 0-16,-4 8 0 16,-8 8 0-16,2 10 0 15,-1 12 0-15,5 10 0 16,11 2 0-16,6 26 0 16,11 12 0-16,4 10 0 15,-4 6 0-15,-9 1 0 0,-14-3 0 16,-21-4 0-1,0-10 0-15,-34-10 0 0,-6-10-8 16,0-12 8-16,6-8-6 16,14-16 7-16,18-26-1 15,14-34 13-15,56-37-13 16,44-33 0-16,19-8-42 16,-12 21-23-16,-30 37-44 15,-38 38 8-15,-18 16 53 16,-8 3 48-16,-7 7 20 0,-12 10 110 15,-6 17 7-15,-14 5-82 16,-17 22-35-16,-4 28-20 16,1 30 0-16,7 32 3 15,17 31-3-15,10 3 0 32,0-22 0-32,16-32 0 0,3-34 0 0,8-11 0 15,6-3 0-15,5-8 0 16,3-10 0-16,-6-18 0 15,-6-8 0-15,-2-20 0 16,-7-20 0-16,0-14 0 16,-3-8 0-16,4-3 0 15,-5 7 0-15,-3 12 0 0,-5 20 0 16,0 18 0-16,0 8 0 16,3 30 0-16,5 18 0 15,2 12 0-15,4 6 0 16,3-3 0-16,-1-11 0 15,6-16-95-15,16-30-356 16,-9-6-506-16,0-8-703 0</inkml:trace>
  <inkml:trace contextRef="#ctx0" brushRef="#br0" timeOffset="57536.11">8544 9649 1910 0,'0'0'1143'0,"0"0"-470"15,0 0-303-15,0 0-370 0,0 0 0 16,0 0-65-16,0 0-298 16,-9-14-717-16</inkml:trace>
  <inkml:trace contextRef="#ctx0" brushRef="#br0" timeOffset="57694.35">7762 9691 1302 0,'0'0'1695'16,"0"0"-1030"-16,0 0-420 15,0 0-56-15,114-10-189 16,-32 2 0-16,38 6-188 16,-17 2-585-16,-19 0-1435 0</inkml:trace>
  <inkml:trace contextRef="#ctx0" brushRef="#br0" timeOffset="58371.09">8909 9801 2011 0,'0'0'808'0,"0"0"-252"15,0 0-261-15,0 0-125 0,0 0-65 16,0 0-65-16,-113 157 4 16,104-91-5-16,7 0-11 15,2 0-28-15,11-7 0 16,20-12 0-16,11-12 0 15,10-19 0-15,3-16 0 16,5-2-15-16,-4-28 7 16,-9-11 8-16,-9-9 0 15,-13-8 7-15,-15-4 9 16,-7-4-16-16,-3 4 0 16,0 10 0-16,-13 16 0 15,-3 19 0-15,0 17 0 0,0 24 0 16,3 31 0-16,5 15 0 15,8 8 0-15,0-2 0 16,11-9 0-16,20-17 0 16,9-18 0-16,7-20 0 15,3-12 0-15,0-18 0 16,-6-22 0-16,-3-10 0 16,-10-8 0-16,-4-3 0 15,-6 3 0-15,0 6 0 16,1 12 0-16,0 12 0 15,7 15 0-15,7 13 0 0,6 0 0 16,10 29 0-16,3 9 0 16,-1 6 0-16,-7 8 0 15,-14 2 0-15,-18 2 0 16,-15-1 0-16,-15-8-9 16,-32-2 7-16,-11-9-4 15,-4-10 6-15,11-14 0 16,22-12-118-16,15-22-199 15,14-10-675-15</inkml:trace>
  <inkml:trace contextRef="#ctx0" brushRef="#br0" timeOffset="58569.31">10340 9948 2760 0,'0'0'910'0,"0"0"-656"16,0 0-82-16,0 0-172 16,160-52 0-16,-89 38-11 0,10 4-226 15,-21 6-746 1,-22 4-906-16</inkml:trace>
  <inkml:trace contextRef="#ctx0" brushRef="#br0" timeOffset="58695.47">10455 10168 2237 0,'0'0'809'16,"0"0"-444"-16,0 0-37 16,0 0-119-16,0 0-61 15,0 0-148-15,177-8 0 16,-77-26-71-16,-15 2-408 16,-11 2-649-16</inkml:trace>
  <inkml:trace contextRef="#ctx0" brushRef="#br0" timeOffset="59198.39">11862 9417 1805 0,'0'0'735'16,"0"0"-367"-16,0 0-8 15,0 0-145-15,0 0-83 16,131-41-93-16,-75 32-16 16,0-2-23-16,-9 5-126 15,-30 6-185-15,-15 0-565 16,-2 6-324-16</inkml:trace>
  <inkml:trace contextRef="#ctx0" brushRef="#br0" timeOffset="59638.03">11810 9497 1699 0,'0'0'761'0,"0"0"-375"16,0 0 127-16,0 0-278 16,0 0-112-16,0 0-49 15,0 0-38-15,0 62 36 16,0-22-6-16,0 6-51 16,0 2 5-16,0-2-20 15,0-10 0-15,0-5 0 16,0-13-2-16,3-9 2 15,-3-6 0-15,2-3 8 0,3-3 40 16,1-15-6 0,5-5-42-16,3-4 0 0,8 4 0 15,4 2 0-15,11 9 0 16,5 8 0-16,7 4 0 16,4 12 0-16,3 20 0 15,-3 11 0-15,-6 7 0 16,-6 6 0-16,-12 2-15 15,-12-2-47-15,-17-2 31 16,0-6-2-16,-27-8 32 16,-19-9 1-16,-15-16 1 15,-7-8 40-15,-7-7 25 16,5 0-32-16,7-18-34 0,12-4 0 16,15 4 0-16,14 1 0 15,11 9 0-15,9 4 0 16,4 4-81-16,18 2-668 15,4 7-465-15</inkml:trace>
  <inkml:trace contextRef="#ctx0" brushRef="#br0" timeOffset="59827.16">12849 10058 2902 0,'0'0'873'16,"0"0"-678"-16,0 0-69 15,0 0-126-15,0 0 0 16,0 0 0-16,0 0-546 16,-25-2-1387-16</inkml:trace>
  <inkml:trace contextRef="#ctx0" brushRef="#br0" timeOffset="63768.68">2377 11626 1920 0,'0'0'558'0,"0"0"-202"15,0 0 156-15,0 0-219 16,0 0-97-16,0 0-47 0,-9-74-37 16,5 78-112-16,-1 24 0 15,-4 30 0-15,0 11 0 16,-2 14 0 0,-3 8 0-16,6-15 0 0,1-4 0 15,3-16 0-15,2-17 0 16,-1-20-113-16,3-19-242 15,0-24-267-15,0-12-363 0</inkml:trace>
  <inkml:trace contextRef="#ctx0" brushRef="#br0" timeOffset="64798.61">2214 11556 1196 0,'0'0'1320'0,"0"0"-809"0,0 0-172 15,0 0-13-15,0 0-185 16,0 0-68-16,0 0-31 15,131-78-15-15,-79 72-16 16,-4 4-11-16,-5 2-1 16,-7 8-86-16,-11 20-30 15,-12 10 11-15,-13 8 32 16,-3 8 13-16,-26 2 35 16,-10 1 26-16,-3-5 0 15,-1-8 1-15,5-10 98 16,9-10-8-1,11-10-7-15,11-10 2 16,5-4-23-16,2 0-30 0,0 0 0 0,9-6-27 16,11-4-6-16,7 2 0 15,9 2-8-15,3 4 8 16,6 2-2-16,0 8-64 16,0 18 30-16,-8 6-3 15,-6 4-10 1,-8 2 17-16,-12 0-5 0,-9-2 5 15,-2-3 18-15,-11-5 14 16,-20-9 26-16,-8-2 19 16,-7-9-21-16,-3-6-2 0,0-2 20 15,8 0 0-15,8 0-7 16,14-6-13-16,9 2 19 31,8 2-16-31,2 2-16 16,0 0-9-16,2 0-12 15,16 0-1-15,5 8 7 16,8 0 6-16,5 0-51 16,6-6-23-16,5-2 1 15,1-6 31-15,4-20-3 16,-1-8 30-16,-6-9 15 16,-6-1 28-16,-8-2 31 0,-8 6 2 15,-9 6 10 1,-10 10 23-16,-2 10-8 0,-2 10-86 15,0 4 0-15,0 0 0 16,3 10 0-16,5 14 0 16,8 4 0-16,4 0 0 15,7-2 0-15,2-6 0 16,2-9-39-16,2-10-32 16,-2-1 37-16,-2-10 6 15,-2-17 28-15,-4-10 30 0,-6-3 21 16,-1-2 1-16,-5 4-13 15,-4 8-39-15,0 12 0 16,-5 10 0-16,-2 8 0 0,2 0 0 16,2 18 0-16,7 20 0 15,5 16 0-15,9 31 0 16,4 31 0-16,4 30 0 16,1 10 0-16,-7-9 0 15,-12-35 0-15,-9-36 0 16,-6-18 0-16,0-14 0 15,-4 5 0-15,-13-1 0 16,-8-2 0-16,-8-16 0 16,-5-10 0-16,-7-16 0 0,-4-4 0 15,-2-16 0 1,1-24 0-16,8-18 0 0,7-32 0 31,21-31 0-31,16-21 0 0,37 9 0 0,11 31 0 16,2 36 0-16,-3 28-44 15,2 2-109-15,1 6-105 16,-1 20-58-16,-18 10-408 16,-17 2-370-16</inkml:trace>
  <inkml:trace contextRef="#ctx0" brushRef="#br0" timeOffset="65098.84">4518 11456 2611 0,'0'0'624'0,"0"0"-323"0,0 0 55 16,0 0-152-16,-20 146-204 31,9-52 0-31,4 1 0 0,7-7 0 0,0-24 0 16,0 3 0-16,0-8 0 15,9-18 0-15,-2-23-116 16,-5-18-188-16,-2-50-75 16,0-15-641-16,-11-9-347 0</inkml:trace>
  <inkml:trace contextRef="#ctx0" brushRef="#br0" timeOffset="65841.35">4322 11460 1837 0,'0'0'847'0,"0"0"-250"0,0 0-279 15,0 0-116-15,0 0-133 16,0 0-55-16,0 0 76 16,122 60-47-16,-46-16-20 15,9 10-16-15,1 4 1 16,-5 6-8-16,-16 5-52 15,-18-1-36-15,-23 2-5 16,-24-4 16-16,-11-4 65 16,-39-4 12-16,-16-7 6 15,-10-9 6-15,2-14 21 0,10-10 3 16,15-14 19-16,18-4 17 16,17-6 0-16,14-16 5 15,0-10-77-15,34-4 0 16,15-7 0-16,15-1 0 15,10 4-11-15,4 2-40 16,-3 6-7-16,-5 4-26 16,-12 6 15-16,-14 2 25 15,-12 6 19-15,-10 0 19 16,-9 2 6-16,-4 2 6 16,-4-2 3-16,-3 4 2 0,0 2 28 15,-2 6 37-15,0 0-11 16,0 4-17-16,0 20-35 15,5 14-12-15,8 10 11 16,5 4-11-16,6-4 5 16,5-6-6-16,9-9-36 15,0-15-6-15,2-12-3 16,-2-6 9-16,-4-13 36 16,-8-16 21-16,-4-8 41 15,-6-5 7-15,-5-2-1 16,1 4-68-16,-6 8 0 0,1 12 0 15,1 10 0 1,2 10 0-16,7 0 0 0,8 18 0 16,10 12 0-1,5 10 0-15,1 4 0 0,-3 6 0 16,-9-1 0-16,-12-5-11 16,-8-6-61-16,-9-10-16 15,0-12 52-15,0-10 36 0,-7-6 36 16,0-10 25-16,3-20 14 15,4-8-40-15,0-8-35 16,7-3 0 0,17 1 0-16,8 8 0 0,5 8 0 15,4 8 0-15,-3 10-65 16,-1 6-119-16,3 6-166 16,-13 2-415-16,-11 0-454 0</inkml:trace>
  <inkml:trace contextRef="#ctx0" brushRef="#br0" timeOffset="65998.09">5267 11454 2930 0,'0'0'716'16,"0"0"-266"-16,0 0-450 15,0 0 0-15,0 0 0 16,0 0-9-16,133 8-737 0</inkml:trace>
  <inkml:trace contextRef="#ctx0" brushRef="#br0" timeOffset="66733.31">6447 11787 2467 0,'0'0'781'16,"0"0"-408"-16,0 0 102 15,0 0-475-15,0 0 0 16,0 0 0-16,0 0 0 16,-71-25 0-1,34 68 0-15,-3 11 0 0,1 6 0 16,10 0 0-16,12-10 0 0,13-11 0 15,4-18 0-15,10-13 0 16,19-8 0-16,9-6 0 16,2-24 0-16,1-6 0 15,-8-6 0-15,-8-2 0 16,-8 6 0-16,-9 6 0 16,-2 10 0-16,-6 16 0 15,0 6 0-15,0 22 0 16,2 20 0-16,7 10 0 0,7 2 0 15,5-5 0-15,8-16 0 16,7-12 0-16,-1-20 0 16,2-1 0-16,-4-26 0 15,-4-16 0-15,-5-8 0 16,-2-8 0-16,-1-4 0 16,1 0 0-1,-2 5 0-15,0 16 0 16,-3 14 0-16,4 19 0 0,-1 8 0 15,2 16 0 1,5 19 0-16,-1 3 0 0,1 0 0 16,-2-8 0-16,-5-6 0 15,-4-12-39-15,-10-10 3 16,-4-2 36-16,-2-8 16 16,0-16-2-16,-15-6 1 15,-12-2 1-15,-2 0-2 16,-4 3-14-16,-1 11 0 15,3 14 0-15,2 4 0 16,5 26 0-16,5 23 0 16,11 13 0-16,8 8 0 15,0-2 0-15,35-12 0 0,19-16 0 16,15-22 0-16,14-18-131 16,26-52-242-1,-21-12-464-15,-18-8-397 0</inkml:trace>
  <inkml:trace contextRef="#ctx0" brushRef="#br0" timeOffset="66859.25">7319 11161 2469 0,'0'0'1042'16,"0"0"-730"-16,0 0-39 0,0 0-273 16,0 0 0-16,-2 124 0 15,15-58 0-15,7 47-56 16,-3-19-675-16,0-8-1697 0</inkml:trace>
  <inkml:trace contextRef="#ctx0" brushRef="#br0" timeOffset="67202.67">7537 12028 825 0,'0'0'2193'15,"0"0"-1418"-15,0 0-472 0,0 0-303 16,15-113 0-1,17 55 0-15,8-8 0 16,2 0 0-16,-2 5 0 0,-4 15 0 16,-7 14 0-16,-9 16 0 15,-9 14 0-15,-2 2 0 16,-2 8 0-16,-1 16 0 0,7 8 0 0,8 3 0 16,6 2 0-1,8 2 0-15,10-3 0 16,4-3 0-16,0-2 0 0,-5-3 0 15,-13-4 0-15,-19-2 0 16,-12 0 0-16,-25 0 0 16,-28 0 0-16,-12 0 0 15,-4-2 0-15,-5-10 0 16,21-6-567-16,17-4-1582 16</inkml:trace>
  <inkml:trace contextRef="#ctx0" brushRef="#br0" timeOffset="67571.32">9295 11213 2316 0,'0'0'851'0,"0"0"-342"15,0 0-89-15,0 0-420 16,0 0 0-16,0 0 0 15,0 0 0-15,-12 203 0 16,33-63 0-16,1-14 0 16,1-32 0-16,-6-37 0 15,4-15 0-15,3-6-96 16,14-20-412-16,-3-10-311 0,-6-6-173 0</inkml:trace>
  <inkml:trace contextRef="#ctx0" brushRef="#br0" timeOffset="69204.13">9571 11392 1192 0,'0'0'816'0,"0"0"-156"16,-4-121-52-16,-1 99-131 16,1 22-259-16,1 8-93 15,1 38-125-15,2 19 0 16,0 15 0-16,0 8 0 16,21 2 0-16,6-5 0 0,4-17 0 15,0-18 0-15,-4-20-68 16,-4-22-36-16,-6-8 58 15,-5-26 46-15,-2-21 0 16,1-8 31-16,0-10-1 16,5 5-7-16,-1 10-14 15,1 18 0-15,-1 18 3 16,3 14-12-16,-3 22 0 16,6 24 20-16,-1 14-11 15,5 6-8-15,1 1 5 16,5-7-6-16,5-14-33 15,4-16-18-15,2-16-5 16,3-14 10-16,-1-8 13 0,-1-22 26 16,-3-10 7-1,-4-8 27-15,-3-4 30 0,-2-3-8 16,-4 1-8-16,-4 6 8 16,-10 6-11-16,-7 8-5 15,-6 10-33-15,0 8 0 16,-6 8 0-16,-17 6 0 15,-6 2 0-15,-7 8 0 16,-1 16 0-16,-1 8 0 16,5 8 0-16,6 6 0 15,11 4 0-15,12 3 0 0,4 1 0 16,16-2 0-16,21-6 0 16,13-8 0-16,12-12 0 15,9-14 0-15,2-12 0 16,3-2 0-16,-5-24 0 15,-8-12 0-15,-9-8 0 16,-15-6 0-16,-10-4 0 16,-13-5 0-16,-9 5 0 15,-7 6 0-15,0 12 0 16,0 14 0-16,0 12 0 0,-9 10 0 16,-2 2 0-1,0 18 0-15,-3 18 0 0,3 12 0 16,5 6 0-16,6 7 0 15,0-3 0-15,8-4 0 16,17-8 0-16,8-14 0 16,7-12 0-16,7-18 0 15,4-2 0-15,5-22 0 16,-2-14 0-16,-10-9 0 16,-13-2 0-16,-17-1 0 15,-14 2 0-15,-18 3 0 0,-27 11 0 16,-13 10 0-16,-4 10 0 15,2 6 0-15,8 4 0 16,17 2 0-16,17 0 0 16,16-2 0-1,2-2 0-15,24-2 0 0,19-6 0 16,13-2 0-16,6-2 0 16,3 2 0-16,-1 4 0 15,-6 8 0 1,-9 2 0-16,-12 2 0 15,-10 20 0-15,-11 10 0 16,-7 8 0-16,-9 8 0 16,0 6 0-16,0 0 0 0,0 0 0 15,0-5 0-15,6-11 0 16,15-8 0-16,10-12 0 16,9-12 0-16,11-6 0 15,7-8 0-15,7-20 0 16,2-6 0-1,-5-5 0-15,-8 0 0 0,-10-1 0 16,-15 1 0-16,-11 1 0 16,-16 4 0-16,-2 2 0 15,-10 2 0-15,-17 2 0 16,-7 8 0-16,0 8 0 0,1 12 0 16,1 2 0-16,7 30 0 15,4 16 0-15,10 8 0 16,8 9 0-16,3-6 0 15,16-2 0-15,18-15 0 16,10-12 0-16,10-18 0 16,4-12-3-16,0-4-53 15,-2-28-16-15,-10-6 38 0,-5-6 26 16,-10-2 8-16,-7 0 32 16,-6 6 9-16,-5 5 25 15,-4 9-32-15,-2 14-34 16,-5 12 0-16,0 0 0 15,-2 30 0-15,4 10 0 16,1 6 0-16,2 2 0 16,4-3 0-16,4-11 0 15,5-12 0-15,5-12 0 16,0-10-9-16,2-4-9 16,-1-20 0-16,-2-5 10 0,1-2 7 15,-5-6 0 1,2 3 1-16,1 0 11 0,-1 7 7 15,1 6 8-15,0 11-26 16,-2 10 0-16,-3 0 0 16,-5 20 0-16,-7 14 0 15,-3 4 0-15,-3 1 0 16,0-3 0-16,0-10 0 16,0-11 0-16,9-10 0 15,6-5 0-15,8-10 0 16,6-18 0-1,0-8 0-15,4 0 0 0,1 0 0 0,-3 7 0 16,-2 11 0-16,-2 12 0 16,-6 6 0-16,0 18 0 15,-3 17 0-15,-5 5 0 16,-2 2 0-16,0-2 0 16,-4-10-467-16,-1-16-517 15</inkml:trace>
  <inkml:trace contextRef="#ctx0" brushRef="#br0" timeOffset="69726.63">8907 11129 1748 0,'0'0'723'16,"0"0"-56"-16,120 0-134 15,-51-8-244-15,37-6-153 16,43-6-136-16,53 0 0 0,19 2 0 16,-14 6 0-16,-33 4 0 15,-74 5-276-15,-33 0-1083 0</inkml:trace>
  <inkml:trace contextRef="#ctx0" brushRef="#br0" timeOffset="70506.07">13559 11833 2367 0,'0'0'799'0,"0"0"-558"16,0 0 114-16,-79 122-119 15,54-62-138 1,0 8-98-16,-4 31 0 15,7-15-117-15,2-14-864 0</inkml:trace>
  <inkml:trace contextRef="#ctx0" brushRef="#br0" timeOffset="72306.77">15200 10806 1913 0,'0'0'859'16,"0"0"-575"-16,0 0 80 15,0 0-13-15,0 0-204 16,0 0-113-16,-118 220-10 15,104-59 45-15,12-1-18 16,2-33-51-16,4-41 0 0,14-26 0 16,9-13 0-16,11-3 0 15,11-8 0-15,13-10 0 16,3-26 0-16,-3-12 0 16,-6-35 0-16,-16-17 0 15,-15-10 0-15,-19-2 0 16,-6 4 0-16,-11 13 0 15,-13 15 0 1,-3 20 0-16,4 24 0 0,8 4 0 16,5 38 0-16,8 21 0 15,2 11 0-15,12 2 0 16,19-10 0-16,11-14 0 16,12-22 0-16,2-20 0 0,-1-10 0 15,-4-28 0-15,-7-20 0 16,-9-14 0-16,-16-12 0 15,-14-22 0 1,-5 1 0-16,0-1 0 0,-13 2 0 16,-4 30 0-16,2 7 0 15,5 29 0-15,6 27 0 16,4 20 0-16,4 66 0 0,27 39 0 16,4 2 0-16,-1-13 0 15,-3-35 0-15,-6-26 0 16,4 4 0-16,2-4 0 15,-5-6 0-15,-6-15 0 16,-9-19 0 0,-6-12 0-16,-5-4 0 0,0-28 0 15,0-11 0-15,-7-9 0 16,0 0 0-16,5 2 0 16,0 8 0-16,2 8 0 15,0 8 0-15,0 4 0 16,0 6 0-16,0 3 0 15,0 3 0-15,0 6 0 0,6 0 0 16,4 4 0-16,5 0 0 16,8 4 0-16,6 14 0 15,6 9 0-15,5 7 0 16,7 8 0-16,-1 6 0 16,2 8 0-16,-11 3 0 15,-8-1 0-15,-16-4 0 31,-11-4 0-31,-2-8 0 16,-17-10 0-16,-14-10 0 0,-4-14 0 0,-2-8 0 16,-1-20 0-16,1-68-117 0,6 3-661 15,8-5-849-15</inkml:trace>
  <inkml:trace contextRef="#ctx0" brushRef="#br0" timeOffset="72472.72">15973 11137 2720 0,'0'0'819'0,"0"0"-353"15,0 0-375-15,0 0-91 16,0 0 0-16,133-98 0 0,-68 74 0 16,22 3 0-16,-16 7-3 15,-15 10-1284-15</inkml:trace>
  <inkml:trace contextRef="#ctx0" brushRef="#br0" timeOffset="73366.02">17577 11177 2259 0,'0'0'699'15,"0"0"-429"-15,-154 4 210 16,90 32-264 0,8 20-44-16,13 18-172 0,19 11 0 15,24 1 0-15,11-6 0 0,58-10 0 16,43-26 0-16,35-44 0 15,-7-9 0-15,-29-40 0 16,-42-9 0-16,-29-12-51 16,-7-38 39-16,-19-41 12 15,-11-25 6-15,-14 7 30 16,-26 37-15 0,8 48-21-16,8 34 0 0,5 24 0 15,5 13 0-15,0 11 0 16,6 36 0-16,5 67 0 15,20 50 0-15,18 25 0 0,11-6 0 16,-7-37 0-16,-9-47 0 16,-8-28 0-1,-4-16 0-15,1-2 0 0,-5-6 0 16,-1-9 0-16,-7-20 0 16,-9-7 0-16,0-16 0 15,0-22 0-15,0-12 0 16,-2-6 0-1,2 0 0-15,0 8 0 0,0 8 0 16,6 16 0 0,13 11 0-16,0 13 0 0,6 9 0 0,-1 25 0 31,3 16 0-31,2 8 0 16,-2 2 0-16,1-2 0 15,1-11 0-15,-2-15 0 16,2-18 0-16,2-14 0 15,3-10 0-15,-1-33 0 16,4-15-21-16,-2-32-20 16,-6-34 4-16,-12-39-10 15,-10 13 46-15,-7 29 1 16,0 45 0-16,-9 40 58 16,-2 10 31-16,3 10-89 0,-2 12 0 15,6 8 0-15,2 54 0 16,2 41 0-16,0 35 0 15,24 13 0-15,3-25 0 16,0-32 0-16,-8-36 0 16,2-12 0-16,-4-2 0 15,1-4 0-15,-3-4 0 16,-7-18 0-16,-6-11 0 16,-2-3 0-16,0-21 0 15,0-19-41-15,0-54-503 16,13 10-271-16,10-2-213 0</inkml:trace>
  <inkml:trace contextRef="#ctx0" brushRef="#br0" timeOffset="73572.02">18922 11105 643 0,'0'0'1021'0,"0"0"-237"16,0 0-89-16,8-104-183 15,-8 93-210-15,0 11-163 16,0 0-139-16,-14 27 0 16,-6 13 0-16,-9 12 0 15,-2 6 0-15,0 4 0 16,0-4 0-16,8-3 0 15,9-10 0-15,14-6 0 0,0-11 0 16,31-8 0 0,17-6 0-16,10-8 0 0,13-4 0 15,9-2 0 1,45 2 0-16,-19 2-170 0,-10-2-737 0</inkml:trace>
  <inkml:trace contextRef="#ctx0" brushRef="#br0" timeOffset="73871.13">20326 10435 2329 0,'0'0'738'0,"0"0"-357"16,-127-40-33-16,87 68-48 15,16 66-300-15,17 61 0 16,7 31 0-16,13 9 0 16,16-11 0-16,5-23 0 15,1-9 0-15,1-9 0 16,-5-33 0-16,-9-28 0 16,-3-32 0-16,-11-20 0 0,-3-20-230 15,-5-8-525-15,0-2-435 0</inkml:trace>
  <inkml:trace contextRef="#ctx0" brushRef="#br0" timeOffset="74372.42">20014 11428 1493 0,'0'0'1166'0,"0"0"-509"16,0 0-294-16,0 0-74 16,0 0-161-16,121-55-128 15,-19 29 0-15,-2-2 0 16,7-4 0-16,-4 0 0 0,-27 6 0 15,-7-2 0-15,-21 8 0 16,-23 4 0 0,-16 10 0-16,-9 6 0 0,-7 0 0 15,-20 14 0-15,-4 18 0 16,3 8 0-16,8 8 0 16,11 2 0-16,9 1 0 15,6-9 0-15,26-10 0 16,5-12 0-16,3-14 0 15,1-6 0-15,-6-8 0 16,-6-20 0-16,-7-8 0 16,-4-7 0-16,-5-4 0 15,-1-4 0-15,-4 1 0 0,3 2 0 16,-1 10 0-16,1 10 0 16,3 14 0-16,1 12 0 15,7 2 0 1,9 24 0-16,3 20 0 0,-1 10 0 15,-2 8 0-15,-8 4 0 16,-6-3 0-16,-7-11 0 16,-8-10 0-16,-2-16 0 15,0-16 0-15,0-10 0 16,2-8 0-16,2-28 0 16,9-18 0-16,5-13 0 15,12-11 0-15,7-2 0 16,13 4 0-16,31 2 0 0,-7 18-159 15,-5 20-1170-15</inkml:trace>
  <inkml:trace contextRef="#ctx0" brushRef="#br0" timeOffset="75171.17">22474 10870 2111 0,'0'0'722'0,"0"0"-384"16,0 0 177-16,92-108-266 16,-48 82-88-16,3 10-161 0,1 10 0 15,-2 6 0 1,-2 14 0-16,-1 24 0 0,-4 14 0 15,-5 10 0-15,-9 4 0 16,-10-1 0-16,-6-7 0 16,-7-14 0-16,-2-14 0 15,0-14 0-15,0-12 0 16,0-4 0-16,0-14 0 16,0-26 0-16,5-14 0 15,16-16 0-15,8-9 0 0,8 3 0 16,0 8 0-1,-1 20 0-15,-3 20 0 0,-4 24 0 16,-4 6 0-16,-2 36 0 16,-2 16 0-16,2 12 0 15,-1 9 0-15,5-3 0 16,6-6 0-16,7-12 0 16,6-18 0-16,10-18 0 15,2-18 0-15,-2-10-74 16,-2-28-119-16,-12-16-10 15,-6-13 76-15,-14-6 79 0,-7-2 48 16,-10 5 6 0,-5 12 154-16,0 14 58 0,0 16 43 15,-3 15-261-15,-3 13 0 16,-1 11 0-16,1 33 0 16,-3 32 0-16,-2 34 0 15,0 31 0-15,2 7 0 16,4-24 0-16,3-32 0 15,-1-31 0-15,3-9 0 16,0 2 0-16,0-2 0 16,0-4 0-16,17-23 0 15,0-18-153-15,3-7-871 0</inkml:trace>
  <inkml:trace contextRef="#ctx0" brushRef="#br0" timeOffset="75532.66">24145 11249 2199 0,'0'0'801'0,"0"0"-236"16,0 0-182-16,0 0-235 15,0 0-148-15,0 0 0 16,0 0 0-16,150-70 0 16,-106 70 0-16,-9 8 0 0,-8 20 0 15,-17 12 0-15,-10 8 0 16,-16 7 0-16,-24 1 0 15,-10 0 0-15,2-8 0 16,7-6 0-16,14-12 0 16,16-10 0-16,11-10 0 15,14-6 0-15,33-4 0 16,15 0 0-16,19-18 0 16,8-4 0-16,-1-2 0 15,-5 2 0-15,-12 4 0 0,-20 6 0 16,-15 2 0-16,-20 6 0 15,-10 2 0-15,-6 2 0 16,3-2-131 0,26-8-359-16,0 0-318 0,6-4-382 0</inkml:trace>
  <inkml:trace contextRef="#ctx0" brushRef="#br0" timeOffset="75674.05">25302 11260 2472 0,'0'0'897'0,"0"0"-549"15,0 0 31-15,0 0-379 0,0 0 0 16,0 0 0-16,0 0-147 16,-81 43-731-16</inkml:trace>
  <inkml:trace contextRef="#ctx0" brushRef="#br0" timeOffset="75926.64">23129 12178 3251 0,'0'0'845'16,"0"0"-845"0,0 0 0-16,152-16 0 0,20-10 0 15,34-6 0-15,6-1 0 16,-27 3 0-16,-58 6 0 15,-38 6-35-15,-35 4-277 16,-30 6-167-16,-24 4-239 16,-11 0 119-16,-25 4-240 0</inkml:trace>
  <inkml:trace contextRef="#ctx0" brushRef="#br0" timeOffset="76131.78">23432 12262 884 0,'0'0'1071'0,"0"0"-410"31,0 0-57-31,0 0-113 16,0 0-106-16,0 0-385 16,225 50 0-16,-38-92 0 15,0-2 0-15,-44 8 0 16,-52 12 0-16,-28 9 0 16,-26 5 0-16,-10 5 0 15,-8-2 0-15,-13 6 0 16,-6 1 0-16,-16 0-45 0,-6 1-272 15,11 6-568-15</inkml:trace>
  <inkml:trace contextRef="#ctx0" brushRef="#br0" timeOffset="76273.47">25261 12028 2381 0,'0'0'1426'0,"0"0"-1137"16,0 0-289-16,0 0-92 16,0 0-751-16</inkml:trace>
  <inkml:trace contextRef="#ctx0" brushRef="#br0" timeOffset="94040.18">14421 6264 2356 0,'0'0'757'15,"0"0"-502"-15,0 0 112 16,0 0-6-16,0 0-361 16,0 0 0-16,0-22 0 15,0 22 0-15,0 0 0 16,0 0 0-16,3 26 0 16,11 15 0-16,3 13 0 15,3 12 0-15,1 2 0 16,-4-8 0-16,1-10 0 15,-5-18 0-15,1-14 0 16,1-18 0-16,10-2 0 16,12-40 0-16,30-36 0 15,32-44 0-15,3 0 0 0,-6 7 0 16,-7 21 0-16,-24 33 0 16,-3 7 0-16,-8 8 0 15,-21 22 0-15,-18 12 0 16,-7 12 0-16,-8 0 0 15,0 2 0-15,0 16 0 16,0 4 0-16,6 6-77 16,9 12-247-16,-1-7-422 15,1-7-697-15</inkml:trace>
  <inkml:trace contextRef="#ctx0" brushRef="#br0" timeOffset="138165.22">6784 8937 150 0,'0'0'713'16,"0"0"-644"-16,0 0-69 16,0 0-42-16,0 0-273 0</inkml:trace>
  <inkml:trace contextRef="#ctx0" brushRef="#br0" timeOffset="139466.87">5707 13130 772 0,'0'0'138'0,"0"0"-138"0,0 0-222 0</inkml:trace>
  <inkml:trace contextRef="#ctx0" brushRef="#br0" timeOffset="140362.67">5614 12930 1048 0,'0'0'626'15,"0"0"-301"-15,0 0 232 16,0 0-41-16,0 0-234 16,0 0-8-16,0 0-97 15,-107-47-54-15,107 47-57 16,0 0-46-16,0 0-13 16,5 0-7-16,19 0-6 15,12 3 5-15,13-2 2 0,8-1-2 16,6-1 1-16,-5-21-13 15,-7-3 13-15,-13-3-10 16,-13 4 10-16,-14 2 9 16,-11 6-3-16,0 6 49 15,0 6-20-15,-9 4-35 16,-2 0 0-16,2 28 0 16,6 20 0-1,3 17 0-15,0 15 0 0,16 10 0 16,9 6 0-16,2 1 0 0,-8-3 0 15,-2-10 0-15,-15-8 0 16,-2-16 0-16,-14-12 0 16,-20-17 0-16,-8-13 0 15,-9-18 0-15,-5 0 0 16,5-23 0-16,4-13 0 16,16-2 0-16,18-2 0 15,13-2 0-15,15 0 0 16,35-6 0-16,14-2 0 15,17-5-38-15,3 1-17 16,-4 0-31-16,-9 4-1 16,-17 4 60-1,-19 4 23-15,-14 8 4 0,-19 6 28 0,-2 1 46 16,-2 9-10-16,-12 3-7 16,1 7-16-16,4 8-8 15,4 0-33-15,3 19 0 16,2 26 0-16,0 21 0 15,2 16 0-15,14 13 0 16,-1 1 0-16,3-6 0 16,-1-12 0-16,0-16 0 15,-3-20 0-15,-4-16 0 16,-3-18 0-16,-3-8 0 16,-2-8 0-16,1-29 0 0,2-16 0 15,1-7 0 1,5 0 0-16,1 10 0 0,3 20 0 15,5 20 0-15,4 10 0 16,5 22 0-16,8 22 0 16,2 10 0-16,3 4 0 15,8-6 0-15,4-10 0 16,3-14 0-16,5-20 0 16,0-8 0-1,-4-23 0-15,-8-28 0 0,-17-15 0 16,-12-10 0-16,-17-6 0 15,-4 7 0-15,-14 17 0 0,-15 24 0 16,-2 26 0-16,0 12 0 16,-1 40 0-16,11 23 0 15,9 13 0-15,12 0 0 16,7-4 0-16,29-14 0 16,17-15 0-16,17-24 0 15,7-16 0-15,8-7-69 16,4-57-279-16,-20-3-516 15,-24 0-977-15</inkml:trace>
  <inkml:trace contextRef="#ctx0" brushRef="#br0" timeOffset="141567.54">7974 12948 2215 0,'0'0'847'16,"0"0"-490"-16,0 0-60 0,0 0-153 16,-139 136-62-16,104-27-31 15,10-5-30-15,16-10 5 16,9-18-17-1,21-28-3-15,23-4-3 0,18-10-2 16,17-22 8-16,8-12 7 16,-3-23-10-16,-6-24-6 15,-16-15 3-15,-17-8 0 16,-19 0-3 0,-14 9 0-16,-12 18 0 0,0 17 0 15,0 17 0-15,-9 9 0 16,2 32 0-16,5 22 0 15,2 17 0-15,0 5 0 0,27-4 0 16,15-12 0-16,9-18 0 16,7-20 0-16,1-18 0 15,-11-4 0-15,-13-30 0 16,-12-16 0-16,-21-12 0 16,-2-14 0-16,-29-4 0 15,-17 2 0-15,-8 11 0 16,0 21 0-16,6 24 0 15,7 18 0-15,17 6 0 16,15 26 0-16,9 4 0 16,18 0 0-16,24-5 0 15,14-13 0-15,11-13 0 0,5-5 0 16,-4-14 0-16,-5-9 0 16,-15-1 0-16,-11 5 0 15,-16 9 0-15,-9 10 0 16,-8 0 0-16,3 25 0 15,-1 15 0-15,8 10 0 16,6 4 0-16,2-2 0 16,5-6 0-16,2-12 0 15,2-14 0-15,0-16 0 0,1-4 0 16,-1-22 0 0,2-22 0-16,0-8 0 0,-4-4 0 15,-2 4 0-15,-6 11 0 31,-11 18 0-31,-3 14 0 0,-1 9 0 0,2 23 0 16,5 17 0-16,12 8 0 16,10 4 0-16,14-6 0 15,12-12 0-15,12-14 0 16,10-16 0-16,0-4 0 16,0-24 0-16,-6-14 0 15,-11-6 0-15,-17-4 0 16,-14-2 0-16,-12 0 0 0,-17 0 0 15,-6 5 0-15,0 9 0 16,-24 10 0-16,-12 18 0 16,-10 8 0-16,-6 28 0 15,-2 24 0-15,6 16 0 16,12 13 0-16,16-3 0 16,20-6 0-16,7-18 0 15,31-22 0-15,17-22 0 16,5-10 0-16,3-32 0 15,-10-24 0-15,-9-16 0 16,-15-28 0 0,-19-27 0-16,-10 9 0 15,0 14 0-15,-22 21 0 0,-1 36 0 0,6 8 0 16,1 11 0 0,7 24 0-16,7 8 0 0,2 36 0 15,0 24 0-15,13 17 0 16,9 9 0-1,3 6 0 1,4-6 0-16,-4-7 0 0,-1-13 0 0,-6-20 0 16,-3-20 0-16,-1-30-197 0,-3-22-504 15,-3-20-794-15</inkml:trace>
  <inkml:trace contextRef="#ctx0" brushRef="#br0" timeOffset="141868.07">10360 12494 2677 0,'0'0'960'0,"0"0"-501"15,0 0-459-15,0 0 0 16,0 0 0-16,-7 137 0 16,11-69 0-16,4 4 0 0,1-4 0 15,-3-7 0-15,0-17 0 16,-1-16 0-16,2-20 0 15,0-8 0-15,4-28 0 16,2-20 0-16,5-6 0 16,2 0 0-16,0 9 0 15,2 15 0-15,-2 16 0 16,3 14 0-16,-1 0 0 16,0 30 0-16,3 12 0 15,-5 8 0-15,-3 4 0 16,-8 11 0-16,-4-15-243 0,-5-12-1027 15</inkml:trace>
  <inkml:trace contextRef="#ctx0" brushRef="#br0" timeOffset="142568.31">11924 13088 2009 0,'0'0'862'0,"0"0"-337"0,0 0-146 16,0 0-58-16,0 0-321 15,0 0 0-15,0 0 0 16,-54-46 0-16,17 98 0 15,3 8 0-15,5 0 0 16,14-8 0-16,11-13 0 16,4-17 0-16,15-16 0 15,14-6 0-15,6-24 0 16,1-20 0-16,-11-13 0 16,-11-9 0-16,-14-6 0 15,0 0 0-15,-27 4 0 0,-5 10 0 16,1 11 0-16,9 15 0 15,13 10 0-15,9 6 0 16,26 0 0-16,30 0 0 16,16 2 0-16,5 6 0 15,4 8 0-15,-12 2 0 16,-11 30 0-16,-12 34 0 16,-15 41 0-16,-6 37 0 15,-7 20 0-15,-3-1 0 0,8-15 0 16,4-25 0-16,2-25 0 15,-2-20 0-15,-8-24 0 32,-3-12 0-32,-1-6 0 0,-5-4 0 15,-8-11 0-15,-2-21 0 16,-16-14-89-16,-40-83-434 16,3 7-331-16,2-6-382 0</inkml:trace>
  <inkml:trace contextRef="#ctx0" brushRef="#br0" timeOffset="142705.57">12171 13423 2061 0,'0'0'1003'0,"0"0"-535"0,0 0-156 16,0 0-60-1,164 0-252-15,-43-4 0 0,36-32 0 16,-21 0 0-16,-30-4-739 0</inkml:trace>
  <inkml:trace contextRef="#ctx0" brushRef="#br0" timeOffset="142903.44">13189 12785 2805 0,'0'0'992'0,"0"0"-693"16,0 0-299-16,7 102 0 16,22-13 0-16,-2-1 0 0,2 8 0 15,-5 1 0-15,-5-23 0 16,-6-4 0-16,-5-26-321 15,-8-44-386-15,0-12-13 16,-17-30-282-16</inkml:trace>
  <inkml:trace contextRef="#ctx0" brushRef="#br0" timeOffset="143560.57">13087 12815 1422 0,'0'0'898'16,"0"0"-38"-16,0 0-243 15,0 0-318-15,0 0-299 16,0 0 0-16,0 0 0 0,181 36 0 15,-102 14 0 1,0 8 0-16,-10 5 0 0,-13 3 0 16,-19-1 0-16,-18-2-104 15,-19 1-40-15,-9-1 68 16,-30-5 41-16,-9-8 34 16,-6-10 2-16,5-12 26 15,11-10 68-15,13-8-8 16,19-10 6-16,6 0-36 15,22-12-57-15,25-20 0 16,15-16 0-16,12-12-26 16,8-12-67-16,1-4-118 0,-9 3 49 15,-12 11 76 1,-20 16 86-16,-19 18 24 0,-19 20 182 16,-4 8 4-16,-6 10-72 15,-19 28-138-15,-2 12 0 16,7 12 0-16,9 6 0 15,11 1 0 1,4-11 0-16,34-12 0 0,13-18 0 16,14-22 0-16,6-6 0 15,1-30 0-15,-10-16 0 16,-11-10 0-16,-20-8 0 16,-13-1 0-16,-16 3 0 0,-2 8 0 15,-6 14 0-15,-19 14 0 16,0 18 0-16,-1 8 0 15,4 8 0-15,6 16 0 16,12 4 0-16,4 0 0 16,8-2 0-16,26-4 0 15,11-6 0-15,1-4 0 16,3-1 0-16,-2-4 0 16,-4 5 0-16,-10 1 0 15,-8 5 0-15,-6 0 0 0,-7 0 0 16,-4 1 0-16,-3-2 0 15,-1-1 0-15,0-4 0 16,4-2 0-16,3-2 0 16,5-4 0-16,3-4 0 15,8 0-72-15,15-34-299 16,-6-2-543-16,-8-8-1313 0</inkml:trace>
  <inkml:trace contextRef="#ctx0" brushRef="#br0" timeOffset="143737.94">14172 12519 2876 0,'0'0'966'0,"0"0"-712"16,0 0-254-16,0 0 0 16,0 0 0-16,0 0 0 15,0 0-690-15</inkml:trace>
  <inkml:trace contextRef="#ctx0" brushRef="#br0" timeOffset="144465.79">15277 13048 1774 0,'0'0'915'16,"0"0"-398"-16,0 0-161 16,0 0-137-16,-124-82-120 15,53 80-37-15,-10 2 2 0,6 26-19 16,7 16 0-16,20 8-45 16,23 2 0-16,25-2 0 15,9-5 0-15,40-16 0 16,18-11 0-16,11-15 0 15,-3-3 0-15,-6-22 0 16,-13-9 0 0,-16-5 0-16,-18 0 0 0,-10 2 0 0,-10 2 0 15,-2 8 0-15,0 12 0 16,0 12 0-16,0 4 0 16,-5 32 0-16,5 12 0 15,0 10 0-15,5-2 0 16,27-9 0-1,10-17 0-15,9-20 0 0,4-10 0 16,-1-26 0-16,-5-20 0 16,-9-11 0-16,-5-7 0 15,-6-4 0-15,-4 6 0 16,-4 10 0 0,-6 14 0-16,-7 22 0 0,2 16 0 15,1 0 0-15,3 32 0 0,3 6 0 31,8 4 0-31,1-2 0 16,3-8 0-16,-2-12 0 16,-5-10 0-16,-8-10 0 15,-10 0 0-15,-4-18 0 16,0-10 0-16,-18-6 0 16,-6 0 0-16,-3 2 0 15,-4 6 0-15,0 12 0 16,0 14 0-16,0 4 0 0,4 32 0 15,6 16 0 1,13 12 0-16,8 6 0 0,13-4 0 16,30-7 0-16,17-19 0 15,13-20 0-15,2-20 0 16,2-12-3-16,0-65-329 16,-21 5-376-16,-18-2-393 0</inkml:trace>
  <inkml:trace contextRef="#ctx0" brushRef="#br0" timeOffset="144592.56">16198 12439 2453 0,'0'0'974'15,"0"0"-668"-15,0 0 57 16,0 0-363-16,-13 102 0 0,13-48 0 16,0 34 0-16,13-10 0 15,5-10-1044-15</inkml:trace>
  <inkml:trace contextRef="#ctx0" brushRef="#br0" timeOffset="144925.9">16761 12905 1906 0,'0'0'960'15,"0"0"-352"-15,0 0-314 0,0 0-78 16,0 0-104-16,0 0-112 15,0 0 0-15,-91 18 0 16,47 31 0-16,6 1 0 16,13-4 0-16,21-8 0 15,4-8 0-15,37-10 0 16,22-10 0 0,9-5 0-16,8-5 0 0,-7 0 0 0,-10 0 0 15,-20 3 0 1,-16 7 0-16,-17 4 0 0,-6 2 0 15,-6 6 0-15,-25 3 0 16,-12 1 0-16,-8-1 0 16,-9 0 0-16,-2-5 0 15,-17-2-233-15,19-8-582 16,16-8-996-16</inkml:trace>
  <inkml:trace contextRef="#ctx0" brushRef="#br0" timeOffset="145338.54">17902 12521 1817 0,'0'0'1354'16,"0"0"-576"-16,0 0-631 16,0 0-147-16,0 0 0 15,0 0 0-15,0 0 0 16,20 194 0-16,5-44 0 15,0 11 0-15,-4-31 0 16,-7-39 0-16,-5-41 0 16,-3-20 0-16,3-10-35 15,5-18-499-15,10-36-162 0,1-27-132 16,-5-9-752-16</inkml:trace>
  <inkml:trace contextRef="#ctx0" brushRef="#br0" timeOffset="145998.84">18182 12713 1257 0,'0'0'763'16,"0"0"12"-16,0 0-53 15,3-106-260-15,-3 112-345 16,0 58-117-16,0 38 0 16,3 37 0-16,5-7 0 15,3-24 0-15,1-37 0 16,-1-34 0-16,4-6 0 16,5-16 0-16,3-12 0 0,4-13 0 15,-1-38 0 1,2-15 0-16,5-5 0 0,0 2 0 15,-2 14 0-15,-5 20 0 16,-1 24 0 0,-5 8 0-16,1 38 0 0,0 16 0 15,2 10 0-15,6 5 0 16,2-5 0-16,9-12 0 16,9-16 0-16,5-20 0 15,3-16 0-15,1-4 0 0,-7-32 0 16,-11-10 0-16,-13-8 0 15,-15-7 0 1,-12-1 0-16,0 4 0 0,-25 14 0 16,-8 20 0-16,-6 24 0 15,2 18 0-15,1 36 0 16,14 18 0-16,15 8 0 16,7-1 0-16,29-13 0 15,25-20 0 1,15-22 0-16,9-22 0 0,6-6 0 15,-3-32 0-15,-10-10 0 0,-15-9 0 16,-15 1 0 0,-11 4 0-16,-12 8 0 0,-10 10 0 15,-8 16 0-15,0 14 0 16,0 2 0-16,-15 32 0 16,-3 16 0-16,1 10 0 15,7 4 0-15,10-4 0 16,2-7 0-16,32-15 0 15,13-18 0-15,11-18 0 16,0 0 0-16,-7-32 0 16,-15-10 0-16,-19-8 0 15,-15-8 0-15,-2-5 0 16,-24 1 0-16,-12 2 0 0,-8 8 0 16,-7 14 0-1,-12 14 0-15,-45 7-174 0,11 10-699 16,6-1-1551-16</inkml:trace>
  <inkml:trace contextRef="#ctx0" brushRef="#br0" timeOffset="146171.94">17875 12461 2890 0,'0'0'1015'0,"0"0"-824"0,0 0-191 15,0 0 0-15,154 3 0 16,-3-3 0-16,-14 0-17 16,-4 0-1476-16</inkml:trace>
  <inkml:trace contextRef="#ctx0" brushRef="#br0" timeOffset="146605.84">21048 12731 2412 0,'0'0'982'16,"0"0"-681"-16,0 0-40 15,0 0-121-15,-57 142-140 16,38-74 0-16,11 1 0 16,8-5 0-16,0-10 0 15,15-18 0-15,16-18-15 0,10-18-38 16,3-14 47 0,2-28 6-1,4-12 14-15,-1-8 46 0,4-4-60 16,0 4 0-16,-1 12 0 15,-8 15 0-15,-8 19 0 16,-7 16 0-16,-9 15 0 16,-5 28 0-16,-5 18 0 15,-6 7 0-15,-4 4 0 16,0-6 0-16,-8-12 0 16,-17-14 0-16,-9-18-122 0,-38-30-236 15,8-24-398-15,-1-14-563 16</inkml:trace>
  <inkml:trace contextRef="#ctx0" brushRef="#br0" timeOffset="146732.87">20997 12346 2805 0,'0'0'866'16,"0"0"-441"-16,0 0-425 15,0 0 0-15,0 0 0 16,0 0-311-16,0 0-1861 0</inkml:trace>
  <inkml:trace contextRef="#ctx0" brushRef="#br0" timeOffset="147897.34">22470 12847 1657 0,'0'0'762'16,"0"0"-20"-16,0 0-234 15,33-136-248-15,1 94-93 16,5 8-167-16,-1 10 0 16,-2 18 0-16,-7 6 0 15,-7 28 0-15,-11 22 0 16,-6 16 0-16,-5 10 0 16,0 0 0-16,-5-1 0 15,-2-11 0-15,7-12 0 16,0-18-17-16,21-20-19 0,10-14 36 15,11-8 0-15,5-28 20 16,2-10 13-16,-2-4-33 16,-9 6 0-16,-9 11 0 15,-9 15 0-15,-11 13 0 16,-5 5 0-16,0 18 0 16,1 20 0-16,4 10 0 15,2 4 0-15,9-2 0 16,5-3 0-16,6-16 0 0,5-11 0 15,1-16 0-15,1-4 0 16,-2-15 0-16,-3-20 0 16,-6-7 0-16,0-6 0 15,-5 2 0-15,-7 6 0 16,-3 12 0-16,-5 14 0 16,-7 14 0-16,0 0 0 15,0 28 0-15,2 16 0 16,6 10 0-16,6 4 0 15,11-2 0-15,6-11 0 16,5-16 0 0,-3-14 0-16,-4-15 0 0,-6-8 0 15,-15-28 0-15,-8-11 0 0,0-11 0 16,-22-4 0-16,-12-2 0 16,-1 6 0-16,-3 9 0 15,9 17 0-15,11 16 0 16,16 13 0-16,2 3 0 15,22 0 0-15,27 11 0 16,13-4 0-16,14-7 0 16,2 0 0-16,-2-26-75 15,-11-13-59-15,-17-7 94 16,-11-6 40 0,-16 4 37-1,-9 6 86-15,-10 12-34 0,-2 12-89 16,0 16 0-16,0 4 0 15,0 36 0-15,7 24 0 16,3 16 0-16,9 12 0 16,-1 3 0-16,1-7 0 15,-1-14 0-15,-2-18 0 16,-7-20 0-16,-2-18 0 16,-5-16 0-16,-2 0 0 15,0-28 0-15,2-14 0 16,7-10 0-16,11-6 0 0,11 2 0 15,47-5 0-15,-9 18-251 16,5 10-1691-16</inkml:trace>
  <inkml:trace contextRef="#ctx0" brushRef="#br0" timeOffset="148243.34">25419 12621 1949 0,'0'0'1093'0,"0"0"-496"0,0 0-294 15,0-118-149-15,-21 112-154 16,-8 6 0-16,-10 19 0 16,1 20 0-16,3 11 0 15,14 6 0-15,19 0 0 16,2-2 0-16,39-7 0 15,16-7 0-15,10-8 0 16,4-6 0-16,-4-5 0 16,-14 0 0-16,-17-3 0 15,-19 2 0-15,-15 0 0 16,-25 0 0-16,-30 2 0 16,-15-2 0-16,-5-2 0 0,6-4 0 15,15-4 0-15,25-6 0 16,38-4-180-16,29-14-640 15,15-8-1231-15</inkml:trace>
  <inkml:trace contextRef="#ctx0" brushRef="#br0" timeOffset="148865.67">26094 12753 2078 0,'0'0'819'15,"0"0"-240"-15,0 0-103 0,0 0-332 16,0 0-144-16,-151-52 0 15,102 92 0-15,4 12 0 16,12 9 0-16,16 1 0 16,17-6 0-16,0-12 0 15,23-16 0 1,14-16 0-16,0-12 0 0,-1-10 0 16,-5-22 0-16,-8-6 0 15,-10-6 0-15,-5 2 0 0,-2 6 0 16,-6 7 0-16,2 15 0 15,-2 12 0-15,2 2 0 16,2 24 0-16,5 16 0 16,5 9 0-16,9 1 0 0,9-4 0 15,11-10 0-15,3-18 0 16,5-18 0-16,-3-4 0 16,-4-36 0-16,-9-16 0 15,-8-16 0-15,-6-27 0 16,-13-29 0-16,-8-29 0 15,0 17 0-15,-6 38 0 16,-8 44 0-16,5 46 0 16,-2 12 0-16,-3 20 0 15,2 60 0-15,5 46 0 0,7 21 0 32,7-17 0-32,19-38 0 0,0-36 0 0,3-15 0 15,10-5 0 1,1-6 0-16,4-10 0 0,1-18 0 15,-5-2 0-15,-5-18 0 32,-4-7 0-32,-6 3 0 15,-9 4 0-15,-5 8 0 16,-7 5 0-16,-1 2 0 16,-1 3 0-16,0 0 0 15,3 0 0-15,2 0 0 0,12 0 0 16,-1 0-377-1,-3 0-799-15</inkml:trace>
  <inkml:trace contextRef="#ctx0" brushRef="#br0" timeOffset="149305.51">26944 12593 814 0,'0'0'1865'0,"0"0"-1139"15,0 0-363-15,0 0-35 16,0 0-328-16,0 0 0 16,0 0 0-16,-16-4 0 15,16 4 0-15,0 0 0 16,0 0 0-16,0 0 0 15,0 0 0-15,0 0 0 16,0 0 0-16,0 0 0 16,0 0 0-16,0 0 0 15,0 0 0-15,0 0 0 0,0 0 0 16,0 0 0-16,0 2 0 16,-5 22 0-16,-3 16 0 15,1 10 0-15,-2 10 0 16,4 7 0-16,5-2 0 15,2-4 0-15,32-11 0 16,13-18 0-16,15-24 0 16,7-8 0-16,0-40-20 15,-1-34-178-15,-16-57-123 16,-15 13-384-16,-18 2-414 0</inkml:trace>
  <inkml:trace contextRef="#ctx0" brushRef="#br0" timeOffset="149431.62">27133 12144 2367 0,'0'0'765'0,"0"0"-309"16,0 0-81-16,0 0-242 15,0 0-133-15,0 0 0 16,0 0 0-16,114 25-915 0</inkml:trace>
  <inkml:trace contextRef="#ctx0" brushRef="#br0" timeOffset="149604.81">26250 12426 32 0,'0'0'2822'0,"0"0"-2105"16,0 0-387-16,0 0-135 16,218 14-195-16,-48-32 0 15,-16-6-219-15,-25 2-1115 0</inkml:trace>
  <inkml:trace contextRef="#ctx0" brushRef="#br0" timeOffset="151031.07">27717 12462 2163 0,'0'0'1043'16,"0"0"-333"-16,0 0-530 15,0 0-180-15,0 0 0 16,0 0 0-16,0 0 0 15,-36-44 0-15,5 44 0 16,-2 18 0-16,4 8 0 16,6 2 0-16,14 4 0 15,9 1 0-15,0-1 0 16,25 2 0-16,11-2 0 0,6-2 0 16,3 2 0-16,-8-2 0 15,-10-2 0-15,-16 2 0 16,-11 0 0-16,-18-2-33 15,-28 1 21-15,-17-5 12 16,-3-2 12-16,3-8 21 16,14-6-33-16,22-8 0 15,23 0 0-15,8-22 0 16,41-18 0-16,24-15 0 16,33-29 0-16,27-30-48 15,14-28-213-15,-23 9-96 16,-39 25 6-16,-46 38 178 15,-32 24 128-15,-3-2 45 0,-12-1 147 16,-19 5 41-16,-7 10 47 16,-2 12-4-16,7 12-16 15,8 10 4-15,7 8-219 16,7 28 0-16,7 18 0 16,4 29 0-16,0 35 0 15,18 32 0-15,4 17 0 16,0-5 0-16,-9-9 0 15,-5-17 0 1,-4-6 0-16,-2-10 0 0,0-23 0 16,7-27 0-16,3-24 0 15,1-18 0-15,9-8 0 0,3-10 0 16,6-10 0-16,0-12 0 16,-5-30 0-16,-6-16 0 15,-11-10 0-15,-9-11 0 16,0 2 0-16,-27-2 0 15,-13 9 0-15,-8 6 0 16,-8 7 0-16,5 11 0 16,6 6 0-16,16 6 0 15,20 4 0-15,9-2 0 16,31-2 0-16,29-4 0 16,19-4 0-16,3 2 0 0,-2 5 0 15,-13 12 0-15,-18 5 0 16,-18 9 0-16,-18 5 0 15,-11 3 0-15,-2 1 0 16,0 0 0-16,0 0 0 16,0 0 0-16,0 10 0 15,3 17 0 1,6 9 0-16,4 9 0 0,5 3 0 16,7 0 0-1,4-8 0-15,7-8 0 0,3-12 0 16,9-14 0-16,0-6 0 15,1-16 0-15,-2-18 0 16,-4-16 0-16,-6-10 0 16,-6-10 0-16,-8-4 0 15,-10 3 0-15,-9 13 0 16,-4 18 0-16,-2 16 0 16,-23 22 0-16,-6 2 0 15,-2 30 0-15,2 18 0 16,8 8 0-16,15 8 0 0,8-2 0 15,13-3 0 1,34-13 0-16,15-12 0 0,19-14 0 16,10-18 0-16,5-2-29 15,-5-16-34-15,-6-16 18 16,-12-8 45-16,-15-2-6 16,-11-4 6-16,-16 3 33 15,-15 3 18-15,-12 7 8 16,-4 6-59-16,-13 13 0 15,-20 10 0-15,-12 4 0 0,-5 22 0 16,-2 19 0-16,2 10 0 16,10 7 0-16,18-1 0 15,15-5 0-15,7-14 0 16,32-16 0-16,19-18 0 16,11-4 0-1,1-34 0-15,-1-18 0 0,-9-14 0 16,-8-13 0-16,-7-29 0 15,-11-28 0-15,-17-28 0 16,-10 13 0-16,0 37 0 16,-21 45 0-16,-4 43 0 0,-2 15 0 15,-4 11 0 1,-2 29 0-16,10 62 0 0,21 41 0 16,2 20 0-16,33-3 0 15,7-33 0-15,-3-35 0 16,-4-23 0-16,0-14 0 15,7-2 0-15,0-8-180 16,7-18-198-16,-14-14-280 16,-12-2-255-16</inkml:trace>
  <inkml:trace contextRef="#ctx0" brushRef="#br0" timeOffset="151203.65">28628 11576 2854 0,'0'0'710'0,"0"0"-446"15,0 0-153-15,0 0-111 16,0 0-667-16</inkml:trace>
  <inkml:trace contextRef="#ctx0" brushRef="#br0" timeOffset="152431.54">6584 15141 1842 0,'0'0'663'16,"0"0"-124"-16,-16-116-40 16,9 58-214-16,-2-4-118 15,-9-2-66-15,-9 6-101 16,-6 9 0-16,-5 19 0 15,-1 18 0-15,-4 12 0 16,1 38 0-16,-2 39 0 16,9 3 0-16,14 10 0 15,11 0 0-15,10-28 0 16,12-4 0-16,15-18 0 16,6-22 0-16,3-15 0 0,-3-3 0 15,-4-26 0-15,-7-14 0 16,-9-9 0-16,-6-9 0 15,-7-4 0-15,0 0 0 16,0 12 0-16,0 14 0 16,0 23 0-16,0 13 0 15,0 25 0-15,18 27 0 16,9 14 0-16,6 4 0 16,5-6 0-16,0-11 0 15,-1-17 0-15,0-14 0 0,-8-18 0 16,-8-4 0-1,-2-17 0-15,-9-15 0 0,2-9 0 16,-3-6 0-16,4 5 0 16,5 2 0-16,7 10 0 15,10 16 0-15,9 14 0 16,8 4 0-16,8 26 0 16,2 16 0-16,-6 4 0 15,-9 8 0-15,-16 3 0 16,-17-3 0-16,-14-4 0 15,-3-10 0-15,-23-8 0 16,-10-12 0-16,-3-12 0 16,4-8 0-16,4-4 0 15,14-8 0-15,12-10 0 0,31-10-84 16,21 2-717-16,14 4-809 0</inkml:trace>
  <inkml:trace contextRef="#ctx0" brushRef="#br0" timeOffset="152972.62">9159 15105 2123 0,'0'0'692'15,"0"0"-363"1,0 0 164-16,0 0-232 0,0-114-127 16,-13 90-70-16,-21 2-64 15,-13 10 0-15,-13 12 0 16,-13 6 0 0,0 30 0-16,3 16 0 0,15 8 0 15,16 7 0-15,26-8 0 16,13-4 0-16,21-13 0 15,27-14 0-15,15-22 0 16,5-6 0-16,2-14 0 16,-10-22 0-16,-15-14 0 0,-14-8 0 15,-17-33 0-15,-14-33 0 16,-14-36 0-16,-20-11 0 31,1 33 0-31,8 45 0 0,15 53 0 0,3 26 0 16,4 10 0-16,3 4 0 15,0 49 0-15,5 55 0 16,24 50 0-16,5 21 0 16,5-11 0-16,1-36 0 15,-4-48 0-15,-3-23 0 16,4-17 0-16,2 0 0 16,22-16 0-1,-10-4-574-15,-11-20-916 0</inkml:trace>
  <inkml:trace contextRef="#ctx0" brushRef="#br0" timeOffset="153240.64">9890 14490 214 0,'0'0'2487'0,"0"0"-1809"16,0 0-328-16,0 0 17 31,0 0-367-31,0 0 0 0,-136 190 0 0,101-23 0 16,8 13 0-16,19-7 0 15,8-49 0-15,25-42 0 16,14-24 0-16,27-10 0 16,37-12 0-16,3-14 0 15,35-22 0-15,-39-27-876 31,-34-14-1572-31</inkml:trace>
  <inkml:trace contextRef="#ctx0" brushRef="#br0" timeOffset="153667">10792 14722 1549 0,'0'0'721'16,"0"0"-71"-16,0 0-65 16,60-106-137-16,-55 94-305 15,-5 10-143-15,0 2 0 16,-3 0 0-16,-12 22 0 16,-7 6 0-16,-3 6 0 15,3 0 0-15,6-6 0 0,5-6 0 16,9-9 0-16,0-7 0 15,2-6 0-15,-4-6 0 16,-4-16 0-16,-5-9 0 16,-5-3 0-16,-6 6 0 15,-2 6 0-15,-8 20 0 16,-2 4 0-16,-4 42 0 0,0 36 0 16,11 5 0-1,13 9 0-15,16 0 0 0,23-28 0 16,48 2 0-16,40-23 0 15,5-27 0-15,-7-18 0 16,7-49-59-16,-47-6-452 16,-13-10-393-16</inkml:trace>
  <inkml:trace contextRef="#ctx0" brushRef="#br0" timeOffset="153872.54">11053 14390 2134 0,'0'0'981'16,"0"0"-376"-16,0 0-229 16,0 0-376-16,156 46 0 15,-98-6 0-15,2 10 0 16,0 12 0-16,-9 10 0 16,-6 25 0-16,-16-7 0 15,-20 8 0-15,-9 0 0 16,-21-22 0-16,-43 27-69 15,4-27-595-15,7-22-606 0</inkml:trace>
  <inkml:trace contextRef="#ctx0" brushRef="#br0" timeOffset="154405.56">12749 15119 1549 0,'0'0'1258'16,"0"0"-784"-16,0 0-278 16,0 0 154-16,0 0-81 15,0 0-269-15,0 0 0 16,-46-22 0-16,4 8 0 15,-9-14 0-15,-6-6 0 16,-1-10 0-16,4-10 0 16,5-17 0-16,11-6 0 15,9-8 0-15,14-1 0 16,11 8 0-16,4 16 0 16,8 16 0-16,21 18 0 15,5 15 0-15,1 13 0 16,1 2 0-16,-7 28 0 0,-13 11 0 15,-16 11 0-15,-8 8-9 16,-38 6-3-16,-19 6 10 16,-13 3-4-16,0-3 7 15,10-4-1-15,18-10 28 16,26-10-28-16,24-12 0 16,20-10 0-16,55-14 0 15,48-12 0-15,-1 0 0 16,-6-8 0-16,-16-12 0 15,-31 0 0-15,1-2 0 16,-3 0 0-16,-25 4-326 0,-20 8-659 16</inkml:trace>
  <inkml:trace contextRef="#ctx0" brushRef="#br0" timeOffset="154837.25">13829 14776 1903 0,'0'0'975'15,"0"0"-333"-15,0 0-321 16,0 0-66-16,0 0-255 16,-135-100 0-16,85 120 0 15,-1 24 0-15,0 14 0 16,6 13 0-16,12-5 0 0,15-4 0 15,18-12 0-15,2-18 0 16,34-16 0-16,12-16 0 16,10-6 0-16,7-34 0 15,-1-18 0-15,0-28 0 16,-7-35 0-16,-12-25 0 16,-18-8 0-16,-21 9 0 15,-6 37 0-15,-2 42 0 16,-10 26 0-16,4 24 0 15,1 12 0-15,1 4 0 16,-1 36 0-16,7 54 0 0,0 44 0 16,11 19 0-16,12 1 0 15,-6-37 0-15,1-37 0 16,-5-22 0-16,3-16 0 16,-1-4 0-16,12-8 0 15,-6-6-602-15,-4-24-831 0</inkml:trace>
  <inkml:trace contextRef="#ctx0" brushRef="#br0" timeOffset="155104.94">14567 14305 2318 0,'0'0'958'0,"0"0"-381"16,0 0-334-16,0 0-243 15,0 0 0-15,0 0 0 16,0 0 0-16,-112 113 0 16,74 7 0-16,5 26 0 15,12-11 0-15,21-31 0 16,0-36 0-16,29-30 0 0,23-2 0 16,15-12 0-1,18-12 0-15,46-26-285 0,-22-24-561 16,-13-8-572-16</inkml:trace>
  <inkml:trace contextRef="#ctx0" brushRef="#br0" timeOffset="155340.63">15296 14386 1443 0,'0'0'1367'0,"0"0"-626"16,0 0-373-16,0-123-191 15,0 117-177-15,0 6 0 16,0 14 0-16,0 30 0 15,0 18 0-15,0 9 0 0,6 9 0 16,-2-2 0-16,-2-4 0 16,-2-10 0-16,0-14 0 15,0-14 0-15,-4-27-462 16,-4-9-366-16,2-6-487 0</inkml:trace>
  <inkml:trace contextRef="#ctx0" brushRef="#br0" timeOffset="155592.21">15282 14343 1237 0,'0'0'1351'0,"0"0"-587"0,0 0-270 16,0 0-244-16,0 0-250 15,-25-104 0-15,37 100 0 16,23 4 0-16,17 0 0 16,12 16 0-16,9 8 0 15,6 8 0-15,-6 4 0 16,-11 7 0-16,-14 7 0 15,-20 0 0-15,-21 6 0 16,-7 0 0-16,-27 2 0 16,-18-2 0-16,-8-2 0 15,-2-9 0-15,-1-5 0 16,6-14 0-16,8-6 0 16,9-12 0-16,8-8 0 0,19-22-62 15,6-14-751-15,0-4-1205 0</inkml:trace>
  <inkml:trace contextRef="#ctx0" brushRef="#br0" timeOffset="155906.81">15759 13934 2118 0,'0'0'731'0,"0"0"-210"15,0 0-220-15,0 0-46 0,113 41-85 16,-62 9-170-16,8 12 0 16,1 12 0-16,-2 6 0 15,-10 4 0-15,-9 5 0 16,-20-9 0-16,-19 0 0 16,0-4 0-16,-37-4 0 15,-17-5 0-15,-13-5 0 16,-10-8 0-16,-51-14-113 15,17-10-538-15,13-16-961 0</inkml:trace>
  <inkml:trace contextRef="#ctx0" brushRef="#br0" timeOffset="156562.21">17158 14414 1709 0,'0'0'726'0,"0"0"-113"0,0 0-99 31,0 0-170-31,0 0-154 0,0 0-190 0,0 0 0 16,-40-17 0-16,40 17 0 16,9 0 0-16,22 0 0 15,18 12 0-15,38 5 0 16,44 7 0-16,43 2 0 16,14 2 0-1,-15-2 0-15,-42-8 0 0,-55-6 0 16,-32-2 0-16,-21-6 0 15,-14-2 0-15,-9 4 0 16,-11 4 0 0,-41 2 0-16,-23 8 0 0,-33 16 0 0,-27 22 0 15,-21 22 0-15,-4 15 0 32,31-11 0-32,30-14 0 15,37-22 0-15,9-7 0 0,-1 0 0 16,5 0 0-16,9-9 0 15,19-14 0-15,19-10 0 16,2-8 0-16,19 0 0 0,12 0 0 16,0-10 0-1,-4-2 0-15,0-6 0 0,-10 4 0 16,-5 1-883-16</inkml:trace>
  <inkml:trace contextRef="#ctx0" brushRef="#br0" timeOffset="157159.29">17470 13952 1440 0,'0'0'310'0,"0"0"3"16,0 0 183-16,0 0-37 16,0 0-169-16,0 0-2 15,0 0-9-15,2-104-58 16,-2 102-221 0,0 2 0-16,0 0 0 0,0 0 0 15,0 12 0-15,0 26 0 16,0 37 0-16,2 47 0 15,18 46 0-15,5 25 0 16,2 3 0-16,-2-17 0 0,-6-23 0 16,3-16 0-1,1-25 0-15,-1-31 0 0,0-24 0 16,1-8 0-16,4-2 0 16,2-2 0-16,-6-3 0 15,-4-22 0-15,-11-10 0 16,-3-13 0-16,-5 0 0 15,0-4 0-15,0-19 0 16,0-25 0-16,2 6 0 16,3-2-852-16</inkml:trace>
  <inkml:trace contextRef="#ctx0" brushRef="#br0" timeOffset="157805.9">19083 14477 1905 0,'0'0'799'16,"0"0"-416"-1,0 0 82-15,0 0-189 16,-2-113-110-16,6 78-64 15,23 3-102-15,7 2 0 0,5 4 0 16,6 10 0-16,2 12 0 16,-3 4 0-16,-1 20 0 15,-3 24 0-15,-5 16 0 16,-8 10 0-16,-7 5 0 16,-9 1 0-16,-9-6 0 15,-2-12 0-15,0-13 0 16,0-14 0-16,0-21 0 15,0-10 0-15,0-1 0 16,0-35 0-16,0-17 0 16,9-13 0-16,9-10 0 0,9 0 0 15,2 8 0-15,-2 15 0 16,0 17 0-16,-3 20 0 16,-2 16 0-16,1 0 0 15,1 33 0-15,-2 12 0 16,-2 15 0-16,-1 9 0 15,-9 5 0-15,1-2 0 16,-3-2 0-16,0-8 0 16,3-9 0-16,25-20-179 15,-1-12-674-15,2-19-633 0</inkml:trace>
  <inkml:trace contextRef="#ctx0" brushRef="#br0" timeOffset="158030.87">20337 14400 1536 0,'0'0'1049'0,"0"0"-327"16,0 0-225-16,0 0-205 16,0 0-292-16,0 0 0 15,0 0 0-15,-109 138 0 16,64-44 0-16,-3 26 0 16,5-7 0-16,9-11 0 0,11-20 0 15,9-20 0 1,3-1 0-16,1-1 0 0,8-16 0 15,2-18-147 1,12-24-398-16,13-2-266 0,6-6-282 0</inkml:trace>
  <inkml:trace contextRef="#ctx0" brushRef="#br0" timeOffset="158405.65">20399 14969 1825 0,'0'0'746'16,"0"0"-111"-16,0 0-120 0,0 0-140 15,0 0-375 1,0 0 0-16,79-108 0 16,-46 106 0-16,9 2 0 0,5 0 0 15,0 22 0-15,-2 12 0 16,-10 10 0-16,-14 8 0 16,-21 2 0-16,-3 4 0 15,-44-4 0-15,-17 1 0 16,-12-7 0-16,2-8 0 15,12-8 0-15,20-10 0 16,19-12 0-16,23-6 0 16,9-4 0-16,40 0 0 15,20-18 0-15,16-4 0 0,13-2 0 16,0 2 0-16,-7 4 0 16,-14 2 0-16,-23 6 0 15,-21 4 0-15,-23 2 0 16,-10 4 0-16,0 0 0 15,-8 0-107-15,-6 0-451 16,10 0-658-16</inkml:trace>
  <inkml:trace contextRef="#ctx0" brushRef="#br0" timeOffset="158538.07">21612 15172 2167 0,'0'0'1472'0,"0"0"-1015"16,0 0-457-16,0 0-68 15,0 0-1196-15</inkml:trace>
  <inkml:trace contextRef="#ctx0" brushRef="#br0" timeOffset="162575.67">3912 16196 1969 0,'0'0'699'0,"0"0"-419"16,0 0 84-16,0 0-12 15,0 0-154-15,0 0-102 16,0-86 42-16,2 68-138 0,-2 0 0 16,0 2 0-16,-17 6 0 15,-14 2 0-15,-12 8 0 16,-9 0 0-16,-5 26 0 15,-1 18 0-15,4 14 0 16,10 10 0-16,13 7 0 16,15-3 0-16,16-6 0 15,11-8 0-15,32-8 0 16,17-2 0-16,9-8 0 16,4 2 0-16,-3 2 0 15,-15 5-3-15,-17-3-7 16,-25 6-2-16,-13 6-6 0,-15-4 18 15,-28 0 7-15,-11-5-7 16,-1-13-8-16,4-14-1 16,1-18 9-16,13-4 5 15,6-22-5-15,13-18-7 16,15-15 1-16,3-7-2 16,29-4 7-16,25-6 0 15,17 2 0-15,14-3 1 16,8 1-11-16,3 2 10 15,-7 4 0-15,-8 10 0 16,-19 8 1-16,-18 12 0 0,-15 1 1 16,-17 11 23-16,-10-2 9 15,-2-4-5-15,0 2-28 16,-14-2 0-16,2 2 0 16,-2 6 0-16,5 8 0 15,5 6 0-15,-1 4 0 16,3 4 0-16,2 4 0 15,0 26 0-15,0 20 0 16,0 30 0-16,4 37 0 16,9-1 0-16,-1-6 0 15,1-16 0-15,3-21 0 0,1-1 0 16,8 4 0 0,4-16 0-16,5-18 0 0,-1-16 0 15,2-18 0-15,1-8 0 16,3-8 0-16,-4-24 0 15,-2-12 0-15,-4-4 0 16,-4-10 0-16,-6-4 0 16,-2 2 0-16,-9-1 0 15,-1 5 0 1,-3 8 0-16,-4 8 0 0,3 14 0 16,-3 12 0-16,0 10 0 0,0 4 0 15,0 18 0 1,0 22 0-16,0 14 0 0,7 16 0 15,3 2 0-15,9 5 0 16,4-15 0-16,9-10 0 16,10-16 0-16,7-18 0 15,9-18 0-15,6-4 0 16,-1-36 0-16,-5-14 0 16,-11-16 0-16,-14-25 0 15,-22-25 0-15,-11-24 0 0,-19 15 0 16,-14 25 0-1,1 42 0-15,8 26 0 0,1 10 0 16,1 8 0-16,2 18 0 16,8 14 0-16,8 52 0 15,4 50 0-15,12 29 0 16,16-3 0-16,3-31 0 16,0-39 0-16,4-28 0 15,6-4 0-15,13-4 0 16,6-12 0-16,3-16 0 15,-3-8 0-15,-7-28 0 16,-10-20 0-16,-12-14 0 16,-14-29 0-16,-13-29 0 0,-4-26 0 15,-19-11 0-15,-12 33 0 16,4 42 0-16,9 42 0 16,3 22 0-1,1 14 0-15,3 4 0 16,0 54 0-16,9 62 0 15,2 54 0-15,19 13 0 16,15-27 0-16,1-45 0 16,0-49 0-16,4-16 0 15,15-6 0-15,11-8 0 16,12-6 0-16,14-26-36 0,-19-26-635 16,-21-6-556-16</inkml:trace>
  <inkml:trace contextRef="#ctx0" brushRef="#br0" timeOffset="162795.21">4990 15464 3311 0,'0'0'521'0,"0"0"-371"0,0 0-36 16,0 0-114-16,0 0-14 15,0 0-332-15,0 0-504 0</inkml:trace>
  <inkml:trace contextRef="#ctx0" brushRef="#br0" timeOffset="162999.41">4222 16230 2742 0,'0'0'354'0,"0"0"19"16,153-22 4-16,-26-8-226 15,45-6-151-15,-22 6-141 16,-21 6-783-16</inkml:trace>
  <inkml:trace contextRef="#ctx0" brushRef="#br0" timeOffset="163393.87">7874 15829 2569 0,'0'0'715'0,"0"0"-245"16,0 0-128-16,0 0-342 15,0 0 0-15,0 0 0 16,4 219 0-16,7-55 0 16,5 11 0-16,3-23 0 15,0-40 0-15,-2-27 0 16,-1-31 0-16,4-18 0 15,4-2-32-15,17-34-563 0,-6 0-282 16,-6-18-175-16</inkml:trace>
  <inkml:trace contextRef="#ctx0" brushRef="#br0" timeOffset="164039.24">8157 16258 1538 0,'0'0'708'0,"-12"-112"-84"16,8 68-100-16,-1 8-49 15,5 24-248-15,0 12-227 16,0 24 0-16,2 30 0 15,12 18 0-15,4 30 0 0,0-3 0 16,2-1 0 0,2-8 0-16,2-28 0 0,5-8 0 31,3-23-3-31,-5-22-42 0,-3-9 6 0,-4-31 38 16,-2-24 0-16,-5-15 1 15,1-6 47-15,-6 4-5 16,-1 15-42-16,-1 21 0 15,-3 22 0-15,4 14 0 16,2 5 0-16,7 35 0 16,5 10 0-16,8 12 0 15,7 4 0-15,9-8 0 16,3-14 0 0,6-16 0-16,0-14 0 15,-8-14 0-15,-5-6 0 16,-12-30 0-16,-12-12 0 15,-5-10 0-15,-12 0 0 16,0 4 0-16,0 14 0 16,0 14 0-16,0 17 0 15,-2 9 0-15,2 31 0 16,0 23 0-16,6 8 0 16,16 6 0-16,7-2 0 15,7-18 0-15,6-20 0 0,-2-15 0 16,-2-13 0-16,-4-18 0 15,-10-23 0-15,-6-13 0 16,-3-2 0-16,-1-6 0 16,3 8 0-16,4 8 0 15,3 16 0-15,10 16 0 16,3 14 0-16,8 10 0 16,6 26 0-16,-2 16 0 15,-7 10 0-15,-13 6 0 16,-17-2 0-16,-12-3 0 15,-25-5 0-15,-26-12 0 0,-9-10-32 16,-23-24-265-16,18-12-353 16,19-4-404-16</inkml:trace>
  <inkml:trace contextRef="#ctx0" brushRef="#br0" timeOffset="164172.68">9632 16052 2392 0,'0'0'1009'0,"0"0"-552"0,0 0-219 16,0 0-238 0,0 0 0-16,0 0-156 0,0 0-481 15,-48 24-1158-15</inkml:trace>
  <inkml:trace contextRef="#ctx0" brushRef="#br0" timeOffset="164472.94">7544 16176 1739 0,'0'0'1744'0,"0"0"-1269"16,0 0-337-16,0 0-138 15,0 0 0-15,0 0 0 16,0 0 0-16,-2-20 0 15,75 20 0-15,47 0 0 16,40 0 0-16,-4 0 0 16,-28-2 0-16,-46-6 0 15,-37 4 0-15,-12-4 0 16,-6 6 0-16,-10-2 0 16,-14 4 0-16,1 0-90 0,-1 0-610 15,8 0-1103-15</inkml:trace>
  <inkml:trace contextRef="#ctx0" brushRef="#br0" timeOffset="165400.31">11443 16222 1618 0,'0'0'777'16,"0"0"-450"-16,0-106 44 15,-7 56-99-15,-15 6-107 0,-11 8-61 16,-14 9 4 0,-11 22-21-16,-11 6-35 0,-4 39-34 15,1 21-3-15,11 15-9 16,22 10 6-16,23-6-9 15,16-8-3-15,29-15 0 16,29-25 10-16,8-28 37 16,4-8 13-16,-10-36-16 15,-16-10-44-15,-17-3 0 16,-16-1 0-16,-11 6 0 16,0 10 0-16,-2 12 0 15,-7 8 0-15,5 14 0 16,4 4 0-16,0 14 0 0,9 40 0 15,20 48 0-15,6 47 0 16,5 23 0-16,-6 3 0 16,-6-23 0-16,-7-42 0 15,-5-23 0-15,-8-25 0 16,-1-18 0-16,-5 0 0 16,-2-8 0-16,0-8 0 15,-13-16 0-15,-16-12 0 16,-9-8 0-16,-9-28 0 15,-1-18 0-15,-2-30 0 0,17-33 0 16,31-35 0 0,13-8 0-16,49 13 0 0,9 31 0 15,-9 44 0-15,-11 24 0 16,-5 16 0-16,4 5 0 16,0 9 0-16,-3 4 0 15,-9 14 0-15,-7 9 0 16,-5 27 0-16,1 14 0 15,1 8 0-15,-1 8 0 16,-1-2 0-16,-3-6 0 16,-6-10 0-16,-6-12 0 15,-4-14 0-15,-3-13 0 16,0-9 0-16,-2-4 0 0,2-28 0 16,3-21 0-1,5-13 0-15,9-10 0 0,5-2 0 16,5 8 0-16,5 15 0 15,14 29-14-15,-5 16-597 16,-5 10-758-16</inkml:trace>
  <inkml:trace contextRef="#ctx0" brushRef="#br0" timeOffset="166496.01">12728 16553 1761 0,'0'0'770'0,"0"0"-415"15,-2-108-45-15,-11 60-33 16,-5 7-93-16,-7 10-55 16,-4 12-1-16,-11 19-26 15,-2 5-60-15,-3 32-35 16,5 16 2-16,9 9-9 16,18 0 0-16,13-8-1 15,7-10-6-15,26-16 7 16,7-16 1-16,3-12 0 0,-8-8 27 15,-6-24-28 1,-9-8 0-16,-8-8 0 0,-6 2 0 16,-4 8 0-16,-2 10 0 15,2 10 0-15,0 14 0 16,3 4 0-16,7 22 0 16,5 14 0-16,5 8 0 15,5 0 0-15,7-8 0 16,-1-14 0-16,0-16-20 15,-2-6-61-15,-4-32 42 16,-6-18 39-16,-8-10 0 16,-7-8 48-16,-2-4 44 15,-4-7-92-15,0 5 0 0,0 14 0 16,0 18 0-16,0 16 0 16,0 26 0-16,0 6 0 15,10 56 0-15,9 52 0 16,17 57 0-16,9 21 0 15,-1 1 0-15,-1-21 0 16,-12-33 0-16,-11-35 0 16,-4-24 0-16,-10-28 0 15,-6-20 0-15,0-10 0 16,0-18-68-16,0-4-308 16,-13-44-381-16,-9-40 63 15,-12-36 319-15,-1-51 19 16,4-11 282-16,15 7 74 0,14 41 270 15,2 54 225-15,6 30 162 16,10 19-132-16,7 5-204 16,6 8-57-16,8 4-96 15,7 14-168-15,8 0 0 16,0 31 0-16,-2 6 0 16,-7 12 0-16,-17-1 0 15,-16 6-42-15,-10-4-108 16,-29 2-6-16,-21-10 34 15,-6-4 77-15,6-6 38 0,12-14 7 16,18-9 78-16,17-9 3 16,3 0 7-16,38-18-38 15,24-27-50-15,17-13-6 16,23-30-116-16,12-28-64 16,-12-27-40-16,-24 17 13 15,-40 24 136-15,-33 39 77 16,-5 27 56-16,-16 9 138 15,-14 8 84-15,-5 19-62 16,-5 14-73-16,3 54-62 16,8 49 6-16,19 39-87 0,10 9 0 15,20-31 0-15,11-44 0 16,-4-42 0-16,2-22 0 16,5-3 0-16,1-14 0 15,3-9 0-15,-7-13 0 16,-6-24 0-16,-9-15 0 15,-5-2 0-15,-3 4 0 16,-2 6 0-16,0 12 0 16,3 20 0-16,1 12 0 15,7 8 0-15,3 28 0 16,1 10 0-16,-2 10 0 16,-4 2 0-1,-6-4 0-15,0 5-284 0,-2-11-434 16,-1-16-719-16</inkml:trace>
  <inkml:trace contextRef="#ctx0" brushRef="#br0" timeOffset="166859.53">14723 15901 2230 0,'0'0'1385'15,"0"0"-904"-15,0 0-481 16,0 0 0-16,10 147 0 16,27-9 0-16,-2 19 0 15,-4-23 0-15,-9-36 0 16,-6-40 0 0,-3-22 0-16,1-6 0 0,1-7 0 15,-1-9 0-15,-3-14 0 16,1-23 0-16,0-27 0 0,4-16 0 15,4-4 0 1,3 2 0-16,-1 10 0 0,2 22 0 16,1 14 0-16,1 22 0 15,3 4 0-15,3 32 0 16,-3 14 0-16,2 12 0 16,0 0 0-16,4 0 0 15,3-12 0-15,7-10-233 16,33-26-328-16,-12-11-324 15,0-3-312-15</inkml:trace>
  <inkml:trace contextRef="#ctx0" brushRef="#br0" timeOffset="167363.53">15788 16547 1413 0,'0'0'882'0,"0"0"-125"15,0 0-294-15,4-128-139 16,-16 100-67-16,-5 7-257 16,-5 16 0-1,-3 5 0-15,-4 5 0 0,0 34 0 16,-2 19 0-16,2 14 0 15,7 4 0-15,6-5 0 16,12-13 0-16,4-16 0 16,6-20 0-16,19-18 0 15,4-4 0-15,0-28 0 16,-2-16 0-16,-5-1 0 16,-4-5 0-16,-2 2 0 0,-5 12 0 15,-5 10 0-15,0 16 0 16,0 10 0-16,2 14 0 15,1 26 0-15,3 10 0 16,1 2 0-16,0-2 0 16,3-13 0-1,-3-11 0-15,3-18-21 0,-1-8-15 16,1-8 21-16,7-28 15 0,2-9 47 16,8-9-22-1,9-4-25-15,4 4 0 0,8 6 0 16,1 16 0-16,3 14 0 15,-2 18 0 1,-5 14 0-16,-6 26 0 0,-9 14 0 16,-14 8 0-16,-15 5 0 15,-7-8 0 1,-23-2 0-16,-19-15 0 0,-14-8 0 16,-4-16 0-16,4-14 0 15,4-12-132-15,17-18-687 16,22-10-1188-16</inkml:trace>
  <inkml:trace contextRef="#ctx0" brushRef="#br0" timeOffset="167835.05">17860 16134 1362 0,'0'0'1473'0,"0"0"-903"16,0 0-225-16,0 0 1 15,0 0-346-15,0 0 0 16,0 0 0-16,20 209 0 15,0-65 0-15,2-4 0 16,1-27 0-16,-2-41 0 16,-2-28 0-16,3-8 0 15,5-10 0-15,11-26-272 16,-9-8-408-16,-10-28-333 0</inkml:trace>
  <inkml:trace contextRef="#ctx0" brushRef="#br0" timeOffset="167994.01">18172 16110 1846 0,'0'0'928'0,"0"0"-273"16,0 0-189-16,0 0-265 16,0 0-201-16,0 0 0 15,51 210 0-15,-24-71 0 16,4-9 0-16,0-28 0 16,-2-31 0-16,-5-29 0 15,3 2 0-15,-7 0-284 16,-5-8-685-16,-12-18-610 0</inkml:trace>
  <inkml:trace contextRef="#ctx0" brushRef="#br0" timeOffset="168135.09">17976 16772 814 0,'0'0'1646'16,"0"0"-837"-16,0 0-280 16,0 0-231-16,0 0-298 15,0 0 0-15,0 0 0 16,187-95 0-16,-56 55 0 15,29-4 0-15,4-2-162 16,-45 16-650-16,-36 8-459 0</inkml:trace>
  <inkml:trace contextRef="#ctx0" brushRef="#br0" timeOffset="169105.58">19038 16415 1729 0,'0'0'1070'0,"0"0"-466"16,0 0-231-16,0 0-53 15,0 0-320-15,0 0 0 16,-142-50 0-16,97 60 0 15,1 24 0-15,-3 12 0 16,7 12 0-16,7 8 0 16,12 0 0-16,15-7 0 15,6-9 0-15,15-18 0 16,23-14 0-16,7-14 0 16,2-4 0-16,-3-22 0 0,-6-10 0 15,-12-13 0-15,-12-1 0 16,-9-2 0-16,-5-2 0 15,0 6 0-15,0 8 0 16,-8 18 0-16,6 14 0 16,2 4 0-16,0 36 0 15,5 8 0-15,13 14 0 16,4-4 0-16,7-4 0 16,2-11 0-16,1-11 0 15,-1-16 0-15,-2-12 0 0,-5-4 0 0,-4-22 0 31,-2-10 0-31,-5-9 0 16,3-5 0-16,-3 2 0 16,1 0 0-16,-3 16 0 15,-3 6 0-15,2 16 0 16,-1 10 0-16,-1 8 0 16,4 24 0-16,-1 12 0 15,2 10 0-15,3-6 0 16,-1-2 0-16,1-11 0 15,1-12 0-15,4-10 0 16,-1-13 0-16,7 0 0 16,2-22 0-16,4-13 0 15,3-7 0-15,1-6 0 0,-1-2 0 16,-3 2 0-16,-6 8 0 16,-4 8 0-16,-8 18 0 15,-3 14 0-15,-4 6 0 16,-1 30 0-16,-1 16 0 15,4 2 0-15,-2 0 0 16,7-10 0-16,4-8 0 16,3-18 0-16,3-9 0 15,4-9 0-15,-1-4 0 16,3-27 0-16,-2-5 0 16,2-4 0-16,-4-4 0 0,-2 2 0 15,-2 8 0-15,-6 12 0 16,-3 16 0-16,-3 6 0 15,0 6 0-15,0 28 0 16,0 6 0-16,3 6 0 16,1-2 0-16,3-14 0 15,7-7 0-15,1-14 0 16,8-9 0-16,-1-4 0 0,3-24 0 16,-1-12 0-16,1-8 0 15,-3-2 0-15,-2-6 0 16,-4 10 0-1,-6 10 0-15,-8 18 0 0,-5 14 0 16,-2 4 0-16,-6 36 0 16,0 18 0-16,0 8 0 15,2 0 0-15,6-8 0 16,7-10 0-16,10-21 0 16,8-19 0-16,6-4 0 15,5-63-284-15,-8 5-431 0,-12-8-348 16</inkml:trace>
  <inkml:trace contextRef="#ctx0" brushRef="#br0" timeOffset="169261.65">20627 15936 2963 0,'0'0'865'0,"0"0"-597"15,0 0-268-15,0 0 0 16,0 0 0-16,0 0-69 15,0 0-1307-15</inkml:trace>
  <inkml:trace contextRef="#ctx0" brushRef="#br0" timeOffset="170501.23">21188 16669 1839 0,'0'0'1566'0,"0"0"-1050"16,0 0-341-16,0 0-175 16,0 0 0-16,0 0 0 15,0 0 0-15,19-54 0 16,0 0 0-16,4-8 0 16,-3-18 0-16,2-23 0 15,-6-27 0-15,-8-22 0 0,-6 9 0 16,-2 41 0-16,0 40 0 15,-4 38 0-15,-4 12 0 16,-2 12 0-16,-5 18 0 16,-1 66 0-16,11 42 0 15,5 29 0-15,17-3 0 16,27-13 0-16,1-41 0 16,-1-26 0-16,1-24 0 15,1-20 0-15,10-12 0 16,6-10 0-16,3-6 0 15,-7-28 0-15,-9-42 0 16,-11-38 0-16,-13-35 0 0,-14-13 0 16,-11 0 0-1,0 35 0-15,-11 41 0 0,-1 28 0 16,3 28 0-16,1 10 0 16,-2 14 0-16,-5 32 0 15,-1 58 0-15,1 44 0 16,6 17 0-16,9-21 0 15,0-36 0-15,20-36 0 16,9-13 0-16,16-9 0 16,15-6 0-16,11-16 0 15,6-14 0-15,-5-22 0 16,-7-24 0-16,-14-16 0 0,-15-5 0 16,-12-5 0-16,-12 6 0 15,-8 16 0-15,-4 16 0 16,0 24 0-1,0 10 0-15,-9 26 0 0,-3 28 0 16,2 10 0-16,5 10 0 16,5-2 0-16,3-5 0 15,23-9 0-15,14-22 0 16,10-14 0-16,2-14 0 16,2-8 0-16,-4-18 0 15,-11-16 0-15,-12-6 0 0,-7-6 0 16,-9-2 0-16,-2-2 0 15,-7 5 0-15,0 5 0 16,-2 14 0-16,0 4 0 16,0 12 0-16,0 6 0 15,-6 4 0-15,-9 0 0 16,-8 4 0-16,-2 10 0 16,1 0 0-16,1 0 0 15,6-6 0-15,6-4 0 16,-1-4 0-16,2 0 0 15,-2-8 0-15,1-12 0 0,7-2 0 16,2-8 0 0,2 0 0-16,2-2 0 15,18 4 0-15,6 2 0 0,8 8 0 16,6 4 0-16,9 10 0 16,2 4 0-16,5 0 0 15,0 18 0-15,-5 8 0 16,-2 10 0-16,-7 4 0 15,-9 6 0-15,-6 6 0 16,-13-2 0-16,-7-2 0 16,-7-6 0-16,0-7 0 15,-5-13 0-15,-7-8 0 16,2-14 0-16,5 0 0 0,5-22 0 16,0-14 0-1,15-14 0-15,22-11 0 0,9-3 0 16,8 6 0-1,4 4 0-15,-2 18 0 0,-6 16 0 16,-7 18 0-16,-7 4 0 16,-9 36 0-16,-12 20 0 15,-7 14 0-15,-8 12 0 16,0-2 0-16,0-1 0 16,0-11 0-1,0-16 0-15,0-18-129 0,-12-32-179 16,-9-4-246-16,-12-14-373 0</inkml:trace>
  <inkml:trace contextRef="#ctx0" brushRef="#br0" timeOffset="170671.12">22155 15799 3123 0,'0'0'834'16,"0"0"-695"-16,0 0-139 15,0 0 0-15,0 0 0 16,0 0 0-16,145-90 0 16,-89 76 0-16,-2 2-864 0</inkml:trace>
  <inkml:trace contextRef="#ctx0" brushRef="#br0" timeOffset="171538.96">24548 15959 2357 0,'0'0'680'16,"0"0"-332"-16,0 0 188 16,0 0-361-16,0 0-175 15,0 0 0-15,0 0 0 16,-66 14 0 0,24 47 0-16,5 11 0 0,16 8 0 0,13-4 0 15,8-4 0-15,29-13 0 16,23-19 0-16,12-18 0 15,10-22 0-15,-5 0 0 16,-4-32 0-16,-17-8 0 16,-11-10 0-1,-14-3 0-15,-13-1 0 0,-8 2 0 16,-2 10 0 0,0 12 0-16,0 20 0 0,0 10 0 0,0 18 0 15,0 28 0-15,4 10 0 16,12 8 0-16,6-6 0 15,3-5 0-15,-3-13 0 16,-2-18 0-16,-2-12 0 16,-5-10 0-16,1-4 0 15,1-28 0-15,3-12 0 16,5-6 0-16,3-9 0 16,5 7 0-16,5 8 0 15,-2 12 0-15,-1 14 0 16,-2 18 0-1,0 0 0-15,-4 36 0 0,-3 12 0 0,-4 6 0 32,-4 0 0-32,-7-1 0 15,-2-11 0-15,-5-12 0 0,-2-16 0 0,0-14 0 16,0 0 0-16,0-18 0 31,-7-18 0-31,7-4 0 16,0-10 0-16,7-3 0 15,24 5 0-15,12 10 0 0,7 4 0 16,8 12 0 0,7 12 0-16,-13 6-614 0,-19 4-660 0</inkml:trace>
  <inkml:trace contextRef="#ctx0" brushRef="#br0" timeOffset="171695.57">25110 15651 2533 0,'0'0'748'0,"0"0"-407"15,0 0-143-15,0 0-198 16,0 0-315-16,122 58-1155 0</inkml:trace>
  <inkml:trace contextRef="#ctx0" brushRef="#br0" timeOffset="172671.89">25905 15875 1842 0,'0'0'837'16,"0"0"-259"-16,0 0-85 15,0 0-147-15,0 0-346 0,0 0 0 16,0 0 0-1,-73 40 0-15,50 35 0 0,8 1 0 16,15 4 0-16,0-14 0 16,24-8 0-16,23-22 0 15,9-22 0-15,4-14 0 16,1-4 0-16,-13-32 0 16,-8-10 0-16,-11-6 0 15,-13-6 0-15,-10 0 0 16,-6 8 0-16,0 11 0 15,0 16 0-15,0 14 0 16,-2 9 0-16,0 23 0 0,2 21 0 16,0 14 0-16,0 4 0 15,20-4 0-15,4-4 0 16,5-14 0 0,5-13 0-16,0-18 0 0,-1-9 0 15,-2-9 0-15,1-26 0 16,-6-9 0-16,-2-6 0 15,-1-4 0-15,-5 0 0 16,-3 10 0-16,-6 14 0 16,-4 16 0-16,-5 14 0 15,0 8 0-15,0 32 0 0,0 10 0 16,0 12 0-16,6-4 0 16,12-4 0-16,4-14 0 15,7-13 0-15,5-22 0 16,1-5 0-16,-4-14 0 15,0-22 0-15,-6-12 0 16,-4-6 0 0,-4 0 0-16,-1 4 0 0,-3 6 0 15,-1 14 0-15,-6 16 0 16,-2 14 0-16,-1 4 0 16,1 32 0-16,5 12 0 0,4 12 0 15,8 2 0-15,8-4 0 16,6-10 0-16,9-21 0 15,4-22 0-15,-4-5 0 16,-4-32-26-16,-11-18 7 16,-9-16 2-16,-9-10 17 15,-9-22 21-15,-2 1 20 16,0 3-41-16,0 8 0 16,0 32 0-16,0 10 0 15,0 27 0 1,0 17 0-16,12 43 0 0,5 47 0 15,6 36 0-15,-1 13 0 16,-5-21 0-16,-7-32 0 16,-3-36 0-16,-5-16 0 15,0-2 0-15,-2-14 0 16,0-5 0-16,0-13 0 16,0-21 0-16,0-21 0 15,0-12 0-15,4-12 0 16,12-6 0-16,11 2 0 15,11 2 0-15,10 15 0 16,8 13 0-16,2 18 0 16,-4 16-60-16,-10 6-212 0,-24 2-179 15,-13 16-211-15,-7-2-380 0</inkml:trace>
  <inkml:trace contextRef="#ctx0" brushRef="#br0" timeOffset="172840.74">26765 15390 3088 0,'0'0'686'0,"0"0"-364"16,0 0-322-16,0 0 0 16,0 0 0-16,114 56-347 15,-47-22-1475-15</inkml:trace>
  <inkml:trace contextRef="#ctx0" brushRef="#br0" timeOffset="173263.96">28523 16387 2533 0,'0'0'1057'16,"0"0"-826"-16,0 0 44 15,0 0-275-15,0 0 0 16,69-111 0-16,-93 57 0 16,-19-8 0-16,-11-10 0 15,-5-12 0-15,-3-7 0 16,6-1 0-16,11 6 0 16,16 14 0-16,12 16 0 15,12 24 0-15,5 14 0 16,0 13 0-16,15 5 0 15,6 18 0-15,-2 17 0 0,-7 15 0 16,-12 8 0-16,0 4 0 16,-33 10 0-16,-12-6 0 15,-8 1 0-15,6-9 0 16,11-8 0-16,18-14 0 16,18-10 0-16,18-16 0 15,51-10 0-15,43-6 0 16,37-36 0-16,9-16 0 15,-22-6 0-15,-18-21-228 16,-47 17-674-16,-24 6-1060 16</inkml:trace>
  <inkml:trace contextRef="#ctx0" brushRef="#br0" timeOffset="173467.96">29013 15360 2096 0,'0'0'761'0,"0"0"-220"15,0 0-16-15,0 0-352 16,0 0-173-16,0 0 0 15,0 0 0-15,-15 94 0 16,15-14 0-16,0 5 0 16,0 1 0-16,9 2 0 15,11-8 0-15,6-13 0 16,21-17-234-16,-7-18-626 16,-6-20-421-16</inkml:trace>
  <inkml:trace contextRef="#ctx0" brushRef="#br0" timeOffset="174225.77">29234 15292 2131 0,'0'0'949'16,"0"0"-329"-16,0 0-224 15,0 0-396-15,0 0 0 16,14 118 0-16,-14-38 0 16,2 9 0-16,0-5 0 15,4-4 0-15,5-12 0 16,7-18 0-16,3-16 0 15,0-16 0-15,2-18 0 16,0-4 0-16,-1-28 0 0,-5-12 0 16,2-6 0-16,-2-2 0 15,-3 6 0-15,-6 12 0 16,-1 16 0-16,-5 18 0 16,-2 0 0-16,0 30 0 15,2 16 0-15,4 4 0 16,4 2 0-16,5-6 0 15,8-8 0-15,2-14-14 16,2-12-40 0,-1-12 26-16,0 0 28 0,-1-26 0 0,0-10 26 15,-3-8 10-15,3-6-2 16,-1-4-34-16,-2 10 0 16,-6 4 0-16,-3 18 0 15,-8 14 0-15,-5 8 0 16,0 20 0-16,0 22 0 15,0 8 0 1,-3 6 0-16,3-2 0 0,0-10 0 16,19-8 0-16,4-14-9 0,6-17-15 15,0-5 16-15,3-13 7 16,1-19 2-16,-4-8 18 16,2-4 3-16,-2-4-22 31,0 6 0-31,-6 4 0 15,-7 14 0-15,-8 12 0 0,-5 12 0 0,-3 16 0 16,0 24 0-16,0 6 0 16,0 10 0-16,0-2 0 15,0-8 0-15,15-11 0 32,12-17 0-32,6-17 0 0,3-1 0 0,2-24 0 15,-2-12 0-15,-1-12 0 0,-2-2 0 31,1-2 0-31,-3 8 0 16,-2 12 0-16,-4 10 0 16,-5 16 0-1,2 6 0-15,-2 18 0 0,5 22 0 16,-1 10 0-16,0 8 0 16,-3 4 0-16,-13 0 0 15,-8-12-66-15,-8-5-87 0,-32-13-78 16,-56-20-36-16,7-12-272 15,0 0-436-15</inkml:trace>
  <inkml:trace contextRef="#ctx0" brushRef="#br0" timeOffset="174430.34">28960 15494 3108 0,'0'0'766'0,"0"0"-544"0,0 0-222 16,185-94 0-16,-98 72 0 16,6 0 0-16,-21 4 0 15,-30 10-1423-15</inkml:trace>
  <inkml:trace contextRef="#ctx0" brushRef="#br0" timeOffset="175528.16">6588 17848 1603 0,'0'0'499'16,"0"0"-177"-16,0 0 134 15,0 0-103-15,0 0-17 16,0 0-110-16,0 0-59 15,-4-82-88-15,4 20-24 16,-7-4-55-16,-15 4 0 16,-10 3 0-16,-7 19 0 0,-9 12 0 15,1 24 0-15,1 14 0 16,-4 52 0-16,6 49 0 16,15 1 0-1,11-5 0-15,18-17 0 0,0-32 0 16,14-4 0-16,15-10 0 15,6-30 0-15,1-14 0 16,4-22 0-16,-4-28 0 16,-2-12 0-16,-9-14 0 15,-4-5 0-15,-9 1 0 16,-4 12 0-16,-1 12 0 16,-3 24 0-16,5 28 0 15,7 4 0-15,6 44 0 16,5 22 0-16,7 10 0 0,3 14 0 15,1-1-161-15,16 5-422 16,-12-18-359-16,-5-25-287 0</inkml:trace>
  <inkml:trace contextRef="#ctx0" brushRef="#br0" timeOffset="175732.49">7172 17329 2431 0,'0'0'817'0,"0"0"-267"0,0 0-252 16,0 0-298-16,0 0 0 16,0 0 0-16,-23 143 0 15,37-13 0 1,10-2 0-16,1-24 0 0,-1-32 0 16,3-23 0-16,2 1-156 15,15-10-355-15,-3-6-298 16,-13-24-337-16</inkml:trace>
  <inkml:trace contextRef="#ctx0" brushRef="#br0" timeOffset="175936.52">7463 17317 1483 0,'0'0'924'0,"0"0"-329"16,0 0-26-16,0 0-308 16,0 0-147-16,0 0 36 15,23 177-150-15,8-29 0 16,0-2 0-16,-2-33 0 15,-4-37 0-15,-6-30 0 16,6-4-21-16,2-6-279 16,-7-22-296-16,-7-14-345 15,-13 0-695-15</inkml:trace>
  <inkml:trace contextRef="#ctx0" brushRef="#br0" timeOffset="176172.87">7455 17504 1813 0,'0'0'839'0,"0"0"-348"16,0 0-40-16,0 0-231 16,0 0-79-16,0 0-52 15,0 0-37-15,-7 18-52 16,11 32 0-16,7 12 0 16,5 14 0-16,-1-2 0 15,1 3 0-15,-3-5 0 16,-1-10 0-16,-5-8 0 0,-3-10-128 15,-4-12-115 1,0-16-76-16,-18-10-430 0,-4-6-808 16</inkml:trace>
  <inkml:trace contextRef="#ctx0" brushRef="#br0" timeOffset="176299.14">7265 17955 717 0,'0'0'2145'0,"0"0"-1802"15,0 0-5-15,0 0-18 16,0 0-197-16,105-113-81 16,-36 79-42-16,49-6-102 0,-15 8-474 15,-12 10-777-15</inkml:trace>
  <inkml:trace contextRef="#ctx0" brushRef="#br0" timeOffset="177364.25">8346 17808 2049 0,'0'0'510'0,"0"0"-201"0,0 0 71 16,-85-138-115-16,60 102-103 15,6 4-71-15,-4 10-26 16,1 14-8-16,-5 8 7 16,-1 4-31-16,-7 26-16 15,2 16-16-15,4 10 5 16,5 4-4-16,13-4-2 16,11-6-2-16,0-9-5 15,18-15-1-15,15-12-14 16,9-14-14-16,3 0 16 15,-5-30 10-15,-7-7-5 0,-8-4 15 16,-14 0 7-16,-7 3 4 16,-4 6 14-16,0 10 2 15,0 8 17 1,0 10-8-16,0 4-36 0,0 18-9 16,14 18-3-16,7 12 12 15,4 2-6-15,7-1-20 16,2-9-34-16,1-12 6 15,1-16 26-15,-3-12 21 16,-6-4 7-16,-4-22 15 16,-8-15 64-16,-7-4-10 0,-3-8-15 15,-5 3-14-15,0 2-40 16,0 12 0-16,0 12 0 16,0 16 0-16,7 8 0 15,10 14 0-15,6 26 0 16,6 12 0-16,6 2 0 15,5-4 0-15,1-5 0 16,-1-13 0-16,-2-16 0 16,-7-14 0-16,-4-2 0 15,-5-6 0-15,-7-24 0 16,-3-2 0-16,-3-13 0 0,-5 1 0 16,0 4 0-16,1 4 0 15,0 8 0 1,-1 16 0-16,5 12 0 0,2 8 0 15,7 24 0-15,2 16 0 16,6 10 0-16,5-4 0 16,0-1 0-16,6-17 0 15,-2-18 0-15,-1-18 0 16,-1 0 0-16,-2-22 0 16,-6-10 0-16,-6-7 0 0,-2-1 0 15,-7 0 0 1,0 4 0-16,-1 8 0 0,-3 10 0 15,3 10 0-15,5 8 0 16,1 14 0-16,5 20 0 16,5 8 0-16,2 2 0 15,2 5 0 1,-1-13 0-16,-1-8 0 0,-1-16 0 16,1-12 0-16,-2 0 0 15,0-26 0-15,-4-10 0 16,0-9 0-16,-3-9 0 0,-3 4 0 15,1 2 0 1,-3 12 0-16,-2 18 0 16,1 18 0-16,1 18 0 0,3 32 0 15,-1 16 0-15,3 10 0 16,-1-3 0-16,4-11 0 16,-1-18 0-16,7-44-191 15,-6 0-452-15,-7-36-711 0</inkml:trace>
  <inkml:trace contextRef="#ctx0" brushRef="#br0" timeOffset="177502.95">9894 17277 1587 0,'0'0'1684'0,"0"0"-1099"0,0 0-345 16,0 0-240-16,0 0 0 15,43 114 0 1,3-56-224-16,-1 1-1225 0</inkml:trace>
  <inkml:trace contextRef="#ctx0" brushRef="#br0" timeOffset="178534.22">10490 18067 1839 0,'0'0'1332'15,"0"0"-640"-15,0 0-459 16,0 0-233-16,-35-138 0 15,35 83 0-15,0-11 0 16,8-10 0-16,-4-10 0 16,-2-6 0-16,-2 1 0 15,0 7 0 1,-11 16 0-16,-5 16 0 0,3 20 0 16,2 28 0-16,0 8 0 15,4 58 0-15,7 50 0 16,0 49 0-16,29 13 0 15,13-9 0-15,3-41 0 0,-5-52 0 16,-4-26 0 0,4-20 0-1,11-12 0-15,5-14 0 0,9-14 0 16,-7-36 0-16,-12-24 0 16,-11-26 0-16,-16-33 0 15,-19-27 0 1,0 16 0-16,-13 33 0 15,-6 43 0-15,9 42 0 16,-2 16 0-16,3 10 0 0,3 32 0 16,6 70 0-16,0 51 0 15,17 17 0-15,12-19 0 16,4-47 0-16,-4-48 0 16,7-20 0-16,5-4 0 15,3-14 0-15,5-14 0 16,-5-4 0-16,-8-32 0 15,-7-16 0-15,-7-6 0 16,-5-8 0-16,-9-1 0 16,-1 5 0-16,-3 14 0 0,-2 16 0 15,-2 20 0-15,2 8 0 16,3 30 0-16,4 20 0 16,2 13 0-16,5 5 0 15,3-6 0-15,6-14 0 16,4-8 0-16,5-22 0 15,1-10 0-15,1-8 0 16,-5-12 0-16,-7-16 0 16,-7-8 0-16,-11-2 0 15,-6-4 0-15,-4-2 0 16,-21 0 0-16,-8 3 0 16,-7 12 0-16,-1 4 0 15,6 13 0-15,6 10 0 0,9 2 0 16,13 0 0-16,7 0 0 15,4-4 0-15,30-8 0 16,10-2 0-16,12-8 0 16,5 4 0-16,1 0 0 15,-4 14 0-15,-5 4 0 16,-6 26 0-16,-9 24 0 16,-12 12 0-16,-7 15 0 15,-11 3 0-15,-3-8 0 16,-5-13 0-16,0-18 0 15,0-21 0-15,0-20 0 16,4-6 0-16,2-34 0 0,6-22 0 16,1-8 0-16,3-8 0 15,6-1 0-15,2 11 0 16,8 20 0-16,3 20 0 16,4 24 0-16,-2 4 0 15,-1 40 0-15,-3 14 0 16,-4 13 0-16,-4 1 0 0,-10-2 0 15,-5-12 0-15,-10-18-239 16,-2-14-399-16,-19-18-537 0</inkml:trace>
  <inkml:trace contextRef="#ctx0" brushRef="#br0" timeOffset="178692.1">11296 17351 2647 0,'0'0'957'0,"0"0"-465"16,0 0-492-16,0 0 0 16,0 0 0-16,167-8 0 15,-51 8 0 1,0 0-674-16</inkml:trace>
  <inkml:trace contextRef="#ctx0" brushRef="#br0" timeOffset="180440.93">13927 17463 2271 0,'0'0'784'0,"0"0"-444"0,-25-134-26 15,14 76-74-15,-1 14-93 16,-5 12-147-16,-3 14 0 16,-6 18 0-16,-7 10 0 15,-6 34 0-15,2 18 0 16,1 10 0-16,13 4 0 16,13-5 0-16,10-17 0 15,4-10 0-15,25-20 0 16,7-12 0-16,1-12 0 0,4-12 0 15,-3-24 0 1,-7-4 0-16,-2-10 0 0,-8 9 0 16,-5 5 0-16,-3 14 0 15,-3 22 0-15,1 0 0 16,5 46 0-16,8 35 0 16,7 39 0-16,2 26 0 15,-4-7 0-15,-11-31 0 16,-11-42 0-16,-7-26 0 15,0-4 0-15,0-5 0 16,-7-12 0-16,-11-15 0 16,-3-4 0-16,0-22 0 0,3-24 0 15,9-34 0-15,9-44 0 16,36-41 0-16,15 13 0 16,7 26 0-16,-4 45 0 15,-5 37 0-15,4 8 0 16,5 6 0-16,0 12 0 15,-11 18 0-15,-10 18 0 16,-2 34 0-16,-9 30 0 16,-6 3 0-16,-2 9 0 15,-7-2 0-15,-7-20 0 16,-2-5 0-16,-2-21 0 0,0-16 0 16,0-20 0-16,0-10 0 15,-8-18 0-15,1-28 0 16,5-21 0-16,2-9 0 15,7-4 0-15,26 4 0 16,9 10 0-16,12 16 0 16,6 15 0-16,0 13 0 15,-2 16 0-15,-2 2 0 16,-10 4 0-16,-8 0 0 16,-11 0 0-16,-7 0 0 15,-9 0 0-15,-7-4 0 0,-4-6 0 16,0-2 0-16,0-2 0 15,-13 4 0-15,-5 6 0 16,-1 4 0-16,-2 10 0 16,4 30 0-16,1 8 0 15,7 11 0-15,7-5 0 16,2 0 0-16,2-18 0 16,18-10 0-16,5-18 0 15,4-8 0-15,-3-18 0 16,-3-18 0-16,-4-12 0 15,-5 0 0-15,-5 2 0 0,-3 11 0 16,-1 11 0-16,2 16 0 16,2 8 0-16,6 14 0 15,12 21 0 1,6 6 0-16,12 4 0 0,7-5 0 16,3-10 0-16,-2-20 0 15,-1-10 0-15,-12-6 0 16,-11-32 0-16,-9-8 0 15,-13-8 0-15,-5-13 0 16,-2-3 0-16,0 2 0 16,0 2 0-16,0 16 0 15,-2 14 0-15,2 24 0 0,0 12 0 16,0 26 0-16,8 50 0 16,8 48 0-16,2 51 0 15,-2 17 0-15,-8-3 0 16,-5-29 0-16,-3-43 0 15,0-38 0 1,0-26 0-16,0-21 0 0,0-10-35 16,0-10-277-16,-11-12-156 15,-1-12-218-15,-3-32 135 16,-1-33 292-16,-1-39-42 16,0-50 301-16,11-25 40 15,6 7 185-15,0 37 60 16,23 57 108-16,-1 34 100 0,6 28-184 15,9 2-31-15,7 4-72 16,7 8-65-16,0 14-75 16,-6 8-35-16,-7 28-22 15,-14 10-9-15,-17 10-16 16,-7 12-86-16,-23 4-24 16,-19 7 54-1,-7-3 35-15,3-12 36 0,6-8 2 16,15-17 17-16,23-24 28 15,4-15-11-15,44-15 26 16,24-40-27-16,28-31-34 0,15-38-21 16,-6-23 3-16,-24 7 7 15,-39 30 10 1,-31 42-4-16,-13 23 5 0,-4 9 72 16,-18 14 45-16,-7 8 45 15,-2 16-162-15,2 42 0 16,2 36 0-16,11 41 0 15,16 31 0-15,0-9 0 16,12-27 0-16,7-40 0 16,0-36 0-16,3-4 0 0,0-6 0 15,5-16-39 1,-3-14-21-16,1-28 37 0,-2-20 17 16,2-14 6-16,2-4 0 15,0 2 9-15,4 10 26 16,1 9-7-16,-1 23 10 15,0 22-20 1,-2 4-18-16,-2 41 0 0,-5 9 0 16,-7 14 0-16,-3 2 0 15,-3 6-164-15,-3-18-401 16,1-17-470-16</inkml:trace>
  <inkml:trace contextRef="#ctx0" brushRef="#br0" timeOffset="180570">17191 17454 2479 0,'0'0'915'15,"0"0"-549"-15,0 0-147 16,0 0-219-16,0 0-140 16,0 0-961-16</inkml:trace>
  <inkml:trace contextRef="#ctx0" brushRef="#br0" timeOffset="180796.54">15917 18302 2431 0,'0'0'1238'0,"0"0"-811"15,0 0-427-15,162-79 0 16,3 25 0-16,23 0 0 15,-6 6 0-15,-44 12 0 16,-51 10 0-16,-22 8-72 16,-30 8-581-16,-16 6-539 0</inkml:trace>
  <inkml:trace contextRef="#ctx0" brushRef="#br0" timeOffset="180971.29">16208 18356 882 0,'0'0'1467'15,"0"0"-757"-15,0 0-212 16,0 0-182-16,0 0-93 16,0 0-223-16,193 2 0 15,-43-58 0-15,-7-1 0 0,-27 7 0 16,-40 17 0-16,-23 0-344 16,-15 7-322-16,-11 2-349 0</inkml:trace>
  <inkml:trace contextRef="#ctx0" brushRef="#br0" timeOffset="181126.97">17452 18115 2697 0,'0'0'1143'0,"0"0"-1013"0,0 0-130 15,0 0-915-15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42:01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1396 4381 2320 0,'0'0'375'16,"0"0"-49"-16,0 0-143 16,0 0-31-16,0 0 4 15,0 0-52-15,-31-46-10 0,18 42 1 16,-7 0-37 0,-7 4-16-16,-11 0-42 0,-4 0 1 15,-3 14 3-15,-3 14-4 16,-2 12-2-16,6 10 2 15,3 7-6-15,8 1 5 16,11-2 1-16,11-4-15 16,11-10 15-16,0-8-11 15,22-14 11-15,16-10 1 16,13-10 1-16,5-6 19 16,4-22-21-16,-7-4-23 15,-6 0 22-15,-15 6 1 16,-15 10 1-16,-10 12 10 0,-7 4-2 15,-4 18 12-15,-16 26-21 16,-5 14-13-16,2 14 13 16,8 6 0-16,9-1 7 15,6-9-7-15,0-10-6 16,19-12 5-16,17-16-7 16,11-14 8-16,11-16 13 15,11-10-12-15,9-30 19 16,4-18-8-16,5-10-11 15,-2-8 8-15,-10 1-9 0,-8 5-5 16,-18 12 4 0,-13 14 2-16,-13 14 4 0,-15 16 6 15,-6 10 4-15,-2 4 9 16,0 10-24-16,-17 24-21 16,-10 16 12-16,-4 10 9 15,0 2-8-15,2-8-11 16,6-11-1-16,8-15 19 15,3-16-9-15,6-10 10 16,-1-2 9-16,-6-22 6 16,-3-18-13-16,-4-16-2 15,1-9 0-15,0-1-1 16,4 8 2-16,3 16 5 0,8 20 30 16,4 18-4-16,0 4-32 15,4 26-9-15,23 22 9 16,11 12 9-16,11 9-9 15,5-4 1-15,3-2-2 16,1-11-26-16,-6-10-176 16,-5-18-158-16,-16-10-416 15,-11-14-638-15</inkml:trace>
  <inkml:trace contextRef="#ctx0" brushRef="#br0" timeOffset="134.13">2227 4423 2833 0,'0'0'691'0,"0"0"-418"0,0 0-143 16,0 0-130-16,0 0-82 15,0 0-412-15,0 0-337 0</inkml:trace>
  <inkml:trace contextRef="#ctx0" brushRef="#br0" timeOffset="270.62">2511 4936 2734 0,'0'0'730'16,"0"0"-410"-16,0 0-142 31,0 0-178-31,0 0-94 16,0 0-372-16,0 0-873 0</inkml:trace>
  <inkml:trace contextRef="#ctx0" brushRef="#br0" timeOffset="434.65">2700 4634 1458 0,'0'0'1767'0,"0"0"-1173"16,0 0-317-16,0 0-277 16,0 0 0-16,84-104 0 15,-41 70 0-15,3 9-260 16,-10 10-481-16,-16 15-751 0</inkml:trace>
  <inkml:trace contextRef="#ctx0" brushRef="#br0" timeOffset="733.4">1250 5779 2316 0,'0'0'1080'16,"0"0"-792"-16,0 0-47 16,0 0-127-16,0 0-57 15,0 0-57-15,179-75 0 16,-33 16 0-16,55-20 0 16,19-3 0-16,-6 4 0 15,-23 12 0-15,-59 19 0 16,-37 14 0-16,-35 8 0 15,-24 11 0-15,-7 4 0 0,-9 2 0 16,-7 3 0-16,-7 2 0 16,-6 3 0-16,6 0 0 15,3 8-342-15,7 2-809 0</inkml:trace>
  <inkml:trace contextRef="#ctx0" brushRef="#br0" timeOffset="2069.92">6850 5344 1043 0,'0'0'499'0,"0"0"-310"0,0 0 114 16,0 0 87-16,0 0 77 16,0 0-175-16,0 0-27 15,-10-113-25-15,5 107-52 16,1 5-59-1,2 1-80-15,-3 0-36 0,-2 14-13 16,1 9-45-16,1 5-12 16,5 1-45-16,0-7-12 15,0-10 47-15,7-8 17 16,9-4 25-16,-3-4 25 0,1-23 14 16,-8-5 5-1,-6-4 19-15,0 0 11 0,-4 6 5 16,-12 6-7-16,1 12-11 15,-4 12 1-15,4 0-37 16,-3 14-18 0,0 16 2-1,7 5-4-15,7 1-34 16,4-6-16-16,0-6-2 16,15-6 13-16,7-10 10 15,1-8 8-15,-4 0 4 16,-3-6 35-16,-9-14 2 0,-7-2 33 15,0-5 38-15,-9 4-4 16,-13 2-28-16,-1 7-24 16,-1 8 2-16,0 6-17 15,3 0-1 1,2 10-16-16,5 12-1 0,3 1 17 16,7-4-76-16,4 0 20 15,0-5-42-15,2-7 14 0,13-4 58 16,6-3-64-16,3 0-212 15,-7-8-80-15,-5-5-202 0</inkml:trace>
  <inkml:trace contextRef="#ctx0" brushRef="#br0" timeOffset="3238.46">6913 5159 1549 0,'0'0'316'0,"0"0"-207"0,0 0 201 16,0 0 30-16,0 0-100 15,0 0-72-15,0 0 16 16,-7 0-24-16,7 0-12 16,0 0-35-16,0 0-31 15,0 0 8-15,0 0-43 16,0 0-17-1,25 0-11-15,24 0-18 0,49 0 59 16,71-6-21-16,94-12-6 0,58-6 25 16,38-2-58-1,15-4 0-15,-13 0 0 0,9-2 0 16,-9-2 0-16,-27 0 0 16,-40 1 0-1,-55 5 0-15,-70 6 0 0,-60 7-3 16,-51 6-5-16,-28 3 8 15,-11 3 8-15,-3-1-5 16,-5 1-3-16,-7 3 0 16,-4 0 0-16,0 0 0 15,0 0 0-15,0 0 0 16,0 0-45 0,2 0-89-1,-2 0-7-15,0 0 57 0,0 0 30 0,0 0 48 16,0 0 6-16,0 0 1 0,0 0 23 15,0 0 0-15,0 0-3 16,-6 4-3-16,-12 18-18 16,-4 9 0-1,-1 9 0-15,3 0-7 0,9-4 6 32,11-8-8-32,0-8-5 15,13-12 13-15,18-8 2 16,8 0 14-16,-1-22-1 0,-3-8-5 15,-6-4 13-15,-13-2-16 16,-11 4 44-16,-5 4 32 16,-5 6-37-16,-22 7-4 15,-2 8-19-15,-4 7-22 16,-3 0 6-16,8 1-6 16,5 11-5-16,7-2-1 15,12-4 3-15,1-4 2 16,3-2-15-16,0 0 14 15,5-4 2-15,4-14 6 16,0-5 0-16,-5-4-6 16,-4-1-10-16,-35 12-98 0,-15 8-243 15,-12 8-980-15</inkml:trace>
  <inkml:trace contextRef="#ctx0" brushRef="#br0" timeOffset="3872.55">6401 4315 2239 0,'0'0'665'0,"0"0"-318"15,0 0-40-15,0 0-179 16,0 0-83 0,0 0-45-16,-52 104 0 0,28-31-1 15,-2 7-9-15,-1-2-3 16,4-12-10-16,7-16 7 16,5-20 16-16,7-14 0 15,4-16 1-15,0 0 52 16,0-32 46-16,2-18-51 15,13-32 4-15,1-5-13 16,3-4 0-16,-2-2-24 16,-1 27 3-16,-3 8 5 0,-2 28-8 15,-2 22-15-15,2 8-17 16,5 38-10-16,6 18 27 16,5 18 1-16,0 9 0 15,2 3 8-15,-3-2-9 16,-3-8-89-16,-8-10-40 15,-6-16-46-15,-7-11-17 16,-2-20-100-16,-31-19-195 16,-9 0-132-16,-4-15-577 0</inkml:trace>
  <inkml:trace contextRef="#ctx0" brushRef="#br0" timeOffset="3972.41">6235 4732 2080 0,'0'0'751'16,"0"0"-436"-16,0 0-42 15,0 0-65-15,0 0-98 16,137-66-71-16,3 24-39 16,-12 4-186-16,-2 4-644 0</inkml:trace>
  <inkml:trace contextRef="#ctx0" brushRef="#br0" timeOffset="4907.14">12171 3693 1672 0,'0'0'982'15,"0"0"-468"-15,0 0-203 16,0 0-81-16,0 0-139 15,0 0-83-15,-8 107 7 16,-1-33-15-16,-1 10 0 16,4-4 0-16,-1-9 1 15,5-17-7-15,0-18 6 16,2-14 0-16,0-14 6 16,0-8-4-16,0 0 40 15,0-30 99-15,0-23-110 16,0-31-4-16,0-4-26 15,2-6 0-15,9 2 6 0,-1 31 0 16,0 9-4-16,3 22-3 16,3 20-15-16,7 10 9 15,8 4-18-15,5 23 4 16,1 6 19-16,1 10-89 16,-7 4-30-16,-13 6-36 15,-13 1 18-15,-5 0 54 16,-19-6 42-16,-14-4 36 15,-5-12 6-15,5-7 6 16,11-11 42-16,9-10 26 16,11-4 7-16,2 0 22 15,2 0-49-15,22-8-43 0,12-5-11 16,8 1-9-16,10 6 8 16,6 5-14-16,0 1-36 15,-4 1 21-15,-5 20-11 16,-14 1 14-16,-10 3 11 15,-15 2-20-15,-12 0 19 16,-4 2 16-16,-33-1 1 16,-13-2 2-16,-11-2 28 0,-8-4-3 15,0-4 4-15,2-4-31 16,-8-6-7-16,17-4-223 16,13-2-933-16</inkml:trace>
  <inkml:trace contextRef="#ctx0" brushRef="#br0" timeOffset="6301.71">6665 5382 1192 0,'0'0'623'0,"0"0"-425"15,0 0 116 1,0 0 62-16,0 0-91 0,0 0-119 16,0 0-74-16,-10-38 20 15,10 38 20-15,0-2-35 16,0 2-22-16,0-4-6 16,0 0-13-16,0-6 8 15,14-3-20-15,-1-5-34 0,2 0 1 16,1 3-11-16,-1-2 0 15,-3 5-1-15,-6 5 1 16,-2 3 0 0,-2 4 0-16,-2 0-7 0,0 4 6 0,0 25-20 15,5 40 18 1,2 49-5-16,0 51 16 16,-5 25-6-16,0 2-2 0,0-15 0 15,0-20 5-15,3-9 1 16,1-8-6-16,6-10 0 15,1-7-8-15,3-5 7 16,-3-22-5-16,1-21 6 16,-6-20-1-16,1-10 3 15,1 7-2-15,-2 0 0 16,-1 2-7-16,-5-10-5 16,-2-13-93-16,0-17-141 15,-15-13-227-15,-3-5-441 0</inkml:trace>
  <inkml:trace contextRef="#ctx0" brushRef="#br0" timeOffset="6835.09">6964 7475 2133 0,'0'0'386'0,"0"0"-34"15,0 0-44-15,0 0-176 16,0 0-89-16,0 0-35 15,0 0 18-15,0 14-26 0,0 4 0 16,0 7 5-16,5-1-5 16,1-1 0-16,4-2 0 15,-2-7 0-15,3-8-7 16,-1-4 7-16,-2-2 0 16,-3-2 26-16,-1-16-14 15,-4-6 6-15,0-1-3 16,0 4-14-16,0 0 22 15,-11 12-4-15,-5 4 13 16,1 5 23 0,-1 0-54-16,1 18-1 0,4 6-2 15,4 2-11-15,7 1 13 0,0-4-10 16,0-6-31 0,18-5 14-16,2-8-16 0,0-4 10 15,0 0-9-15,-3-16 19 16,-5-8 23-1,-8-6 0-15,-4-5 8 0,0 2 8 16,-20 2-15-16,-7 7 29 16,-4 10 20-16,-2 12-10 15,-1 2 25-15,5 8-54 16,6 16-10-16,6 4-2 16,7 1 0-16,10-5 0 15,0-4-24-15,0-9-46 16,27-11-46-16,-2 0-365 0,-2-5-462 15</inkml:trace>
  <inkml:trace contextRef="#ctx0" brushRef="#br0" timeOffset="7340.13">6325 8127 2045 0,'0'0'620'0,"0"0"-385"16,0 0 93-16,0 0-46 16,-63-110-141-16,30 96-48 15,-11 14-51-15,-8 0 1 16,-10 28-11-1,-3 18-23 1,1 18 13-16,8 10-21 16,16 11 8-16,20-2 12 15,20-2-20-15,6-7 11 16,37-14 1-16,20-16 7 16,12-15 2-16,5-18-2 15,-2-11-7-15,-10 0 5 0,-20-6-18 16,-17-6 0-16,-15 5 6 15,-9 3-6-15,-7 1-29 16,0 3-191-16,0 0-457 16,4-1-695-16</inkml:trace>
  <inkml:trace contextRef="#ctx0" brushRef="#br0" timeOffset="8638.51">7129 7746 1218 0,'0'0'247'0,"0"0"-67"15,0 0 139-15,0 0 9 16,0 0-55-16,0 0-35 16,0 0-19-16,-34-54-49 15,34 54-41-15,0 0-23 0,-2-2-16 16,2 2-27 0,-4-4-9-16,0-2-24 0,-3 0-29 15,-1-4 9-15,-2-2-10 16,-1 0 0-16,0-2 19 15,2 2 2-15,0 0 35 16,3 3 20-16,4 4-5 16,-1 3-1-16,3 2-44 15,0 0-19-15,0 0-7 16,5 7-13-16,22 18 13 16,10 11-1-16,14 12 2 15,12 14 10-15,25 24-2 16,29 27 4-16,25 29 10 0,14 16-22 15,0 1 8-15,-6-5-9 16,-13-13 0-16,0-5 2 16,-4-10-2-16,-4-13 0 15,-2-11 4-15,-19-18-2 16,-19-22 12-16,-23-14-14 16,-7-8 0-16,1 0 0 15,-2-1 0-15,-5-5 0 16,-18-12 0-16,-15-10 0 15,-11-6 0-15,-4-6 0 16,-5 0 0-16,0 0 0 0,0-4 0 16,0-6 0-16,0 2 0 15,0 0-99-15,0 1-74 16,-7-2-62-16,0 0-111 16,-1 0-687-16</inkml:trace>
  <inkml:trace contextRef="#ctx0" brushRef="#br0" timeOffset="9536.94">8250 8853 225 0,'0'0'690'0,"0"0"-562"15,0 0-12-15,0 0 61 16,0 0 19-16,0 0-90 16,0 0-4-16,2 2 19 15,-2-6-86-15,0 4-35 16,-18 0-19-16,3 0-133 16,1 12-784-16</inkml:trace>
  <inkml:trace contextRef="#ctx0" brushRef="#br0" timeOffset="10192.01">8250 8853 1624 0,'75'66'492'0,"-77"-70"-162"0,0 0 59 16,-2 0-135-1,2 4-104-15,0 0 8 16,-3 0 4-16,-1 0-78 16,-4 0-31-16,-1 14-35 15,1 4-18-15,0 2 0 0,6-4 0 0,4-2-10 16,0-6 9-16,0-4-7 16,4-4 8-16,14 0 5 31,-1-12 4-31,0-12 9 0,-7-4-8 15,-8-4 4-15,-2 0 40 0,-2 4-12 0,-17 4-14 16,-6 10 8 0,3 12-19-16,-1 2-17 0,4 20 0 15,3 18-18-15,9 6 17 16,7 0-6 0,0-3 5-1,9-9 2-15,15-10-15 16,5-15 14-16,0-7-5 15,1 0 6-15,-8-21 8 16,-5-8-6-16,-10-5 16 16,-7-4 7-16,0 0-11 15,-13 0 11-15,-12 4-10 0,-4 10-15 16,-2 12 15 0,4 12-15-16,8 2-8 0,3 24 2 15,9 8-9-15,7 2 9 0,0-2-6 16,23-8-16-16,6-6 5 15,2-12-5-15,0-8 11 16,-7 0 8-16,-4-8 8 16,-6-12 1-16,-12-4 19 15,-2-4 14-15,-7-2 15 16,-22 0-24-16,-5 0-7 16,-5 4-1-16,1 6-16 0,2 14 0 15,7 6-4-15,7 8-112 16,13 48-104-16,5-6-135 15,4 0-650-15</inkml:trace>
  <inkml:trace contextRef="#ctx0" brushRef="#br0" timeOffset="10695.38">7604 9505 1597 0,'0'0'695'0,"0"0"-165"16,0 0-9-16,0 0-186 15,0 0-119-15,0 0-101 16,0 0-77-16,-29 6-26 15,29 48 10-15,0 8-7 16,0 6-15-16,0-2 0 0,0-8 0 16,4-9 0-1,3-11-3-15,-5-12-44 0,-2-12-22 16,0-10-42-16,0-4 27 16,0-12-10-16,-4-22-131 15,-7-12 44-15,0-12 5 16,1-5 42-16,4 3 134 15,-1 6 34-15,5 6 134 16,0 8 80 0,2 6 15-16,0 9-58 0,0 6-79 15,0 2-46-15,0 5-80 16,7 2 0-16,8 0 0 16,9-2 0-16,8 2 0 0,5-2 0 15,4 2-165 1,-3 4-104-16,-7 6-71 0,-11 0-232 15,-20 23-36-15,-11 6 235 16,-19 4-293-16</inkml:trace>
  <inkml:trace contextRef="#ctx0" brushRef="#br0" timeOffset="10778.39">7604 9505 766 0</inkml:trace>
  <inkml:trace contextRef="#ctx0" brushRef="#br0" timeOffset="10867.51">7604 9505 766 0,'-62'132'552'0,"57"-124"-181"0,3 0 16 16,0-4-59-16,2-2-51 0,0-2 49 0,0 0-61 0,0 0-75 0,15 0-51 15,12-10-46-15,6-4-45 16,9-4-48-16,3-2-3 16,-1 4-211-16,-8 8-117 15,-9 6-360-15,-18 2-218 0</inkml:trace>
  <inkml:trace contextRef="#ctx0" brushRef="#br0" timeOffset="11103.72">7537 9942 1390 0,'0'0'614'16,"0"0"-296"-16,0 0 72 16,0 0-72-16,0 0-132 0,0 0-29 31,0 0 30-31,0 0-50 0,13 20-44 0,21-20-23 16,13 0-52-16,13-12-16 31,11-6-2-31,0-4-77 0,1 2-10 0,-10-2-135 15,-4 1-140-15,-16 7-364 32,-13 5-174-32</inkml:trace>
  <inkml:trace contextRef="#ctx0" brushRef="#br0" timeOffset="11559.63">9406 9611 360 0,'0'0'82'0,"0"0"-53"16,0 0-29-16,0 0-22 15,0 0-370-15</inkml:trace>
  <inkml:trace contextRef="#ctx0" brushRef="#br0" timeOffset="11999.67">9125 9388 1114 0,'0'0'351'0,"0"0"-175"0,0 0-20 15,0 0-13-15,0 0-11 16,0 0-23-16,0 0 21 16,-42-10-37-16,42 10 28 15,0 0 4-15,-2 0-4 16,2 0 14-16,0 0-18 15,0 0-6-15,-2 0-24 16,2 0-36-16,-4 0-51 16,-8 0-35-16,1 0-444 15,0 3-308-15</inkml:trace>
  <inkml:trace contextRef="#ctx0" brushRef="#br0" timeOffset="12462.25">9125 9388 1109 0,'-108'20'562'0,"108"-20"-418"0,0 0 127 16,0 0 31-16,0 0-188 15,0 0-86-15,0 0-3 16,0 0-25 0,0 0-39-16,0 0 14 0,0 0 8 15,0 0 17-15,0 0 54 16,0 0 44-16,0 0 93 16,0 0-16-16,0 0-35 15,0 0-23-15,0 5-33 0,4 0 3 16,11 5 0-1,6 5-17-15,5 3-7 0,3 4-1 16,7 3 7-16,2 6 1 16,7 1-14-16,1 2-2 15,6 0-15-15,3 6-14 32,8 0 4-32,3 6-28 0,1 3 1 0,4-2 12 15,-3 2-13 1,-2-5 4-16,-5-4-5 0,-9-8 0 15,-4-4 0-15,-11-6 0 0,-3-8 0 16,-7-4 11 0,-3-4-10-16,-3-4 16 0,-6-2-17 15,1 2 0-15,-5-2 0 16,-5 0 0 0,-2 0 0-16,-1 0 0 0,-1 0 0 15,-2 0 0-15,0 0 0 16,0 0 0-16,0 0 0 15,0 0-90-15,0 0-191 16,-7 2-238-16,-6-2-525 0</inkml:trace>
  <inkml:trace contextRef="#ctx0" brushRef="#br0" timeOffset="13233.17">10122 10088 1458 0,'0'0'507'0,"0"0"-205"0,0 0 36 16,0 0-87-16,0 0-108 16,0 0-14-16,0 0 1 15,-25-10-33-15,21 10-4 16,-4 0-46-16,0 14-29 16,-1 6-8-16,3 6-9 15,4 3 9-15,2-6-9 16,0-1 0-16,8-5 9 15,17-11-10-15,4-6 0 16,2 0 0-16,0-10 1 16,-2-12-1-16,-9-6 1 0,-8-3 11 15,-10-3 12-15,-2 4-12 16,-8 2-11-16,-13 8 12 16,-6 12 17-16,-4 8-3 15,2 2-18-15,2 24-3 16,6 10-6-16,8 7-3 15,11-2-4-15,2-1 7 16,7-5 0-16,17-13 1 16,5-10 0-16,7-12 11 15,-3 0 7-15,1-10-18 16,-10-14-1-16,-9-5 13 16,-9 0 4-16,-6-4 14 0,0-1-11 15,-19 2-5-15,-3 6-9 16,-2 4-6-16,-1 12-1 15,5 10 0-15,3 0-5 16,3 12 6-16,10 10-10 16,4 4 1-16,0-1 3 15,15-6-18-15,7-5-9 16,5-8 10-16,0-6 7 16,-2 0 14-16,-6-10-7 15,-3-8 9-15,-9-2 12 16,-7-4-6-16,0 2 2 0,-3-2 16 15,-15 4-11-15,-3 4 2 16,0 4-15-16,-6 12-43 16,5 0-196-16,5 0-715 0</inkml:trace>
  <inkml:trace contextRef="#ctx0" brushRef="#br0" timeOffset="14562.05">10409 10899 1879 0,'0'0'601'0,"0"0"-233"16,0 0 123-16,0 0-258 15,0 0-133-15,0 0-16 0,-6 113 74 16,6-34-50-16,0 9-34 16,0 0-74-16,4-1 0 15,2-13 0-15,-1-14 0 16,-1-14 0-16,1-16 0 16,-3-14 0-16,-2-12 0 15,0-4 0-15,0-16 0 16,-7-26 0-16,-6-18 0 15,2-30 0-15,4-3 0 16,5-5 0-16,2 6 0 16,0 24 0-16,11 7 0 15,7 19 0-15,2 16 0 16,3 15 0-16,3 6 0 0,6 5 0 16,3 0 0-16,7 5 0 15,3 6 0-15,2-1-3 16,0-4-180-16,1 0-120 15,-12-3-339-15,-14-2-265 0</inkml:trace>
  <inkml:trace contextRef="#ctx0" brushRef="#br0" timeOffset="14800.31">10498 11279 1401 0,'0'0'1030'0,"0"0"-679"15,0 0-17 1,0 0-42-16,0 0-151 0,0 0-48 16,0 0 28-16,0 0-53 15,94 6-32-15,-48-6-24 16,6 0-12-16,1-6-25 16,5-4-144-16,-16 4-160 15,-15 0-452-15</inkml:trace>
  <inkml:trace contextRef="#ctx0" brushRef="#br0" timeOffset="15601.94">10634 10070 335 0,'0'0'829'0,"0"0"-561"0,0 0-7 16,0 0 100-16,0 0 4 15,0 0-38-15,0 0 14 16,-69-20-36-16,65 18-80 15,-1 2-49 1,3 0-44-16,2 0-36 0,0 0-21 16,0 0-75-16,0 0 0 15,29 0 0-15,20 0 0 16,42 0 0-16,50 0 0 16,63 0 0-16,39 0 0 15,16 0 0-15,-3 0 0 16,-24 0 0-16,-13 0 0 0,-24 2 0 15,-41-2 0-15,-44 0 0 16,-44 0 0-16,-26 0 0 16,-7 0 0-16,-8 0 0 15,-4 0 0-15,-17 0 0 16,-4 0 0-16,0 0 0 31,0 0 0-31,0 0 0 0,0 0 0 0,2 0 0 16,-2 0 0-16,0 0 0 0,0 0 0 15,0 0 0-15,0 0 0 16,0 0 0-16,0 0 0 16,0 0 0-16,0 0 0 15,0 0 0 1,0 0 0-16,0 0 0 0,0 0 0 16,0 0 0-16,0 0 0 15,0 0 0-15,0 0 0 16,0 0 0-16,0 0 0 15,0 0-18-15,0 0-170 16,-6 0-270-16,-4 0-387 16,3-4-380-16</inkml:trace>
  <inkml:trace contextRef="#ctx0" brushRef="#br0" timeOffset="16038.38">12983 9966 1901 0,'0'0'622'0,"0"0"-254"15,0 0-82 1,0 0-123-16,0 0-109 0,0 0-33 16,0 0-21-16,-74 92 1 15,72-60-1-15,2-5-7 16,0-6 6-16,14-9 0 16,9-8 1-16,8-4 1 15,1-4 0-15,1-18 10 16,-6-8-9-16,-7-6 4 0,-11 0 39 15,-9 0 34-15,0 4-13 16,-27 8-4-16,-9 9-31 16,-3 15 4-16,-6 5-35 15,5 27-2-15,6 10 2 16,12 6-12-16,15 0-1 31,7-6 12-31,19-10-13 16,18-11 14-16,15-17 0 15,-2-4 1-15,-2-12 5 16,-11-19-6-16,-14-2 14 0,-17-2 26 16,-6-1 31-1,-16 4 28-15,-17 6-29 0,-7 6-41 16,3 10-6-16,3 10-23 16,9 4-21-1,21 50-194-15,4-2-351 0,0 0-762 0</inkml:trace>
  <inkml:trace contextRef="#ctx0" brushRef="#br0" timeOffset="16662.23">13100 10590 2307 0,'0'0'738'0,"0"0"-495"15,0 0 85-15,-113 56-114 16,78 0-106-16,0 14-60 15,12 12-10-15,7 8-20 16,9 3 6-16,7-7-17 16,7-6-6-16,24-14-1 15,9-14 0-15,7-15 0 16,7-16 8-16,1-17-8 16,0-4 11-1,-1-14-11-15,-7-18-18 0,-9-5 16 16,-13-8-19-16,-17-1 11 15,-8-2 8-15,-10 6-25 16,-31 6 17-16,-12 10-2 16,-10 10-2-16,6 12 13 0,5 4 2 15,19 0 10 1,14 0 16-16,19 7-15 0,7 4 3 16,36-1 9-16,15-6 6 15,15-4-30-15,8 0 0 16,-4-4 0-16,-12-4 0 15,-16 2 0-15,-18 6 0 16,-20 0 0-16,-11 8 0 16,0 18 0-1,-4 10 0-15,-16 8 0 0,0 2 0 16,2 0 0-16,3-2 0 16,1-6-39-16,3-4-296 0,2-9-460 15,5-11-599-15</inkml:trace>
  <inkml:trace contextRef="#ctx0" brushRef="#br0" timeOffset="18134.43">13214 10006 1129 0,'0'0'547'0,"0"0"-205"0,0 0 37 16,0 0-46-16,0 0-80 16,0 0-90-16,0 0 12 15,-31 2 5-15,29-2-39 16,2 0-8-16,-2 0-20 16,2-2-23-16,0-6-38 15,0-8-19-15,10-6 0 16,22-12-33-16,19-10 0 15,34-24 0-15,40-31 0 16,41-37 0-16,19-21 0 0,-2-3 0 16,-20 13 0-1,-47 42 0-15,-31 26 0 0,-32 27 0 16,-19 12 0-16,-5 0 0 16,-2 2 0-16,-8 3 0 15,-7 13 0-15,-8 13 0 16,-4 7 0-16,0 2 0 15,0 0 0-15,0 7-51 16,0 10-20-16,0 1-43 16,0-4-4-16,0-2 7 15,0-4-8-15,0-2 56 16,0-5 24-16,0 2 39 0,0-3-1 16,0 2 1-1,0 4 63-15,-7 4 6 0,-2 8-7 16,-4 8 11-16,-1 4-17 15,1 2-20-15,7 0-22 16,3-4-13-16,3-8 4 16,7-6-5-16,18-8 0 15,8-6 18-15,5-4-11 16,-3-20 11-16,-4-8-6 16,-10-4-10-16,-15-4 53 15,-6-2-5-15,-2 4-5 16,-23 8 4-16,-4 9-29 15,-6 16-1-15,-1 5-19 0,1 14 2 16,6 17-3-16,4 6 1 16,12-1 0-16,8-2-6 15,5-10 7-15,9-6-1 16,18-10 0-16,9-8 0 16,-3 0 7-16,0-16-7 15,-8-8 1-15,-10-2 8 0,-10-4-9 16,-5 2 0-16,0 0 0 15,-13 5 0-15,-8 5 0 16,4 11 0-16,1 7 0 16,3 2-66-1,11 36-414-15,2 0-374 0,0-4-1178 0</inkml:trace>
  <inkml:trace contextRef="#ctx0" brushRef="#br0" timeOffset="18434.84">15097 8564 2390 0,'0'0'950'0,"0"0"-479"16,0 0-186-16,0 0-285 15,0 0 0-15,0 0 0 16,4 154 0-16,6-71 0 16,-2 5 0-16,5-2 0 15,-1-4 0-15,-1-11 0 16,-3-11 0-16,-2-12 0 16,-4-14 0-16,-2-14-18 0,0-10-110 15,0-12-95-15,0-20-76 16,0-8-697-16</inkml:trace>
  <inkml:trace contextRef="#ctx0" brushRef="#br0" timeOffset="18639.93">15346 8632 2060 0,'0'0'879'16,"0"0"-384"-16,0 0-139 15,0 0-136-15,0 0-134 16,0 0-86-16,0 0 0 0,2 144 0 15,10-81 0-15,-1-3 0 16,0-4 0 0,0-4 0-16,-2-8 0 0,-3-7 0 15,-1-11 0-15,-2-8-23 16,-3-14-290-16,0-4-271 16,-3 0-265-16</inkml:trace>
  <inkml:trace contextRef="#ctx0" brushRef="#br0" timeOffset="18798.54">15211 8965 1603 0,'0'0'918'0,"0"0"-310"16,0 0-244-16,0 0-94 15,0 0-114-15,0 0-63 16,0 0-9-16,91-4-84 16,-35-8 0-16,4-6 0 15,9-10-213-15,-17 2-406 16,-24 8-693-16</inkml:trace>
  <inkml:trace contextRef="#ctx0" brushRef="#br0" timeOffset="20099.32">13700 7904 1152 0,'0'0'376'15,"0"0"-7"-15,0 0 171 16,0 0-296-16,0 0 38 16,0 0-59-1,0 0 0-15,-110-98-25 0,97 86-36 16,5 0-18-16,0 4-22 16,2 0-61-16,-1-2-61 15,3 2 0-15,0 0 0 16,-4-2 0-16,6 4 0 0,-2 0 0 15,4 4 0 1,0 0 0-16,0 2 0 0,0 0 0 16,14 0 0-16,19 12 0 15,18 16 0-15,13 8 0 16,15 10 0-16,8 6 0 16,8 7 0-16,1 1 0 15,-2 2 0-15,-3-2 0 16,-8 0 0-1,-10-4 0-15,-11-4 0 0,-10-6 0 16,-12-7 0-16,-7-7 0 16,-8-10 0-16,-5-4 0 0,-3-6 0 15,0-2 0-15,0-2 0 16,1-2 0-16,-3 0 0 16,1 0 0-1,-5 0 0-15,-1-4 0 0,-4 0 0 31,-4 0 0-31,0 0 0 16,1-2 0-16,1 2 0 16,0 2 0-16,6 0 0 15,1 2 0-15,2 2 0 0,0 0 0 0,-2 0 0 16,1 0 0-16,-3 0 0 0,-3-2 0 31,-2-2 0-31,-1-2 0 0,-3-2 0 16,2 0 0-16,-2 0 0 15,0 0 0-15,2 0 0 16,-2-8-117-16,0-12-492 16,-4-2-701-16</inkml:trace>
  <inkml:trace contextRef="#ctx0" brushRef="#br0" timeOffset="21358.46">13524 7602 986 0,'0'0'950'0,"0"0"-476"0,0 0-200 16,0 0 35-16,0 0-138 15,0 0-60-15,0 0-25 16,-29-5-17-16,29 5 8 16,0 0 16-16,0 0-27 15,-5 0-29-15,-1 0-26 16,-1 13-10-16,-2 1-1 16,0 4-1-16,5-2 0 15,0-2-1-15,4-4-3 16,0-4 5-16,0-2 1 15,0-4 0-15,0 0 8 16,0 0 0-16,0-6 13 0,0-8-10 16,2-6-4-16,-2 0 5 15,0-4-2-15,0 4 1 16,-14 4-3-16,-3 8-2 16,-4 8 1-16,-4 0-8 15,-1 22 0-15,2 10 3 16,6 4-3-16,9 4 0 15,9-6-1-15,0-4-6 16,17-10 1-16,14-10-6 0,6-10 11 16,-2 0 0-1,-3-10 2-15,-8-10-1 0,-11-2 9 16,-8 0-9-16,-5-2 20 16,-3 2 16-16,-17 0 0 15,-4 2-2-15,-3 6-32 16,3 6 10-16,1 8-4 15,10 0-8-15,1 0-7 16,8 14-1-16,4 1-2 16,0 2 10-16,0-5-6 15,16-4 5-15,4-6-8 16,0-2-6-16,5 0 8 16,-5-16-19-16,-5-7-2 0,-6 0 28 15,-9-4 6-15,0 4 6 16,0 2-2-16,-13 10-1 15,-3 7-9-15,1 4-7 16,-1 19-149-16,9 46-183 16,7-5-475-16,0-6-503 0</inkml:trace>
  <inkml:trace contextRef="#ctx0" brushRef="#br0" timeOffset="22060.17">13636 7682 1237 0,'0'0'296'15,"0"0"-38"-15,0 0 114 16,0 0-56-16,0 0-45 15,0 0-13-15,0 0-35 0,-19-10 5 16,19 10-69 0,0 0-36-16,0 0-30 0,0 0-54 15,0 0-17-15,7 8-20 16,15 14 7-16,12 10 42 16,9 8-12-16,7 6-8 15,8 6-4-15,7 3-21 16,4 1 8-16,5 2-14 15,3 2 0-15,4-2-1 16,-1 3-4 0,0-6-3-16,-2-5 8 0,-7-3 2 15,-10-11 7-15,-10-8-9 16,-15-8 0-16,-9-6 0 0,-12-4 0 16,-1-2 0-16,-6 0 12 15,5-2-12-15,-1 0 13 16,1 0-13-16,1-2 0 15,-6-2 0-15,-1 0 0 16,-3-2 0-16,-4 0 0 16,0 0 0-16,0 0 0 15,0 0 0-15,0 0 0 16,2 2 0-16,-2-2 0 16,5 4 0-16,0 0 0 15,4 0 0-15,1 4 0 0,2-2 0 16,-1 2 0-1,-2-4 0-15,0 0 0 0,-7-2 0 16,0-2 0-16,1 2 0 16,-3-2 0-16,0 0 0 15,4 0 0-15,0 2 0 16,1 2 0-16,1-2 0 16,2 0 0-16,-6-2 0 15,-2 0 0 1,0 0-33-16,-19 0-140 15,-5-6-594-15</inkml:trace>
  <inkml:trace contextRef="#ctx0" brushRef="#br0" timeOffset="23004.89">13326 6843 1094 0,'0'0'673'0,"0"0"-39"16,0 0-115-16,0 0-173 15,0 0-23-15,0 0-69 16,0 0-89-16,-27-58-77 0,27 70-88 15,0 23 0 1,0 17 0-16,11 12 0 0,5 4 0 16,-1 0 0-16,1-7 0 15,-3-16 0-15,-1-13-48 16,-6-14-47-16,-4-11-13 16,-2-7 14-16,0-12 50 15,-2-24-149-15,-14-13-12 16,-3-13 41-16,-6-8 7 15,0 0 88-15,3 8 69 0,2 12 47 16,6 14 144 0,6 15 64-16,3 12 6 0,5 4-68 15,0 5-82-15,0 0-58 16,0 0-14-16,0 0-23 16,3 0-5-16,16 5-11 15,10 7 0-15,10-1 0 16,7 6 0-16,6-2 0 15,6 6 0-15,-2 1 0 16,-4 2 0-16,-2 4 0 16,-11 4 0-16,-5 0 0 0,-14 2 0 15,-11 0-26 1,-9 0 19-16,-4 0 1 0,-25 0 6 16,-13 1 7-16,-10-6-7 15,-6 0 1 1,-2-7 5-16,9-4-6 0,10-4 14 15,14-6-13-15,19-2 0 16,8 0-1-16,8-2-72 16,21 0-53-16,17-2-109 15,-9 0-311-15,-8-2-618 0</inkml:trace>
  <inkml:trace contextRef="#ctx0" brushRef="#br0" timeOffset="26171.36">10999 5007 1300 0,'0'0'312'0,"0"0"-43"16,0 0-14-16,0 0-48 16,0 0-7-16,0 0-42 15,0 0 31-15,-58-28-9 16,56 26-30-16,0 2 25 0,2 0-34 16,-2 0-48-16,2 0-21 15,0 0-39-15,0 0-9 16,0 0-8-16,0 0-14 15,0 16 7-15,11 8 7 16,7 10 13-16,7 6 20 16,1 8-23-16,3 2 10 15,7 4-12-15,2 3-2 16,4-1 13-16,7 4-17 16,0 0 6-16,4 2 5 15,-1-1-26-15,1-3-3 16,-4-2 0-16,-2-2 0 0,-3-2 0 15,-3 0 0-15,1-2 0 16,-4-1 0-16,1-3 0 16,2-1 0-16,-3-2 0 15,2-1 0-15,-2 2 0 16,4-4 0-16,-2 2 0 16,3 0 0-16,-3-4 0 15,0 1 0-15,-3-3 0 16,0-2 0-16,-2 0 0 15,1 0 0-15,-1 0 0 16,1-2 0-16,-1 2 0 16,2 0 0-16,0 0 0 0,3 0 0 15,0-1 0 1,-1 0 0-16,0-2 0 0,-3 1 0 16,-1-2 0-16,-1-2 0 15,1 0 0-15,0-2 0 16,-4 0 0-16,0-2 0 15,-5 2 0-15,3 0 0 16,-2 0 0-16,-3 2 0 16,3-2 0-16,-2 2 0 15,-3-1 0-15,0-1 0 16,1-3 0-16,-1 2 0 16,0-3 0-16,0 0 0 15,3 0 0-15,0-2 0 0,-4 0 0 16,2-4 0-16,-1 0 0 15,-2-2 0-15,0-2 0 16,-1 0 0-16,-2 0 0 16,1-2 0-16,-3 1 0 15,1-1 0-15,-1 1 0 16,1 0 0-16,-3 0 0 16,1 0 0-16,-1-1 0 15,-4-1 0-15,0 1 0 16,0-2 0-16,-2 1 0 0,-1-4 0 15,-1 4 0-15,0-3 0 16,-1-3 0-16,0 4 0 16,-2-5 0-16,3 2 0 15,-3-2 0-15,0 0 0 16,0-1 0-16,-2-1 0 16,0 0 0-1,0 0 0-15,0 0 0 16,0 0 0-16,0 0 0 15,0 0 0-15,0 0 0 16,0 0 0-16,3 0 0 0,-3 0 0 16,0 0 0-1,0 0 0-15,0 0 0 16,0 0 0-16,0 0 0 0,0 0 0 16,0 0 0-16,0-1 0 15,0-16-156-15,0-1-783 0</inkml:trace>
  <inkml:trace contextRef="#ctx0" brushRef="#br0" timeOffset="27596.82">10821 4778 995 0,'0'0'532'15,"0"0"-321"-15,0 0-28 0,0 0 7 16,0 0-2-16,0 0-59 15,0-2-55-15,0 2-12 16,0 0 22-16,5 0-34 16,-3 4 80-16,3 0-55 15,-1 3-11-15,0 0 2 16,3 5-38-16,2 1-1 16,0 0-15-16,2 0-12 15,3-3 14-15,1-5-13 16,3-1 8-16,-1-4 9 15,2 0-10-15,-7-4 5 16,-4-10 5-16,-6-2 24 0,-2-2 33 16,0-2-6-16,-2 4-21 15,-10 4 24-15,1 6 7 16,3 4-22-16,0 2-43 16,2 2-14-16,-1 20-1 15,3 6-9-15,2 2 1 16,2-1 7-16,0-5-55 15,8-5 12-15,13-6 21 16,-2-9 2-16,4-4 14 16,-3 0 2-16,0-6 6 15,-6-14 25-15,-4-7-10 0,-7-1 60 16,-3-4 6-16,0 0-9 16,-11-2 11-16,-10 2-32 15,4 6-11-15,-3 10-4 16,-1 10-19-16,4 6-17 15,-1 24-63-15,-3 46-212 16,8-4-484-16,5-3-985 0</inkml:trace>
  <inkml:trace contextRef="#ctx0" brushRef="#br0" timeOffset="61903.33">17846 5650 1813 0,'0'0'534'0,"0"0"-275"0,0 0 96 16,0 0-134-16,0 0-13 15,0 0-70-15,-80-66-30 16,53 74-18-16,-4 20-33 16,-2 15 0-16,-3 11-6 15,1 10-37-15,6 4 11 16,4 0-17-16,11-1-7 15,10-12-1 1,4-8-18-16,10-17-12 0,15-18 9 16,16-12 21-16,8-18 15 15,4-28-9-15,3-19 3 0,-2-15 7 16,-1-28-16-16,-6-24 1 16,-14 7 0-16,-8 17 5 15,-14 24 39 1,-7 28 13-16,-4-2-13 15,0 1-21 1,0 11-24-16,0 6 0 16,0 8 0-16,-4 4 0 15,0 4 0-15,-1 8 0 0,3 6 0 16,2 8 0-16,0 2 0 16,0 10 0-16,-2 24-3 15,2 22 3-15,-4 32 3 16,0 35-3-16,2 25 0 15,2-9 0-15,0-30 0 16,0-32 0-16,10-23 0 16,9 6 0-16,10 1 0 15,9-2 0-15,7-13 0 16,4-17 0-16,-4-18-27 16,-10-15-195-16,-10-23-457 0,-19-7-714 0</inkml:trace>
  <inkml:trace contextRef="#ctx0" brushRef="#br0" timeOffset="62272.63">18699 4891 2385 0,'0'0'868'0,"0"0"-484"15,0 0-129-15,0 0-135 16,0 0-71-16,-29 104-29 16,21-18-5-16,-3 32-15 15,1 31 0-15,6 7 0 16,4-25 0-16,0-37 0 15,0-36 0-15,14-6 0 16,5 4 0-16,10 2 0 16,7 5 0-16,5-13 0 0,12-14-176 15,-6-14-478-15,-12-16-922 16</inkml:trace>
  <inkml:trace contextRef="#ctx0" brushRef="#br0" timeOffset="63472.51">19107 5560 567 0,'0'0'1522'0,"0"0"-1176"15,0 0 0-15,0 0-17 16,0 0-167-16,0 0-92 16,0 0-7-16,-19-100 75 15,23 86 6-15,0 0-48 16,1 2-7-16,-1 4-44 15,0 0-33-15,-1 6 6 0,-3 0-18 16,0 2 0-16,0 0 23 16,0 0-2-16,0 0 12 15,0 0-17-15,-3 0-16 16,-1 0 11-16,0 0-11 16,-5 0 0-16,-2 0 4 15,-1 0 2-15,-1 0-1 16,-1 0 0-16,4 0-4 15,-6 0-2-15,1 2-1 16,-4 10-1-16,-2 6-6 16,-2 10 17-16,3 10-14 15,3 12 6-15,5 6 0 16,7 4-1-16,5 1 1 0,0-7-15 16,23-8 13-16,10-10 4 15,5-16-2-15,3-14 0 16,1-6 6-16,-7-18 16 15,-4-24-21-15,-8-10-1 16,-12-8 24-16,-7-6-24 16,-4 1 0-16,0 9 0 15,-6 12 0-15,-3 16 0 16,2 16 0-16,2 12 0 16,5 8 0-16,0 30 0 0,0 16 0 15,14 6 0-15,9 4 0 16,0-5 0-16,6-9 0 15,3-10 0-15,-1-12 0 16,2-12 0-16,-2-12 0 16,4-4 0-16,-4-20 0 15,0-22 0-15,-5-12 0 16,-1-31 0-16,-9 3 0 16,-6-6 0-16,-5 2 0 15,-5 26 0-15,0 5 0 16,0 22 0-16,-9 15 0 15,3 18 0-15,-1 1 0 16,2 35 0-16,3 23 0 0,2 31 0 16,0-2 0-16,4 6 0 15,14-4 0-15,5-21 0 16,6-3 0-16,8-16 0 16,5-18 0-16,6-22 0 15,0-10 0-15,4-28 0 16,-7-24 0-16,-8-36 0 15,-7-43 0-15,-22-33 0 16,-8 7 0-16,0 35 0 16,-6 50 0-16,-8 38 0 15,1 8 0-15,-1 12 0 0,-1 14 0 16,-1 16 0 0,1 54 0-16,6 47 0 0,9 39 0 15,0-6 0-15,17-27 0 16,8-39 0-16,8-34 0 15,12 4 0-15,12-2 0 16,11-6 0-16,23-22-138 16,-17-16-394-16,-18-8-578 15</inkml:trace>
  <inkml:trace contextRef="#ctx0" brushRef="#br0" timeOffset="63831.99">20700 5496 2378 0,'0'0'763'0,"0"0"-381"16,0 0-25-16,0 0-247 15,0 0-74-15,0 0-18 31,96 163-9-31,-63-79 18 0,-1 0-27 0,-1-8 8 16,-4-12-3-16,-5-17-2 16,-1-22-3-16,-6-21 0 15,-1-4 0-15,-1-33 0 16,-1-22 0-16,2-15 0 16,-3-12 0-1,1-6 0-15,-6 1 0 0,3 15 0 16,0 24 0-16,2 26 0 15,11 30-213-15,-4 24-555 0,0 8-352 16</inkml:trace>
  <inkml:trace contextRef="#ctx0" brushRef="#br0" timeOffset="64629.2">21380 5859 1728 0,'0'0'931'16,"0"0"-368"-16,0 0-306 15,0 0-125-15,89-108-67 16,-60 60-41-16,-6-5 4 0,-8 2 1 16,-13 0 1-1,-2 9 25-15,-9 10-32 0,-18 14-4 16,-6 18-8-16,-2 4-5 16,-3 36-12-16,5 19 6 15,8 14 0 1,9 6 28-16,16 1-19 15,0-8 14-15,29-12 8 16,16-16-23-16,11-18 13 16,8-20-20-16,1-6 5 15,-1-28 10-15,-10-18-15 16,-12-10 8-16,-13-8 39 0,-12-4-48 16,-7-1 0-16,-8 7 0 15,0 15 0-15,-2 16 0 16,2 19 0-1,5 12 0-15,7 10 0 0,5 26 0 16,6 12 0-16,4 6 0 16,0 5 0-16,-2-3 0 15,-5-2 0-15,-2-8 0 16,0-6 0-16,3-12 0 16,3-14 0-16,8-14 0 15,6 0 0-15,4-32 0 16,5-18 0-16,7-32-17 0,-1-47 15 15,-5-49-19-15,-15-23 21 16,-21 13-1-16,-14 48 1 16,0 61 6-16,-8 38 10 15,-4 24 3-15,-1 11-19 16,-6 6 0-16,-3 49 0 16,2 51 0-16,11 50 0 15,9 18 0-15,7-3 0 16,24-38 0-16,3-45 0 15,1-28 0-15,5-18 0 16,7-2 0-16,8-8 0 0,3-10 0 16,-6-16 0-1,-10-4 0-15,-9-32 0 0,-4-18 0 16,-6-14 0-16,-5-14 0 16,-3-5 0-16,-1 13 0 15,-3 22 0-15,-5 26 0 16,3 26 0-16,3 38 0 15,-2 22 0-15,7 16 0 16,-2 8 0-16,-1-16 0 16,3-1 0-16,-1-19-77 0,9-30-229 15,-8-16-327-15,1-4-247 0</inkml:trace>
  <inkml:trace contextRef="#ctx0" brushRef="#br0" timeOffset="64771.12">23202 4989 2611 0,'0'0'751'16,"0"0"-518"-16,0 0-32 0,0 0-134 15,0 0-67 1,0 0-79-16,0 0-260 0,-33 88-687 16</inkml:trace>
  <inkml:trace contextRef="#ctx0" brushRef="#br0" timeOffset="64927.99">22221 5189 1562 0,'0'0'1491'0,"0"0"-812"16,0 0-411-16,0 0-172 16,0 0-96-16,179-23 0 15,-85 12 0-15,44 3 0 0,-24 4-288 16,-18 2-1129-16</inkml:trace>
  <inkml:trace contextRef="#ctx0" brushRef="#br0" timeOffset="65637.22">23550 5338 1440 0,'0'0'645'0,"0"0"-69"0,0 0-45 16,0 0-260-16,0 0-55 15,0 0-88-15,0 0-68 16,-71 10-38-16,49 42 34 16,2 14 5-16,1 6-22 31,11 3-7-31,8-9-22 0,8-10-1 15,33-14-9 1,17-14-8-16,15-18-20 16,10-10-25-16,-3-10-31 0,-6-26 23 15,-14-15 28 1,-20-13 33-16,-18-8 46 0,-15-4 8 16,-7 4 12-16,0 16-18 15,-9 20 5-15,-7 23-53 16,1 13 0-16,-1 35 0 15,5 23 0-15,4 14 0 16,7 7 0-16,5-7 0 16,26-10 0-16,15-16 0 15,15-20 0-15,7-20 0 16,7-6 0-16,-9-30 0 16,-5-21 0-16,-17-12 0 15,-13-14 0-15,-15-7 0 0,-14 2 0 16,-2 8 0-16,-4 20 0 15,-19 22 0-15,-2 21 0 16,-1 11 0-16,-1 26 0 16,7 17 0-16,9 7 0 15,11 0 0-15,5 0 0 16,33-4 0-16,15-4 0 16,16-3 0-16,6-8-50 0,2-3-32 15,-11-1-34 1,-12-4 10-16,-23 4 52 0,-20-1 36 15,-11 2 18-15,-18 0 73 16,-18-2 2-16,-1 0-27 16,1-4-48-16,1-8-63 15,8-6-208-15,9-8-609 0</inkml:trace>
  <inkml:trace contextRef="#ctx0" brushRef="#br0" timeOffset="65904.02">24548 4957 591 0,'0'0'1990'16,"0"0"-1370"-16,0 0-339 16,0 0 46-16,145 48-141 15,-96 6-85-15,-2 14-101 16,-1 29 0-16,-5 29 0 15,-19 26 0-15,-13 5 0 16,-9-29 0-16,-14-34 0 16,-7-36 0-16,-6-8 0 15,-4 3 0-15,0-2-3 16,2-4-15-16,15-17-77 16,14-30-136-16,22-12-99 0,12-24-557 15</inkml:trace>
  <inkml:trace contextRef="#ctx0" brushRef="#br0" timeOffset="66070.52">25562 5482 2855 0,'0'0'863'15,"0"0"-628"-15,0 0-92 0,116-28-143 16,-47 12 0-16,20 0-173 15,-18 6-413-15,-19 6-578 0</inkml:trace>
  <inkml:trace contextRef="#ctx0" brushRef="#br0" timeOffset="66225.84">25620 5741 2032 0,'0'0'679'15,"0"0"-144"-15,0 0-41 16,0 0-263-1,0 0-106-15,181 12-125 0,-102-16 0 16,31-28-3-16,-23 4-372 16,-16-7-750-16</inkml:trace>
  <inkml:trace contextRef="#ctx0" brushRef="#br0" timeOffset="66901.75">26743 5173 1592 0,'0'0'512'16,"0"0"-231"0,0 0 22-16,0 0-112 0,0 0-59 0,0 0-52 15,0 0 1-15,-58 25-4 16,32-12-50-16,-3 0-12 15,0-8 6-15,4-5-20 16,5 0 21-16,7-8 2 16,10-18 55-1,3-6 23-15,0-6 9 0,16-2 9 16,6 2 2-16,7 4-38 16,0 8-5-16,5 10-39 15,1 10-40-15,3 6 0 16,2 16 0-16,2 18 0 15,-4 16 0-15,-5 8-44 16,-10 10 1-16,-12 8-25 0,-11 5 1 16,0 3 16-16,-22 0-27 15,-13-4 13-15,-10-5 43 16,-4-11 3-16,-2-12 19 16,1-12 0-16,4-14 9 15,5-10 29-15,10-12 14 16,9-4 2-1,6-10 24-15,12-20-27 0,4-10-18 16,0-10-22-16,20-4-10 16,7 0 11-16,4 7-12 15,1 15 19 1,-1 14 1-16,-2 18-7 16,-1 0 1-1,1 35-14-15,2 9 0 0,0 7 0 16,0-1-6-16,4-3-2 15,0-9 7-15,3-12-17 16,-1-10 5-16,6-10-10 16,-1-6 10-16,-2-8 12 15,1-18-15-15,-6-8-7 16,-1-10-46-16,10-32-193 16,-9 9-395-16,-3 7-465 0</inkml:trace>
  <inkml:trace contextRef="#ctx0" brushRef="#br0" timeOffset="66996.56">27445 5512 1721 0,'0'0'729'16,"0"0"-419"-16,0 0 160 15,0 0-307-15,0 0-163 16,0 0-37-16,0 0-917 0</inkml:trace>
  <inkml:trace contextRef="#ctx0" brushRef="#br0" timeOffset="67501.17">26759 6453 1952 0,'0'0'614'0,"0"0"-58"15,0 0-42 1,0 0-302-16,0 0-53 16,0 0-70-16,0 0-89 0,205-36 0 15,-109 23 0-15,6 1 0 16,-4 1 0-16,-24 4-42 15,-7 1-48-15,-30 5-116 16,-28 1-88-16,-53 0-22 16,-23 1-252-16,-14 13-104 0</inkml:trace>
  <inkml:trace contextRef="#ctx0" brushRef="#br0" timeOffset="67705.84">26692 6631 1443 0,'0'0'635'16,"0"0"-243"-16,0 0 191 15,0 0-210-15,0 0-73 16,0 0-87-16,0 0-56 16,152-20-157-16,-79 6 0 15,14 2 0-15,4 0-11 16,1 2-88-16,-7 0-105 16,-19 4-3-16,-20 2 69 15,-16 0 84-15,-17 4 54 16,-8 0 6-16,-5 0 23 15,17 0-29-15,1 0-56 0,7-2-680 16</inkml:trace>
  <inkml:trace contextRef="#ctx0" brushRef="#br0" timeOffset="67872.75">28220 6487 1521 0,'0'0'1338'15,"0"0"-724"-15,0 0-308 16,0 0-162-16,0 0-144 16,0 0-485-16,0 0-1011 0</inkml:trace>
  <inkml:trace contextRef="#ctx0" brushRef="#br0" timeOffset="88732.26">10922 3752 1521 0,'0'0'345'0,"0"0"-20"0,0 0-43 16,0 0 5-16,0 0-57 0,0 0 25 16,17-49 10-1,-7 39 5-15,-6 2-69 16,-2 0-86-16,-2 0-115 0,0 2 0 15,0-2 0 1,0 2 0-16,0 0 0 0,0 0 0 16,0-2 0-16,0 0-125 15,0 0-543-15</inkml:trace>
  <inkml:trace contextRef="#ctx0" brushRef="#br0" timeOffset="89403.03">17463 4896 1861 0,'0'0'1039'16,"0"0"-778"-16,0 0-2 16,0 0-45-16,-33-128-53 15,33 92-80-15,22 0-27 16,18 2-26-16,10 8-28 16,2 8 5-16,-2 12-5 15,-15 6-20-15,-17 18 14 16,-18 22-60-16,-2 14 54 0,-34 10 12 15,-8 3 6 1,0-8 9-16,7-8-15 0,15-17 0 16,15-16-1-16,7-10-12 15,16-8 13-15,17 0 18 16,5-12-18-16,-13-14-119 16,-12 6-494-16,-13 8-868 0</inkml:trace>
  <inkml:trace contextRef="#ctx0" brushRef="#br0" timeOffset="90166.09">17205 7557 1205 0,'0'0'1371'0,"0"0"-794"15,0 0-223-15,0 0-12 0,0 0-95 16,0 0-247-16,0 0 0 15,-14 43 0-15,5 89 0 32,1 54 0-32,-4 25 0 0,6-8 0 0,1-35 0 31,5-54 0-31,0-32 0 0,0-31 0 16,0-23 0-16,0-16-144 15,0-42-317-15,11-19-226 16,3-23-951-16</inkml:trace>
  <inkml:trace contextRef="#ctx0" brushRef="#br0" timeOffset="90370.55">17382 7680 2390 0,'0'0'896'0,"0"0"-583"16,0 0-67-16,0 0 5 15,-31 165-251-15,31-49 0 0,0 30 0 16,0 10 0-16,0-11 0 15,6-33 0-15,-2-36 0 16,0-22 0-16,-2-11-149 16,-2-5-418-16,0-12-314 15,-2-10-421-15</inkml:trace>
  <inkml:trace contextRef="#ctx0" brushRef="#br0" timeOffset="90527.71">16886 8552 2356 0,'0'0'810'0,"0"0"-345"16,0 0-183-16,0 0-173 0,0 0-74 15,145-82-35-15,-65 54-50 16,7 2-140-16,24 4-169 16,-21 8-399-16,-17 6-180 0</inkml:trace>
  <inkml:trace contextRef="#ctx0" brushRef="#br0" timeOffset="91460.06">17783 8322 1333 0,'0'0'653'16,"0"0"-267"-16,0 0 113 15,0 0-184-15,0 0-29 0,0 0-52 16,27-113-64-16,-44 107-56 16,-12 6-8-16,-4 0-106 15,-6 30 0-15,-1 19 0 16,5 11-14-16,8 8 13 15,14 2 1-15,13-8 0 16,2-9-1-16,31-17-10 16,9-21-11-16,10-15-13 15,2-6 6-15,-8-26 28 16,-10-12 1-16,-12-4 0 16,-13-2 42-16,-8 4-8 15,-3 8 4-15,0 10-38 16,0 14 0-16,0 14 0 0,0 10 0 15,0 30 0-15,0 14 0 16,7 8 0-16,12-2 0 16,8-9 0-16,8-15 0 15,6-18 0-15,1-18 0 16,1-4 0-16,-7-28 0 16,-7-13 0-16,-10-3 0 15,-5-4 0-15,-8 4 0 16,-1 6 0-16,-3 12 0 15,0 14 0-15,2 16 0 16,4 0 0-16,0 24 0 0,8 14 0 16,4 4 0-1,3 4 0-15,1-6 0 0,0-8 0 16,-1-10 0-16,-3-7 0 16,-5-14 0-16,1-1 0 15,-1-12 0-15,1-20 0 16,6-10 0-16,-2-6 0 15,3 0 0-15,-1 6 0 16,-7 10 0-16,-2 14 0 16,-1 16 0-16,-3 2 0 0,3 32 0 15,3 12 0-15,3 8 0 16,3 2 0-16,2-8 0 16,4-10 0-16,0-16 0 15,0-16 0-15,-2-4 0 16,0-20 0-16,2-18 0 15,-4-4 0-15,-1 0 0 16,-5 2 0-16,0 8 0 16,-7 12 0-16,1 11 0 15,-1 9 0-15,-2 9 0 16,5 23 0-16,1 10 0 16,-1 6 0-16,5 2 0 15,-3-8-3-15,6-8 3 0,-1-14-42 16,2-16 13-16,3-4 10 15,-1-15 19 1,3-20 6-16,-2-7-4 0,-4-6 25 16,2 4-12-16,-7 6-2 15,-3 14 17 1,-4 12-30-16,-2 12 0 16,-3 14 0-16,1 24 0 0,3 10 0 15,4 4 0 1,7-4 0-16,6-9 0 0,9-17-122 0,15-22-329 15,-9-25-386-15,-7-11-1169 0</inkml:trace>
  <inkml:trace contextRef="#ctx0" brushRef="#br0" timeOffset="91602.81">19397 7968 3066 0,'0'0'767'16,"0"0"-608"-16,0 0-154 15,0 0-5-15,0 0-646 0</inkml:trace>
  <inkml:trace contextRef="#ctx0" brushRef="#br0" timeOffset="92663.93">19850 8708 1706 0,'0'0'1056'16,"0"0"-574"-1,0 0-206-15,0 0 12 16,50-134-113-16,-38 96-94 16,-1-4-49-16,-2-4-32 15,-1-8 0-15,0-4 0 16,-4-7 0-16,-4-5 0 15,0 2 0-15,0 4 0 0,-14 8 0 16,1 18 0 0,0 16 0-16,-1 19 0 0,6 6 0 15,-4 39 0-15,3 20 0 16,3 20 0-16,6 10 0 16,0 6 0-16,20-5 0 15,16-9 0-15,12-18 0 16,12-20 0-16,5-24 0 15,5-22 0-15,-6-22 0 16,-8-34 0-16,-10-32 0 16,-14-40 0-16,-16-41 0 15,-14-3 0-15,-2 31 0 0,0 49 0 16,-5 60 0-16,-2 28 0 16,1 4 0-16,-7 58 0 15,-4 52 0-15,9 53 0 0,8 17 0 16,6-13 0-16,30-47 0 15,1-48 0-15,4-29 0 16,-1-21 0-16,12-15 0 16,0-7 0-16,4-10 0 15,-11-34 0-15,-11-18 0 16,-10-8 0-16,-6 0 0 16,-7 4 0-16,-6 16 0 15,-3 19 0-15,0 19 0 0,-2 12 0 16,0 19 0-1,4 23 0-15,1 12 0 0,3 8 0 16,6 2 0 0,4-4 0-16,0-10 0 0,4-7 0 15,-2-15 0-15,2-14 0 16,3-13 0-16,-2-1 0 16,0-19 0-16,0-17 0 15,-3-11 0-15,-7-5 0 16,-6-4 0-16,-7 2 0 15,-5 6 0-15,-24 7 0 16,-6 9 0-16,-3 9 0 16,5 9 0-16,8 3 0 0,12 7 0 15,11 2 0-15,2 2 0 16,15-1 0-16,25-3 0 16,16-1 0-16,13 1 0 15,7 2 0 1,1 2 0-16,-5 6 0 0,-9 21 0 15,-17 15 0-15,-13 8 0 16,-17 8 0-16,-11 2 0 16,-5-4 0-16,-2-8 0 15,-11-14 0-15,1-14 0 16,5-17 0-16,7-3 0 16,0-31 0-16,5-17 0 0,17-14 0 15,9-6 0-15,7 2 0 16,2 7 0-16,5 18 0 15,-3 16 0-15,1 21 0 16,-3 4 0-16,0 37 0 16,-3 14 0-16,0 12 0 15,-9 5 0-15,-6-6 0 16,-6-8-150-16,-14-14-206 16,-10-22-227-16,-24-10-132 0,-6-8-353 15</inkml:trace>
  <inkml:trace contextRef="#ctx0" brushRef="#br0" timeOffset="92867.4">20787 7945 1711 0,'0'0'1500'0,"0"0"-785"15,0 0-545-15,0 0-170 16,0 0 0-16,116-35 0 15,-53 33 0-15,1 1 0 16,10 1 0-16,-19 0-336 0,-15 0-1312 0</inkml:trace>
  <inkml:trace contextRef="#ctx0" brushRef="#br0" timeOffset="94305.67">23361 8047 935 0,'0'0'1421'0,"0"0"-737"0,0 0-308 15,0 0-3-15,0 0-158 16,0 0-123-16,-138 48-92 15,102 32 0-15,11 15 0 16,17 0 0-16,8-20 0 16,37-3 0-16,21-20 0 15,16-28 0-15,8-24 0 16,1-14 0-16,-12-34 0 16,-15-14 0-16,-18-8 0 15,-18-2 0-15,-13 7 0 16,-7 15 0-16,0 16 0 15,0 20 0-15,0 14 0 16,-3 18 0-16,3 28 0 0,0 13 0 16,5 5 0-16,17-4 0 15,9-8 0-15,5-16 0 16,4-14 0-16,-3-18 0 16,2-4 0-16,-3-28 0 15,-1-14 0-15,-4-12 0 16,-4-2 0-16,-2 1 0 15,-10 8 0-15,-1 12 0 16,-10 11 0-16,-2 18 0 16,0 6 0-16,-2 24 0 15,3 30 0-15,1 37 0 0,2 35 0 16,1 34 0 0,2 5 0-16,0-29 0 0,-2-37 0 15,-3-37 0-15,1-10 0 16,-5 2 0-16,0 0 0 15,0-4 0-15,-9-16 0 16,-13-16 0-16,-7-16 0 16,-4-2 0-16,-8-30 0 15,5-20 0-15,5-32 0 16,20-35 0-16,18-35 0 16,44-13 0-16,31 9 0 15,5 34 0-15,-10 38 0 0,-13 24 0 16,-2 9 0-16,5 4 0 15,0 0 0-15,-3 7 0 16,-16 16 0-16,-19 12 0 16,-14 10 0-16,-7 2 0 15,-2 2 0-15,0 14 0 16,3 0 0-16,-1 2 0 16,0-4 0-16,0-2-85 15,-1-4 7-15,-3-6 39 0,-2-2 39 16,-2 0 8-1,0-10 37-15,0-8-8 0,0-2-4 16,-13-2-1-16,-3 2-2 16,-1 8-13-16,-6 6-17 15,1 6 0-15,-3 18 0 16,-1 24 0-16,2 16 0 16,3 10 0-16,15 4 0 15,6-1 0-15,18-11 0 16,30-14 0-16,21-22 0 15,14-24 0-15,6-10-18 16,-4-40-56-16,-10-18 1 16,-12-32 13-16,-18-37 36 0,-21-27 18 15,-13 11 6-15,-11 37 14 16,0 48 32-16,-2 46 50 16,-9 14 3-16,-2 8-99 15,-1 18 0 1,-4 50 0-16,4 44 0 15,12 31 0-15,2 9 0 16,10-27 0-16,14-38 0 16,0-36 0-16,8-15 0 15,8-4 0-15,11-8 0 16,9-10 0-16,0-14 0 0,3-24 0 16,-3-20 0-1,-6-16 0-15,-6-10 0 0,-9-5 0 16,-16 5 0-16,-9 10 0 15,-14 18 0-15,0 22 0 16,-27 20 0-16,-8 14 0 16,-5 34 0-16,2 18 0 15,9 10 0-15,13 5 0 16,16-5 0-16,3-14 0 16,34-16 0-16,19-20 0 15,9-22 0-15,3-6 0 0,11-60-69 16,-21 2-276-16,-18 0-766 15</inkml:trace>
  <inkml:trace contextRef="#ctx0" brushRef="#br0" timeOffset="94971.49">26799 7784 1759 0,'0'0'706'15,"0"0"-109"-15,0 0-58 16,0 0-248-16,0 0-87 15,0 0-204-15,0 0 0 16,151-64 0-16,-78 48 0 16,4-2 0-16,-11 2 0 15,-10 4 0-15,-20 2 0 16,-16 6 0-16,-16 4 0 16,-4 0 0-16,0 14 0 0,-8 18 0 15,-4 18 0-15,5 12 0 16,7 14 0-16,0 9 0 15,19 3 0-15,12 0 0 16,2-4 0-16,-4-6 0 16,-3-9 0-16,-10-11 0 15,-14-10 0-15,-2-10 0 16,-13-8 0-16,-25-10 0 16,-11-8 0-16,-9-6 0 15,-6-6 0-15,-1 0 0 16,7-4 0-16,7-12 0 0,13-2 0 15,11-4 0-15,12-2 0 16,10-20-218-16,3 6-690 16,2 2-1014-16</inkml:trace>
  <inkml:trace contextRef="#ctx0" brushRef="#br0" timeOffset="95160.6">26781 8059 2331 0,'0'0'770'0,"0"0"-420"0,0 0-41 15,0 0-141 1,142-4-100-16,-68 4-52 0,6 0-16 16,45-6-203-16,-20-2-157 15,-14-2-526-15</inkml:trace>
  <inkml:trace contextRef="#ctx0" brushRef="#br0" timeOffset="95396.92">28893 8007 1903 0,'0'0'1825'0,"0"0"-1609"15,0 0-216-15,0 0-88 0,0 0-542 16</inkml:trace>
  <inkml:trace contextRef="#ctx0" brushRef="#br0" timeOffset="97265.93">28124 7816 1192 0,'0'0'556'16,"0"0"-221"-16,0 0 234 15,103-132-83-15,-85 96-154 0,-10 3-5 16,-2 10-28-16,-6 3-299 16,0 8 0-16,0 9 0 15,0 3 0-15,0 39 0 16,0 51 0-16,-12 48 0 15,1 19 0-15,7-1 0 16,2-37 0-16,2-42 0 16,0-22 0-16,0-17 0 15,10-6-381-15,17-28-344 16,-2-4-220-16,-4-6-742 0</inkml:trace>
  <inkml:trace contextRef="#ctx0" brushRef="#br0" timeOffset="98030.6">28443 7927 1400 0,'0'0'908'15,"0"0"-212"1,0 0-78-16,0 0-327 0,0 0-158 16,0 0-83-16,0 0-50 15,26 90 0-15,-14-18 0 16,-1 2 0-16,3-4 0 16,-1-10 0-16,-2-10 0 15,-2-13 0-15,-5-17 0 16,1-16 0-16,-3-4 0 15,4-28 0-15,1-20 0 0,7-9 0 16,3-1 0-16,1 8 0 16,1 14 0-16,0 16 0 15,1 16 0-15,3 4 0 16,1 14 0-16,2 20 0 16,-1 8 0-1,-4 4 0-15,-4 0 0 0,-3-3 0 16,1-7 0-16,-1-10 0 15,1-10 0-15,3-14 0 16,2-2 0-16,4-28 0 16,-1-14 0-16,2-7 0 0,-8 2 0 15,-1 8 0 1,-8 11 0-16,-3 12 0 0,-3 16 0 16,0 0 0-16,3 24 0 15,2 16 0-15,2 7 0 16,7 3 0-16,1-6 0 15,5-8 0-15,3-12 0 16,0-12 0-16,1-12 0 16,-2 0 0-16,1-24 0 15,-2-14 0-15,-6-7 0 16,1-6 0-16,-3-4 0 16,-3 9 0-16,-3 12 0 15,-3 16 0-15,1 18 0 0,-2 0 0 16,-1 34 0-16,3 12 0 15,3 9 0 1,4-1 0-16,4-7 0 0,2-10 0 16,0-15 0-16,0-16 0 15,2-6 0-15,1-14 0 16,2-20 0-16,1-11 0 16,0-3 0-16,3 1 0 15,0 6 0-15,0 9 0 16,1 12 0-16,-1 14 0 0,0 6 0 15,4 14 0-15,0 20 0 16,3 10 0-16,-7 7 0 16,-7-1 0-16,-9-2 0 15,-13-6 0-15,0-8 0 16,-17-10 0-16,-18-10 0 16,-15-10-45-1,-41-10-206-15,10-18-312 16,4-6-591-16</inkml:trace>
  <inkml:trace contextRef="#ctx0" brushRef="#br0" timeOffset="98330.59">27650 7421 2868 0,'0'0'610'0,"0"0"-356"0,0 0 110 16,202 28-364-16,-23-10 0 15,30-4 0-15,-3-10 0 16,-50-4 0 0,-59 0 0-16,-39 0 0 0,-29 0 0 15,-13 0 0-15,-16 0 0 16,-7 3-65-16,-89 29-266 15,3 0-648-15,-5 8-1302 0</inkml:trace>
  <inkml:trace contextRef="#ctx0" brushRef="#br0" timeOffset="98898.04">19493 9865 1525 0,'0'0'739'15,"0"0"-359"-15,0 0 120 16,0 0-133-16,0 0-40 16,0 0-147-16,0 0-102 15,-29-14-78-15,29 129 0 16,0 39 0-16,-2 17 0 15,2-13 0-15,0-39 0 16,0-43 0-16,0-24 0 16,0-14 0-16,13-6-110 0,7-14-242 15,22-32-319-15,-3-26-140 16,-4-21-283-16</inkml:trace>
  <inkml:trace contextRef="#ctx0" brushRef="#br0" timeOffset="99072.54">19854 9932 1661 0,'0'0'831'15,"0"0"-124"-15,0 0-125 16,0 0-267-16,0 0-315 16,0 0 0-16,0 0 0 15,22 128 0-15,-13-44 0 16,2 11 0-16,0 1 0 16,1 0 0-1,-4-8 0-15,-1-11 0 16,-5-18-168-16,-2-18-347 15,-7-17-262-15,-10-18-391 0</inkml:trace>
  <inkml:trace contextRef="#ctx0" brushRef="#br0" timeOffset="99235.53">19574 10593 2111 0,'0'0'951'16,"0"0"-446"-16,0 0-155 15,0 0-171-15,0 0-179 16,0 0 0-16,0 0 0 15,150-118 0-15,-80 90 0 16,5 6 0-16,39 8-384 16,-18 6-512-16,-9 4-336 0</inkml:trace>
  <inkml:trace contextRef="#ctx0" brushRef="#br0" timeOffset="100169.23">20471 10367 1483 0,'0'0'809'0,"0"0"-153"0,0 0-119 16,0 0-232-16,11-106-118 15,-11 78-68-15,0 6-119 16,-15 5 0-16,-8 12 0 16,-6 5 0-16,-6 10 0 15,-3 27 0-15,2 12 0 16,12 9 0-16,12 2 0 16,12-4 0-16,7-8 0 15,26-12 0-15,12-15 0 16,1-17 0-16,0-4 0 15,-9-15 0-15,-8-14 0 16,-11-8 0-16,-9-3 0 16,-7 0 0-16,-2 2 0 0,0 6 0 15,0 10 0-15,0 14 0 16,0 8 0-16,0 16 0 16,11 22 0-16,9 14 0 15,5 4 0-15,4-1 0 16,5-11 0-16,1-12 0 15,1-14 0-15,-5-14 0 16,-4-4 0-16,-7-17 0 0,-3-13 0 16,-3-8 0-16,-3-6 0 15,0 0 0-15,-2 2 0 16,0 6 0-16,2 14 0 16,0 12 0-16,2 10 0 15,6 12 0-15,0 24 0 16,4 6 0-16,-1 4 0 15,-1-4 0-15,-2-4 0 16,-1-10 0-16,-3-10 0 16,1-9 0-1,-3-9 0-15,3 0 0 0,2-20 0 16,2-10 0-16,0-5 0 16,0-3 0-16,0 2 0 0,-2 6 0 15,-5 8 0-15,0 12 0 16,-1 10 0-16,1 8 0 15,3 26 0-15,4 10 0 16,4 6 0-16,1-1 0 16,0-9 0-16,2-14 0 15,-4-15 0-15,2-11 0 16,-2-1 0-16,-1-27 0 16,-2-11 0-16,0-1 0 15,-3-2 0-15,-1 4 0 16,-3 10 0-16,-1 10 0 0,-3 12 0 15,1 6 0 1,2 2 0-16,3 20 0 0,6 6 0 16,1 2 0-16,2 1 0 15,-1-8 0-15,-3-9 0 16,-1-7 0-16,0-7 0 16,-1-3 0-16,-1-19 0 15,3-6 0 1,1-4 0-16,-2 0 0 15,-3 4 0-15,-1 6 0 16,-6 12 0-16,1 10 0 0,-4 0 0 16,5 20 0-16,1 14 0 15,5 4 0-15,3 3 0 16,7-8 0-16,2-8 0 16,11-25 0-16,-7 0-550 15,-6-22-620-15</inkml:trace>
  <inkml:trace contextRef="#ctx0" brushRef="#br0" timeOffset="100295.06">22086 9882 2602 0,'0'0'972'16,"0"0"-604"-16,0 0-214 16,0 0-154-16,0 0 0 15,0 0-372-15,0 0-1105 0</inkml:trace>
  <inkml:trace contextRef="#ctx0" brushRef="#br0" timeOffset="101335.18">22703 10611 2645 0,'0'0'763'0,"0"0"-439"16,0 0 40-16,36-126-364 15,-14 64 0-15,5-8 0 16,0-7 0-16,0-5 0 16,-8 2 0-16,-3 6 0 15,-9 18 0-15,-5 18 0 16,-2 20 0-16,0 18 0 16,-9 14 0-16,-11 36 0 15,3 34 0-15,3 4 0 16,10 10 0-16,4 5 0 15,8-21 0-15,23 2 0 0,17-15 0 16,12-23 0-16,13-23 0 16,8-23 0-16,0-11 0 15,-4-37 0-15,-15-20 0 16,-16-31 0-16,-17-33 0 16,-19-30 0-16,-10 15 0 15,0 35 0-15,-4 50 0 16,-6 41 0-16,4 14 0 15,-1 7 0-15,-2 36 0 16,4 54 0-16,5 44 0 0,0 14 0 16,12-17 0-1,9-37 0-15,0-40 0 0,8-13 0 16,9-4 0-16,7-5 0 16,7-11 0-16,-2-20 0 15,-3-2 0-15,-7-30 0 16,-9-14 0-16,-4-10 0 15,-8-5 0-15,-3 2 0 16,-3 8 0-16,-3 18 0 16,-6 18 0-16,-2 14 0 15,1 21 0-15,-1 28 0 0,2 9 0 16,3 4 0-16,4-4 0 16,7-8 0-16,4-11 0 15,9-16 0-15,5-14 0 16,1-9 0-16,2-10 0 15,-10-21 0-15,-7-6 0 16,-11-8 0-16,-11-7 0 16,0-6 0-16,-20 2 0 15,-9 2 0-15,-9 12 0 16,1 14 0-16,-2 11 0 16,8 12 0-16,14 2 0 15,12 3 0-15,5 0 0 16,13-1 0-16,23 1 0 0,9 0 0 15,8 0 0-15,3 0 0 16,4 1 0-16,-4 21 0 16,-3 9 0-16,-11 9 0 15,-8 8 0-15,-14 4 0 16,-9-2 0-16,-9-4 0 16,-2-8 0-16,0-9 0 15,0-14 0-15,0-11 0 16,0-4 0-16,0-10 0 15,0-24 0-15,12-12 0 0,5-8 0 16,8-4 0-16,6 2 0 16,2 14 0-1,1 16 0-15,1 20 0 0,-4 6 0 16,-2 29 0-16,-2 16 0 16,-4 5 0-16,-8 0 0 15,-6-6 0-15,-6-6-149 16,-3-10-128-16,0-9-46 15,-32-16-142-15,-1-3-214 16,-6 0-501-16</inkml:trace>
  <inkml:trace contextRef="#ctx0" brushRef="#br0" timeOffset="101508.29">23630 9982 2812 0,'0'0'820'0,"0"0"-356"0,0 0-464 16,0 0 0-16,0 0 0 16,181-74 0-16,-76 70 0 15,-5 0-1035-15</inkml:trace>
  <inkml:trace contextRef="#ctx0" brushRef="#br0" timeOffset="102838.03">26135 10058 2032 0,'0'0'533'0,"0"0"-81"0,0 0 74 0,13-104-316 16,-24 69-74-16,-22 6-64 31,-16 7 9-31,-14 15-27 16,-6 7-54-16,1 31 0 16,7 21 0-16,16 14-9 15,20 6 8-15,25 2-6 16,17-9 6-16,33-17 0 15,18-20-13-15,-1-18 14 16,-3-10 8-16,-16-24 17 16,-13-19-25-16,-20-7 0 15,-11-2 0-15,-4 4 0 0,0 8 0 16,-8 10 0-16,1 16 0 16,7 14 0-16,0 8 0 15,2 36 0-15,21 36 0 16,5 39 0-16,6 31 0 15,-3 8 0-15,-9-7 0 16,-6-17 0-16,-7-34 0 16,-7-21 0-16,-2-23 0 15,0-16 0-15,-5-6 0 16,-15-8 0-16,-4-12 0 16,-10-14 0-16,1-26 0 15,-5-44 0-15,5-43 0 0,20-43 0 0,13-16 0 16,35 5 0-16,21 37 0 15,1 46 0-15,-5 25 0 16,4 18 0-16,8 0 0 16,9 3 0-16,6 8 0 15,-8 18 0-15,-9 12 0 16,-8 10 0-16,-9 30 0 16,-12 14 0-16,-11 11 0 15,-10 7 0-15,-12-4 0 16,0-6 0-16,0-14 0 0,-14-12 0 15,3-18 0-15,0-14 0 16,2-4 0-16,4-24 0 16,3-18 0-1,2-14 0-15,0-12 0 0,23-6 0 16,12-3 0-16,9 7 0 16,12 14 0-16,6 14 0 15,3 18 0-15,2 14 0 16,-5 10 0-16,0 0 0 15,-4 18 0-15,-2 0 0 16,-2-4-26-16,-6-6-25 16,-5-6-31-16,-9-2 43 15,-12 0 22-15,-13-16 17 0,-9-2 15 16,0-2 21-16,-25 2 11 16,-6 8-10-16,-7 10-14 15,-1 6 1-15,-4 28-20 16,5 18-2-1,9 10 1-15,12 2-3 0,14-1 0 16,3-13-1-16,11-16 2 16,16-14 8-16,4-20 6 15,1 0-15-15,-1-28 0 16,-8-10 0-16,-2-9 0 0,-3 3 0 16,-7 6 0-1,0 12 0-15,-2 12 0 0,0 14 0 16,4 4 0-16,7 26 0 15,5 10 0-15,4 4 0 16,4-3 0-16,3-9 0 16,-1-14-57-16,-1-12-14 15,-5-6 53-15,-5-22-7 16,-3-18 22-16,-8-9 1 16,-5-6 4-16,0-8 23 15,-4-5 22-15,-2 0-2 0,0 0 12 16,3 7-57-16,-3 14 0 15,0 16 0-15,2 26 0 16,-1 5 0-16,4 36 0 16,2 40 0-1,1 36 0-15,11 40 0 0,-1 9 0 16,0-11 0-16,-4-33 0 16,-6-44 0-16,-3-18 0 15,-5-11 0-15,-2-4-9 16,0-4-149-16,0-12-124 15,0-18-193-15,0-24 96 16,0-18-245 0,0-8-40-16</inkml:trace>
  <inkml:trace contextRef="#ctx0" brushRef="#br0" timeOffset="103467.36">28109 9832 1809 0,'0'0'753'16,"0"0"-121"-16,0 0-90 15,0 0-421-15,0 0-83 16,0 0 10-16,75 150-21 16,-43-66-27-16,-8 6-12 15,-9-2-104-15,-15-5-133 16,0-15-16-16,-28-16-27 0,-17-16 96 16,-11-16 138-16,0-12 58 15,6-8 91-15,12-1 142 16,16-20-29-16,15-3 30 15,7-6-17-15,27-2-113 16,22-6-56-16,13-4-35 16,16-5-2-16,4 0-11 15,3-4-116-15,-2-3-97 16,-12-6-49-16,-13-2-230 16,-14-8 143-16,-17-6 80 15,-15-2 157-15,-12 1 112 0,0 7 19 16,-21 16 208-16,-4 18 106 15,1 24 38-15,0 12-172 16,6 28 3-16,5 28 2 16,8 30-36-16,5 30-69 15,0-5-18-15,9-11-12 16,6-18-69-16,-1-19 0 16,3-5 0-16,2-4 0 15,-4-18 0-15,1-20 0 16,-1-16-29-16,3-6 19 15,5-29 10-15,4-12 6 0,4-11-6 16,2-3 6-16,-2 5 2 16,-5 12-1-16,-3 20 5 15,-5 20-12-15,-7 4 0 16,1 36 0-16,-6 14 0 16,0 8 0-16,3 1 0 15,-2-8 0-15,6-6 0 16,5-15-62-16,6-14-83 15,28-16-82-15,-8-18-274 16,1-10-596-16</inkml:trace>
  <inkml:trace contextRef="#ctx0" brushRef="#br0" timeOffset="103561.86">29649 10100 2687 0,'0'0'591'0,"0"0"-355"15,0 0-122-15,0 0-114 16,0 0-895-16</inkml:trace>
  <inkml:trace contextRef="#ctx0" brushRef="#br0" timeOffset="104593.96">2304 12348 2089 0,'0'0'542'15,"-12"-124"-90"-15,12 102 1 16,-2 7-183-16,-1 8-74 0,1 7-102 16,0 6-94-16,2 50 0 15,0 46 0-15,12 47 0 16,3 13 0-16,-2-24 0 16,-3-37 0-16,-8-47 0 15,-2-16-107-15,0-8-133 16,0-10-130-16,0-20-225 15,0-44 128-15,0-22-221 16,0-13-27-16</inkml:trace>
  <inkml:trace contextRef="#ctx0" brushRef="#br0" timeOffset="105505.81">2304 12368 667 0,'0'0'1055'0,"0"0"-317"16,-14-106-87-16,11 82-121 16,3 14-301-16,0 6-122 15,23 4-58-15,12 0-23 16,11 0-11-16,8 2-15 15,2 14-51-15,0 12-69 16,-12 10-114-16,-15 14-41 16,-21 14-9-16,-8 11-15 15,-33 3 206-15,-17-6 93 16,1-10 26-16,7-20 205 16,15-18 54-16,16-18-2 0,11-8-49 15,0 0-113-15,27-21-64 16,4-6-37-16,7 1-20 15,2 4 4-15,-3 10-4 16,2 12-12 0,-4 0-34-16,3 24-74 0,-5 14 58 15,-4 8-26-15,-4 6-68 16,-12 2 36-16,-11 3 12 16,-2-7 44-16,-11-4 49 15,-18-8 15-15,-4-10 1 16,0-12 7-16,-1-12 35 0,10-4 59 15,5-12 18 1,11-18-12-16,8-8-38 0,8-10-53 16,31-4-17-16,19-3 0 15,13 4-36-15,9 4 3 16,-2 14-5-16,-9 8 17 16,-15 13 20-16,-14 12-19 15,-16 0 10-15,-8 2-16 16,-5 16 26-16,-4 4 18 15,-3 4 8-15,3 1-13 16,0 1-6-16,1-2-6 16,3-4 0-16,1 0-1 0,5-4-72 15,4-2 33-15,3-6 10 16,3-8-7 0,7-2-11-16,-3 0 9 0,2-16 38 15,-6-4 33-15,-3-1 39 16,-6 3 61-16,-4 4-34 15,-3 5-34-15,-3 5-26 16,4 4-26-16,1 0-12 16,5 18 11-16,4 8-12 15,7 4-21-15,6-6-37 16,4-8-34-16,1-14-43 0,4-2 31 16,-1-26 75-1,-8-12 29-15,-8-13 18 0,-10-5 67 16,-9-6 47-16,-8-6 15 15,0-4-13-15,-10 4-50 16,-5 9-3 0,1 19-3-16,6 21-39 0,3 19-39 15,5 8 0-15,0 53 0 16,9 38 0-16,9 3 0 16,-1-4 0-16,-3-15 0 15,-3-28 0-15,-2-2 0 0,3-7 0 16,-4-18 0-1,-4-16 0-15,1-12 0 0,4-2 0 16,4-28 0-16,10-16 0 16,46-51 0-16,-3 11-246 15,3 6-921-15</inkml:trace>
  <inkml:trace contextRef="#ctx0" brushRef="#br0" timeOffset="105758.31">5331 12462 2324 0,'0'0'793'15,"0"0"-441"-15,0 0 8 16,0 0-203-16,0 0-151 15,-13 127 9-15,13-43-4 16,5 10 2-16,1-15-13 16,0 1-21-16,1-20-214 15,5-38-241-15,-2-18-246 0,-5-8-169 16</inkml:trace>
  <inkml:trace contextRef="#ctx0" brushRef="#br0" timeOffset="106428.71">5135 12320 2250 0,'0'0'877'16,"0"0"-605"0,0 0-95-16,0 0-45 0,125 52-18 15,-47-10-73-15,13 6-20 16,3 9-20-16,-7 5 5 16,-11 2-6-16,-16 8-17 15,-24 2-55 1,-23 0-38-16,-13 2 8 0,-29-5 24 15,-22-9 26-15,-11-14 42 0,-6-17 10 16,3-16 0-16,13-15 18 16,11 0 74-16,18-12 35 15,15-10 5-15,8-6-49 16,20-2-40-16,24-6-30 31,16-2-12-31,12-2-2 16,10 0 1-16,1 1-99 0,-6 3-26 15,-5 3-19-15,-18 2 48 16,-14 3 60-16,-18 4 36 16,-13 6 8-16,-7 6 86 15,-2 6 32-15,0 6 11 0,0 2-98 16,0 28-39-16,0 14-9 16,7 18 9-16,9 6 0 15,5 7 0-15,8-7-5 16,7-12 4-16,2-14 1 15,2-20-42-15,-2-18 18 16,-5-4 24-16,-4-32 1 16,-4-12 37-16,-7-6 17 15,-5-4 14-15,-2 3-10 16,1 10-11 0,1 13-3-16,3 11-45 0,1 16 0 0,10 1 0 15,6 19 0-15,3 20 0 16,5 12 0-16,-6 10-27 15,-4-1-53-15,-10-4-61 16,-8-12 14 0,-9-16 52-16,-4-15 61 0,0-13 14 15,0 0 63-15,-9-28 14 16,3-11 26-16,6-7-68 0,0-4-8 16,15-4-27-16,20 2-8 15,17 1-113-15,21-3-179 16,-11 14-483-16,-14 11-466 15</inkml:trace>
  <inkml:trace contextRef="#ctx0" brushRef="#br0" timeOffset="106601.18">6169 12294 3108 0,'0'0'708'0,"0"0"-516"15,0 0-104-15,0 0-88 16,122 36-56-16,-45-4-467 16,-2 4-1062-16</inkml:trace>
  <inkml:trace contextRef="#ctx0" brushRef="#br0" timeOffset="107292.97">7379 12695 2288 0,'0'0'696'16,"0"0"-329"-16,0 0 12 16,0 0-194-16,0 0-100 15,0 0-66-15,0 0-19 16,-143 58-6-16,112 10 6 15,4 1 0-15,14-5-6 16,13-14 5 0,0-16-26-16,27-18 3 0,13-16 24 15,6-4 9-15,-1-30 20 16,-7-10-10-16,-11-6 13 16,-12-3 20-16,-8 5-52 0,-7 10 0 15,0 10 0-15,0 18 0 16,-7 10 0-16,1 18 0 15,6 26 0-15,0 13 0 16,0 2 0-16,11-2-33 16,13-13 6-16,7-16-27 15,6-18 12-15,2-10 40 16,1-14 2-16,0-22 21 16,-1-12 6-16,-6-8-6 31,0-5 0-31,-1 1 6 15,-1 4 14-15,0 12-41 0,-2 16 0 16,-2 18 0-16,-6 10-20 16,4 16-4-16,-5 18 11 15,3 4 4-15,-6-4-18 16,-1-4-38-16,-3-12-14 16,-4-9 14-16,-7-9 43 15,-2 0 22-15,0-21 34 16,-4-5-5-16,-13-4 37 15,-8-2-23-15,-4 4-16 16,0 8 11-16,0 6 2 16,2 14 7-16,0 0-47 0,3 30 0 15,4 20 0 1,6 12 0-16,12 8 0 0,2 5 0 16,25-9 0-16,22-14 0 15,17-20 0-15,14-26-32 16,29-42-157-16,-18-22-403 15,-18-8-595-15</inkml:trace>
  <inkml:trace contextRef="#ctx0" brushRef="#br0" timeOffset="107467.57">8232 12126 1557 0,'0'0'1596'0,"0"0"-970"16,0 0-434-16,0 0-67 15,0 0-125-15,0 0 0 16,51 134 0-16,-17-30 0 16,-5-14-490-16,-7-1-910 0</inkml:trace>
  <inkml:trace contextRef="#ctx0" brushRef="#br0" timeOffset="107830.64">8568 13044 2422 0,'0'0'1003'0,"0"0"-628"16,0 0-79-16,0 0-296 15,119-125 0-15,-61 79 0 16,0-2 0-16,-8 1 0 16,-9 0 0-16,-18 7 0 15,-15 8 0-15,-8 10 0 16,-4 12 0-16,-21 10-29 15,-4 0 2-15,0 16 15 16,2 14 2-16,12 4-2 0,10 4 11 16,5 0-9-16,14 2 10 15,21-4-1 1,11-1-5-16,2-6 5 0,1 0-4 16,-11-7 4-16,-15 0 1 15,-19-2 0-15,-6 0 24 16,-39 4 25-16,-14 2-31 15,-9-2-18-15,-17 0-57 16,21-8-282-16,16-10-775 0</inkml:trace>
  <inkml:trace contextRef="#ctx0" brushRef="#br0" timeOffset="108467.13">10110 12242 1965 0,'0'0'649'16,"0"0"-196"-16,0 0 26 0,0 0-222 15,0 0-145-15,0 0-97 16,0 0 54-16,-13 184-6 16,20-89-29-16,9 5-34 15,-1-20 0-15,5 6 0 16,2-15 0-16,3-15-108 15,8-29-407-15,-6-14-451 16,-5-13-541-16</inkml:trace>
  <inkml:trace contextRef="#ctx0" brushRef="#br0" timeOffset="109300.67">10398 12334 1758 0,'0'0'799'0,"0"0"-199"15,0 0-51-15,0 0-363 16,0 0-125-16,0 0 29 15,29 138-37-15,-20-49-53 16,2 5 0 0,-3-6 0-16,4-8 0 0,-3-12 0 15,-1-18-69-15,-2-15-68 16,-2-17-13-16,-2-18 50 16,-2-2 85-16,2-31 15 15,0-10 8-15,1-12 28 16,3-1-3-16,6 4 23 15,-4 14 7-15,3 12 6 0,3 18-20 16,1 8-38-16,3 16-11 16,9 22 22-16,5 12-8 15,7 6-4-15,11 0-10 16,7-7-13-16,10-15 13 16,7-16-1-16,4-18-9 15,2-2-15-15,-6-32 14 16,-12-12 10-16,-13-12 2 15,-16-9 11-15,-15-7 29 16,-13 0-11-16,-5 4 3 0,-7 13-3 16,-18 20-16-16,-4 22-14 15,-4 15 0-15,-3 34 0 16,3 27 0-16,6 13 0 16,11 8 0-16,16-1 0 15,0-12 0-15,39-15 0 16,14-19 0-16,13-23 0 15,8-12 0 1,0-16 0-16,-8-20 0 0,-10-9 0 16,-11-3 0-16,-14-2 0 15,-11 6 0-15,-6 10 0 0,-8 12 0 16,-6 18 0 0,0 4 0-16,0 32 0 0,-8 16 0 15,-4 10 0-15,7 2 0 16,5-6 0-16,3-11 0 15,23-15 0-15,12-16 0 16,7-12 0-16,6-12 0 16,-2-22 0-16,-1-8 0 15,-11-4 0-15,-6-3 0 16,-8 5 0-16,-10 10 0 16,-5 10 0-16,-5 14 0 15,-3 10 0-15,0 10 0 0,0 26 0 16,0 8 0-16,0 6 0 15,0-1 0-15,9-9 0 16,13-14 0-16,7-12-29 16,4-14-16-16,-2-2 35 15,-6-22 10 1,-7-10 22-16,-9-6 21 16,-9-3-24-16,-4-5-19 0,-36-4 0 15,-39-10 0-15,-79-6-44 16,11 16-490-16,-7 12-642 0</inkml:trace>
  <inkml:trace contextRef="#ctx0" brushRef="#br0" timeOffset="109504.98">9995 12230 2675 0,'0'0'833'0,"0"0"-460"15,0 0-158 1,0 0-215-16,0 0 0 0,119-4 0 16,-18 4 0-16,12 0-700 0</inkml:trace>
  <inkml:trace contextRef="#ctx0" brushRef="#br0" timeOffset="109934.42">13156 12403 1825 0,'0'0'556'0,"0"0"-7"15,0 0-99-15,0 0-156 16,0 0-132-16,0 0-75 15,0 0 8-15,43 80-43 16,-30-6-26-16,0 0-26 16,7-6 0-16,7-12 0 15,6-14-14 1,5-18-17-16,1-17 8 0,1-7 6 16,-5-25 17-16,-4-17 1 15,-2-14-1-15,0-4 9 16,-2 2 19-16,0 6-7 15,2 14 5-15,-3 16-26 16,1 19 0-16,4 3 0 0,0 35 0 16,2 15 0-16,-3 8 0 15,-8 4 0-15,-9 0 0 16,-13-5-30-16,0-12-48 16,-19-10-66-16,-46-24-147 15,5-8-338-15,-2-3-438 0</inkml:trace>
  <inkml:trace contextRef="#ctx0" brushRef="#br0" timeOffset="110062.2">13160 12003 834 0,'0'0'2020'31,"0"0"-1398"-31,0 0-436 0,0 0-25 16,0 0-128-16,0 0-33 15,172 38-317-15,-91-15-1188 0</inkml:trace>
  <inkml:trace contextRef="#ctx0" brushRef="#br0" timeOffset="111100">15101 12326 1886 0,'0'0'791'16,"0"0"-309"-16,0 0-105 15,0 0-87-15,27-104-127 16,-9 76-56-16,5 3-107 15,-2 7 0-15,4 7 0 0,2 8 0 16,0 3 0 0,-3 21 0-16,-2 17 0 0,-2 16 0 15,-9 10-11-15,-1 6-10 16,-6-4-15-16,0-8-4 16,3-11 25-16,-1-17-35 15,8-18 19-15,1-12 31 16,8-8 0-16,6-28 11 15,4-13-11 1,3-9 1-16,-1-2 22 0,-1 4-21 16,-5 8-2-16,-9 16 24 15,-4 20-12-15,-7 12-12 16,-3 18 3-16,1 28-3 0,-3 16 21 16,6 6-21-16,5 1-1 15,7-8 1-15,9-12-26 16,9-19 25-16,5-16-20 15,2-14 3-15,-2-12 16 16,-5-24 4-16,-5-10 7 16,-4-8 39-16,-4-3-20 15,-7 5 11-15,-2 12-13 16,-7 12-11-16,-6 18-6 16,-3 10-9-1,-2 16 0-15,0 26 0 0,0 15 0 0,0 5 0 16,4 2 0-16,11-8 0 15,8-12 0-15,4-14 0 16,6-16 0-16,0-14 0 16,-4-6 0-16,-6-28 0 15,-14-12 0 1,-9-8 0-16,-13-8 0 0,-28-1 0 16,-8 1 0-16,-4 12 0 15,1 10 0-15,12 16 0 16,16 14 0-16,15 10 0 15,9 0 0-15,13 0 0 16,30 10 0-16,13-6 0 0,13-4-47 16,4-6-31-16,1-20-70 15,-7-10-14-15,-17-4 66 16,-11-2 54-16,-18-1 42 16,-13 5 6-16,-8 8 79 15,0 10 53-15,0 14 2 16,0 6-41-16,-2 32-69 15,2 41-23 1,0 37 14-16,19 32-3 0,1-8-7 16,-2-25 7-16,-9-39-18 15,-6-26 0-15,-1-4 0 16,0-8 0-16,-2-6 0 16,2-18 0-16,0-8 0 0,5-14 0 15,7-24 0-15,3-12 0 16,12-14 0-16,6-5 0 15,31-21-30-15,-6 18-550 16,-7 14-1122-16</inkml:trace>
  <inkml:trace contextRef="#ctx0" brushRef="#br0" timeOffset="111571.71">18105 12194 2184 0,'0'0'809'0,"0"0"-538"16,0 0 190 0,0 0-267-1,0 0-17-15,0 0-177 0,0 0 0 0,-147-43 0 16,100 83 0 0,11 13 0-16,16 1 0 0,20 0 0 15,7-2 0-15,37-8-26 16,24-6 17-16,9-8 8 15,10-3-1 1,-4-5 2-16,-12 0 0 0,-22-2 0 16,-23 0 0-16,-26-2-10 15,-35 4 10-15,-61 0-1 16,-10-4 2-16,2-4 7 0,13-6-7 16,33-6 0-16,5 0 4 15,18-2-5 1,29 0-68-16,60 0-397 0,23-10-371 15,12-4-1030-15</inkml:trace>
  <inkml:trace contextRef="#ctx0" brushRef="#br0" timeOffset="112339.54">18826 12547 2141 0,'0'0'759'0,"0"0"-449"0,0 0 57 15,0 0-88-15,-144-112-39 16,97 112-240-16,1 8 0 16,5 28 0-16,10 11 0 15,9 6 0-15,13-5 0 16,9-6 0-16,6-14 0 16,23-12 0-16,8-14 0 15,2-2 0-15,-1-20 0 16,-3-12 0-16,-3-4 0 15,-8-4 0-15,-1 4 0 16,-6 7 0-16,-3 10 0 0,-5 13 0 16,-3 6 0-1,2 14 0-15,-2 23 0 0,7 10 0 16,7 5 0-16,9-4 0 16,9-10 0-16,8-16-27 15,8-18-62-15,-2-4 11 16,-4-32 33-16,-7-18 26 15,-10-14 19-15,-8-10 24 16,-6-25 22-16,-1-21 11 16,-5 8-33-16,-7 15 9 15,-2 21-10-15,-2 30 11 0,0 12-17 16,-8 18-17-16,-8 16 0 16,-6 56 0-16,-3 46 0 15,9 41 0-15,10 11 0 0,6-23 0 16,12-37 0-16,13-42 0 15,9-16 0-15,11-4 0 16,9-12 0-16,10-12-23 16,-2-8 7-16,-6-28 14 15,-7-18-4-15,-14-8 12 16,-8-8-6-16,-9-3 41 16,-7 7-41-1,-9 12 0-15,-2 14 0 0,0 24 0 16,0 8 0-16,-6 32 0 0,-5 21 0 15,4 6 0-15,7 6 0 16,0-7 0-16,9-12 0 16,16-16-23-16,3-14-25 15,3-14-1-15,3-2 14 16,-6-16 35-16,2-12-10 16,-4-2 10-16,-1-2 0 15,0 0 0-15,0 2 3 16,-4 6-3-16,-1 6-3 15,1 7-3-15,-8 7-235 16,-7 4-583-16</inkml:trace>
  <inkml:trace contextRef="#ctx0" brushRef="#br0" timeOffset="112571.45">19674 11714 2813 0,'0'0'880'0,"0"0"-643"0,0 0-71 16,0 0-166-16,0 0 0 16,0 0 0-16,0 0-255 15,-23 16-800-15,8 2-1485 16</inkml:trace>
  <inkml:trace contextRef="#ctx0" brushRef="#br0" timeOffset="112729.42">18918 12100 2118 0,'0'0'722'0,"0"0"-396"16,0 0-19-16,0 0-55 15,132 19-114-15,1-16-138 16,48-3-119-16,-23 0-412 16,-23-7-628-16</inkml:trace>
  <inkml:trace contextRef="#ctx0" brushRef="#br0" timeOffset="114236.17">20571 12129 1753 0,'0'0'806'0,"0"0"-266"16,0 0-162-16,0 0-81 16,0 0-162-16,0 0-96 15,0 0-26-15,-149 39-13 16,93-7 1-16,3 8-1 16,8 2 0-16,16-2-1 15,18-4-12-15,11-8 4 16,18-8 9-16,29-5 0 15,11-8 12-15,9 0-12 16,-5-2-12-16,-8 3 0 16,-17 5-9-16,-16 5 7 15,-21 6 5-15,0 2 9 0,-34 6 2 16,-13-2-2 0,-13 0 0-16,-5-6-6 0,-1-6-24 15,8-6 3-15,10-10 9 16,17-2 2-16,23-6 15 15,8-22-58-15,37-10-19 16,44-23-30-16,37-22-13 16,36-30-68-16,-12 5-170 0,-26 14-205 15,-38 23 189 1,-34 15 54-16,-6-2 321 0,-11-2 17 16,-11 2 365-16,-16 13 259 15,-10 16-109-15,-19 14-280 16,-4 12-9-16,2 3-54 15,5 24-69-15,8 22-54 16,9 18-25-16,9 14-41 16,0 24 0-16,0 24 0 15,4 27 0-15,-1 4 0 16,-3-7 0-16,-3-16 0 16,-13-22 0-16,6-17 0 15,3-21 0-15,5-22 0 0,2-12 0 16,0 0-53-16,11-8-64 15,11-9-24-15,7-23-42 16,0 0 72-16,-3-35 59 16,-10-11 44-1,-11-8 8-15,-5-4 29 0,-21-2 52 16,-16 0 15-16,-8 2-11 16,-2-3-17-16,5 5-26 15,7 4 13-15,14 0 10 16,13 4-40-16,8 0-16 15,17 2-7-15,24-1-2 0,9 3-1 16,8 4-17-16,0 6-13 16,-2 6 23-16,-9 6 0 15,-7 6 8-15,-11 2 0 16,-9 6-1-16,-8 2 1 16,-8 4 45-16,-4 0 24 15,0 2-8-15,0 0-61 16,0 6 0-16,0 16 0 15,-4 12 0-15,1 8 0 16,3 4 0-16,0 1 0 0,18-10 0 16,11-6 0-16,6-13 0 15,10-13-12-15,4-5-21 16,2-1 13-16,1-21 2 16,-8-9 6-16,-2-2 11 15,-1-10 2-15,-6-5 0 16,-1-4 0-16,-3-4 5 15,-9 2 2-15,-9 5 16 16,-8 13 31-16,-5 13-55 16,-5 14 0-16,-19 9 0 15,-5 14 0-15,-5 26 0 16,3 15 0-16,10 7 0 16,11 4 0-16,10-4 0 0,18-5 0 15,26-14 0-15,19-10 0 16,13-15 0-16,9-14-78 15,6-4-122-15,1-11-64 16,-8-15 2-16,-6-2-72 16,-18-2 118-1,-14 2 153-15,-17 4 63 0,-12 2 110 16,-13 2 124-16,-4 0 5 16,0 0 1-16,-2 2-69 15,-14 4-23-15,-6 6-22 16,-5 8-43-16,-6 4-17 0,-8 28-66 15,-1 16 0 1,4 8 0-16,5 4 0 0,15-2 0 16,14-7 0-16,4-15 0 15,24-14 0-15,20-20 0 16,10-2 0-16,2-30 0 16,0-19 0-1,-8-9 0-15,-6-11 0 16,-5-10 0-16,-10-19 0 15,-10-24 0-15,-8 7 0 0,-9 13 0 16,0 16 0-16,-13 29 0 16,-8 7 0-16,4 13 0 15,3 24 0-15,8 13 0 16,3 36 0-16,3 41 0 16,0 33 0-16,25 30 0 15,0-7 0-15,-6-25 0 0,-3-32 0 16,-5-22 0-1,-2 2 0-15,0 3-89 0,0-7-172 16,0-18-120-16,-3-16-327 16,1-16-161-16</inkml:trace>
  <inkml:trace contextRef="#ctx0" brushRef="#br0" timeOffset="114393.79">21331 11644 2590 0,'0'0'638'0,"0"0"-376"0,0 0 19 16,0 0-134-16,0 0-147 16,113-4-107-16,-55 4-812 0</inkml:trace>
  <inkml:trace contextRef="#ctx0" brushRef="#br0" timeOffset="114598.08">23214 12444 2902 0,'0'0'613'0,"0"0"-535"0,0 0-6 0,0 0-47 16,0 0-25-16,0 0-763 0</inkml:trace>
  <inkml:trace contextRef="#ctx0" brushRef="#br0" timeOffset="117596.26">4739 14734 1228 0,'0'0'693'0,"0"0"-563"16,0 0 164-16,0-112 87 0,-5 74-72 16,-13 0-101-16,-7 0-37 15,-4 6 40-15,-8 10-40 16,-9 8-45-16,-15 14-52 15,-11 14-50-15,-23 50-6 16,-14 54-18-16,4 57 18 16,15 21 4-1,42 2-16-15,36-13 6 0,20-31-12 16,40-7 0-16,12-31 0 16,40-8 0-16,16-25 0 15,13-29 0-15,19-18 0 16,-36-32 0-1,-21-4-24-15,-27-26-57 0,-17-14-131 0,-2-18-122 16,-10-15 16-16,-10-15-57 16,-18-2-106-16,-7 6 326 31,-11 8 155-31,-14 17 183 16,-2 19 179-16,2 10 99 15,6 16-158-15,1 10-14 16,7 4-113-16,1 18-107 15,4 26-56-15,6 18 8 16,0 9 20-16,0 7-23 16,20 0 1-16,7-10-14 15,9-10-4-15,6-18 4 16,3-17-5-16,1-19 0 0,-3-4 0 16,-8-23 1-16,-11-13 12 15,-14-12-13-15,-10-6 0 16,-21-8 0-16,-21 0 0 15,-11 8 0-15,-3 9 0 16,0 13 0-16,10 10 0 16,10 13 0-16,11 4 0 15,15 3 0-15,10 0 0 16,0 2 0-16,21-4 0 16,20-4 0-16,12-2 0 15,7-2 0-15,4 2 0 0,-1 10 0 16,-3 0 0-16,-8 18 0 15,-5 22 0-15,-9 18 0 16,-5 9 0-16,-2 9 0 16,-6-4 0-16,-2-6 0 15,-4-12-42-15,-6-18 10 16,-2-14 31-16,-6-13 0 16,-5-9 1-16,0-9 40 15,0-23-19-15,0-12-6 0,0-10-15 16,0-8 0-1,0 4 0-15,6 8 0 0,12 7 0 0,4 20 0 16,9 10 0-16,6 13 0 16,3 13 0-16,1 27 0 15,-2 6 0-15,-6 10 0 16,-4-2 0-16,-9-10-50 16,-4-8-52-16,-10-18 20 15,-1-14-5-15,-5-4 87 16,0-18 15-16,0-16-3 0,0-8 28 15,0-2 13 1,2 0-10-16,12 4 1 0,7 12-28 16,8 16-10-16,5 12-6 15,-1 0-1-15,4 26-1 32,-4 14-11-32,-2 2-4 0,-2-2-52 0,-2-10-79 15,-3-16-64-15,0-14-17 16,1-6 46-16,0-30 113 15,-4-12 43-15,-2-14 27 16,-6-6 36-16,-4 1 97 16,-4-3 36-16,-5 12-2 15,2 12-20-15,-2 20 6 16,2 26-51-16,2 8-60 16,5 64-15-16,9 50 9 0,5 65-8 15,-2 31-5-15,-3 9-23 16,-11-16 0-16,-7-41 0 15,0-37 0-15,0-39 0 16,-7-36 0-16,-1-26-24 16,-2-6-42-16,-3-16-57 15,-5-10-95 1,1-24-103 0,-4-50 86-16,-3-43 92 0,-2-57-28 15,-1-31 43-15,9-9 57 16,11 17 45-16,7 55 26 15,0 38 106-15,0 37 131 16,15 23 76-16,8 2-39 16,6 4-22-16,6 10-97 15,6 18-80-15,3 10-32 16,0 20-28-16,-1 20-15 16,-7 12 0-16,-12 8-87 15,-11 5-108-15,-13 3-45 16,0-10 31-16,-19-8 83 15,-10-10 72-15,-2-14 54 16,8-22 90-16,7-4 58 0,14-18-27 16,2-32-68-16,41-28-52 15,30-34-1-15,20-27-64 16,-2 5-76-16,-18 32-59 16,-23 31 47-16,-22 29 87 15,-6 2 65-15,-6-4 9 16,-8 8 169-16,-6 6 38 15,0 10-33-15,-11 8-2 16,0 4-32-16,0 6-19 16,1 2-2-16,6 14-128 15,0 26 0-15,2 30 0 0,2 40 0 16,0 31 0 0,0-7 0-16,10-21 0 0,2-41 0 15,5-24 0-15,10-4 0 16,11-8 0-16,13-12 0 15,12-24 0-15,4-6-3 16,-1-38-82-16,-8-10-10 16,-10-12 58-16,-15-2 35 15,-18-3 2-15,-10 7 33 16,-5 8 27-16,-2 18 6 16,-16 18-3-16,-3 20-63 0,4 14 0 15,1 38 0-15,5 18 0 16,9 16 0-16,2 0 0 15,11-5 0-15,18-15 0 16,13-22 0-16,12-22 0 16,10-22 0-16,6-10 0 15,1-30 0-15,-6-12 0 16,-7-6-21-16,-16-8 10 0,-11 2 4 16,-11-3 5-1,-13-3 2-15,-7 2 0 0,0 2 6 16,-19 3 29-16,-2 9-35 15,-2 10 0-15,3 12 0 16,5 18 0-16,6 14 0 16,2 0 0-16,2 40 0 15,3 19 0-15,2 13 0 16,0 16 0-16,0 2 0 16,0 7 0-16,14-7 0 15,3-8 0-15,6-12 0 16,8-16 0-16,7-20 0 15,7-16 0-15,3-16 0 0,0-2 0 16,-2-10 0-16,-3-12 0 16,-6-4 0-16,-5-2 0 15,-3-8 0-15,-7-2 0 16,-2-4 0-16,-4-2 0 16,-6-5 0-16,-5 8 0 15,-3 5 0-15,-2 9 0 16,0 9 0-16,0 10 0 15,-9 8 0-15,-1 8 0 16,-4 28 0 0,1 14 0-16,3 13 0 0,6 3 0 15,4-2 0-15,0-6 0 0,18-10 0 16,11-14 0-16,9-14 0 16,9-12 0-16,3-8 0 15,4-18 0-15,0-18 0 16,-8-4 0-16,-8-4-30 15,-11-4-30-15,-11 6 16 16,-16 4-37-16,0 10-229 16,0 10-647-16</inkml:trace>
  <inkml:trace contextRef="#ctx0" brushRef="#br0" timeOffset="117831.63">7791 15141 1172 0,'0'0'2306'15,"0"0"-1823"-15,0 0-348 16,0 0-135-16,0 0 0 15,183-28 0-15,-36-14 0 16,-14 4-219-16,-23-2-1008 0</inkml:trace>
  <inkml:trace contextRef="#ctx0" brushRef="#br0" timeOffset="118532.34">9507 15155 2514 0,'0'0'681'16,"0"0"-414"-16,0 0 79 16,0 0-58-16,0 0-288 0,0 0 0 15,0 0 0 1,17 35 0-16,-5 37 0 0,1-2 0 15,9-2 0-15,10-14 0 16,10-26 0-16,7-24-59 16,5-10-10-16,-4-42 54 15,-2-36 15-15,-15-38 46 16,-18-49 19-16,-15-19-33 16,-4-1-32-16,-19 37 0 15,4 53 0-15,5 43 0 0,5 30 0 16,3 18 0-1,1 10 0-15,5 54 0 0,0 73 0 16,29 65 0-16,16 25 0 16,4-3 0-16,-3-33 0 15,-12-61 0-15,-7-32 0 16,-5-38 0-16,-7-19 0 16,3-9 0-16,-5-12 0 15,-3-10 0-15,-8-10 0 16,-2-30 0-16,0-19 0 15,-10-13 0-15,2-2 0 16,8-2 0-16,4 12 0 16,32 12 0-16,17 11 0 15,14 13 0-15,7 16 0 0,-1 12 0 16,-12 0-188-16,-32 12-340 16,-16 11-382-16,-13 0-768 0</inkml:trace>
  <inkml:trace contextRef="#ctx0" brushRef="#br0" timeOffset="118704.88">9166 14652 2785 0,'0'0'675'15,"0"0"-469"-15,0 0-94 16,0 0-112-16,163-6-100 0,-68 22-546 15</inkml:trace>
  <inkml:trace contextRef="#ctx0" brushRef="#br0" timeOffset="118830.66">11416 15226 3023 0,'0'0'1073'0,"0"0"-1073"15,0 0 0-15,0 0 0 16,0 0-278-16,0 0-802 0</inkml:trace>
  <inkml:trace contextRef="#ctx0" brushRef="#br0" timeOffset="119257.64">3671 16713 2798 0,'0'0'635'16,"0"0"-571"-16,0 0 139 0,0 0 37 16,0 0-144-16,121 14-36 15,63-1-60 1,72-8 0-16,68-5 0 0,59 0 0 16,49-14 0-16,70-13 0 31,51-8 0-31,33-1 0 0,12-4 0 15,-18 0-24-15,-44 4 18 0,-70 6 4 16,-100 12-4-16,-130 8 6 16,-113 10-34-16,-97 0-86 0,-81 8-348 15,-164 24 169 1,8 0 77-16,-32 2-647 0</inkml:trace>
  <inkml:trace contextRef="#ctx0" brushRef="#br0" timeOffset="119667.71">4569 17155 2841 0,'0'0'301'15,"0"0"-280"-15,0 0-2 32,0 0 53-32,0 0-22 15,181 14 0-15,-3-27 72 16,51-10-44-16,43-8-32 16,42 3 34-16,34-8-32 15,49 2 30-15,50-6 1 16,46-4-13-16,26-2-13 15,0 2-17-15,-28 0-30 16,-66 12 3-16,-84 4-9 16,-108 15 1-16,-94 4 20 15,-74 4-2-15,-41 5-19 0,-15 0 0 16,-7 0 0-16,-2 0 0 16,0 0 0-16,0-4-15 15,4-5-444-15,23-4-615 0</inkml:trace>
  <inkml:trace contextRef="#ctx0" brushRef="#br0" timeOffset="119793.27">11828 16597 3216 0,'0'0'880'15,"0"0"-880"-15,0 0 0 16,0 0-47-16,-116 0-532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55:50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21906 7967 1685 0,'0'0'667'0,"0"0"-350"16,0 0 53-16,0-107-26 15,0 81-108-15,0 6-68 16,2 4-29-16,3 4-35 16,-1 4-38-1,-1 4-66-15,-3 4 0 0,2 0 0 0,2 12 0 16,5 26 0-1,9 38 0-15,1 5 0 0,6 13 0 16,0 6 0-16,-3-19 0 16,3 3 0-16,-3-16 0 15,-4-14 0-15,-7-20 0 16,-2-16 0-16,0-16 0 16,-1-2 0-16,8-36 0 15,2-18 0-15,6-32 0 16,1-31 0-16,-5 9 0 15,-4 16 0-15,-10 26 0 16,-4 34 0-16,-2 7 0 16,2 11 0-1,-2 14 0-15,3 9 0 0,-1 24-8 0,10 36-193 16,-4-9-383-16,-1-4-430 0</inkml:trace>
  <inkml:trace contextRef="#ctx0" brushRef="#br0" timeOffset="299.32">22510 8520 1943 0,'0'0'789'0,"0"0"-504"15,0 0 62-15,0 0-123 16,0 0-74-16,0 0 7 15,0 0-61-15,4 148-54 16,-4-85-3-16,-4-1-24 16,-3-4-6-16,3-8-9 15,1-12 0-15,3-12 0 16,0-12-44-16,0-14-109 16,9-22-91-1,7-20-123-15,2-8-578 0</inkml:trace>
  <inkml:trace contextRef="#ctx0" brushRef="#br0" timeOffset="494.69">22859 8351 2442 0,'0'0'903'15,"0"0"-622"-15,0 0-31 0,0 0-30 16,125-18-220-16,-76 5 0 15,7-4 0-15,-3-3 0 16,1 0 0-16,-9 4 0 16,-14 4-269-16,-31 12-285 15,0 0-323-15,-16 16-110 0</inkml:trace>
  <inkml:trace contextRef="#ctx0" brushRef="#br0" timeOffset="608.67">23011 8484 1386 0,'0'0'781'16,"0"0"-172"-16,0 0-83 15,0 0-177-15,0 0-67 16,0 0-119-16,0 0-163 16,167 0 0-16,-80-42 0 15,-13 4-78-15,-12 4-985 0</inkml:trace>
  <inkml:trace contextRef="#ctx0" brushRef="#br0" timeOffset="1564.59">24216 7467 1565 0,'0'0'669'0,"0"0"-192"16,0 0-118-16,0 0-107 15,0 0-70-15,0 0-41 16,0 0-34-16,23-90-26 16,-46 90-57-16,-6 0-8 15,-6 6-16-15,-3 12-5 16,2 6 5-16,10 3 0 0,5 2 0 16,13 1 6-1,8 5-5-15,0-2-1 0,20 3 0 16,11 1-3-1,5-3 3-15,-3 2 0 0,-2 2 0 16,-10 0 0-16,-13 2 1 16,-8 3 1-16,-8 1 8 15,-26-2-10-15,-7-2 1 16,-3-6-1-16,3-6 6 16,8-6 6-1,12-10-12-15,7-6 9 0,11-4-9 16,3-2 6-16,0 0-6 15,7 0 2-15,15 0 4 0,10 2 3 16,3 14-9-16,6 12 2 16,-3 14-2-16,-3 15-6 15,-10 11 5-15,-10 12-13 16,-13 8 1-16,-2 2 13 16,-11 0 0-16,-18-1 0 15,-6-9 0-15,-1-8 1 16,5-10 32-16,9-9 0 15,9-12-10-15,13-9 5 16,0-9-14-16,25-9 46 0,21-8-60 31,7-6 0-31,10 0 0 0,-6-4 0 0,-6-6 0 16,-11 2 0-16,-17 0 0 16,-17 2 0-16,-6-1 0 15,0 2 0-15,-26-9-113 16,2 1-529-16,-1 0-1220 0</inkml:trace>
  <inkml:trace contextRef="#ctx0" brushRef="#br0" timeOffset="3164.35">25128 7864 1545 0,'0'0'571'16,"0"0"-214"-16,0 0 183 0,0 0-299 16,0 0-39-16,0 0-42 15,0 0-38-15,98-46-44 16,-84 32-15-16,-4-4-27 15,-3-2-3-15,-3-2-12 16,-4-4-8-16,0 0 5 16,-6-2-18-16,-17 6 0 15,-6 6-1-15,-6 8-5 16,-3 8 5-16,-2 0 0 16,5 14 0-16,2 10 0 15,12 4-14-15,7 4 5 0,12 2 9 16,2 0 1-16,14 2 1 15,17-2 1-15,13 2 4 16,10 1-6-16,2 1-4 16,0 2 4-16,-8 2 0 15,-10 0-7-15,-16-2-5 16,-13 0-8-16,-9-4 7 16,-15-2 1-16,-23-6-14 15,-7-6 16-15,-6-8 9 16,2-11 1-16,4-3 4 15,9-13 8-15,13-17 33 16,9-12-1-16,14-8-32 16,0-10 10-16,22 0-2 0,18-2-20 15,7 8 10-15,4 9-9 16,0 15-2-16,-1 12-30 16,-10 16-89-16,-5 8-229 15,-8 18-436-15,-10 6-580 0</inkml:trace>
  <inkml:trace contextRef="#ctx0" brushRef="#br0" timeOffset="3368.53">25780 8271 2395 0,'0'0'722'0,"0"0"-340"16,0 0-70-16,-2 125-168 15,-6-73-89-15,-8 4-37 16,-2 0-7-16,-4-6-11 16,3-6-15-16,7-9-96 15,12-20-210-15,0-8-329 16,4-7-372-16</inkml:trace>
  <inkml:trace contextRef="#ctx0" brushRef="#br0" timeOffset="3826.89">26464 8005 1743 0,'0'0'662'0,"0"0"-304"16,0 0 121-16,0 0-321 0,63-119-33 15,-61 93-13 1,-2 0 35-16,0 2-30 0,-15 0-39 15,-12 4-22-15,-4 4-20 16,-7 8-11-16,-3 8-25 16,-1 0 0-16,2 16 0 15,5 14 0-15,8 4 0 16,9 2 0-16,11-2 0 16,7-8 0-16,2-4 0 15,21-9-26-15,8-12 13 16,5-1 1-16,6-1 11 15,1-20-1-15,-4 2 2 0,-5-2 5 16,-7 6 28-16,-7 2-17 16,-11 7-16-16,-5 6 0 15,-2 0 0-15,0 16 0 16,3 18 0-16,-3 12 0 16,0 8 0-16,-2 5 0 15,0-1 0-15,0-6 0 16,0-4 0-16,0-10 0 15,0-8 0-15,0-12-101 16,20-15-375-16,1-3-289 16,1 0-638-16</inkml:trace>
  <inkml:trace contextRef="#ctx0" brushRef="#br0" timeOffset="4031.07">26992 8207 2218 0,'0'0'759'0,"0"0"-181"16,0 0-240-16,0 0-135 16,52 121-203-16,-52-75 0 15,-7 6 0-15,-18 0 0 16,1-2 0-16,0-4 0 16,2-6 0-16,10-8-98 15,7-11-416-15,5-16-433 16</inkml:trace>
  <inkml:trace contextRef="#ctx0" brushRef="#br0" timeOffset="4527.28">27846 7395 2192 0,'0'0'757'15,"0"0"-279"-15,0 0-193 16,0 0-190-16,0 0-53 15,-116 122 0-15,76-47 16 16,-2 9 7-16,1 8-29 0,15-2 10 16,10-3-46-1,16-11 0-15,2-14 0 0,32-14 0 32,11-14 0-32,10-16 0 15,5-16 0-15,0-2 0 0,0-16-3 16,-8-16 3-16,-12-8 3 15,-14-6-3-15,-12-4 0 16,-14 2 0-16,0 5 0 16,-20 15 0-16,-22 14 0 15,-12 14 0-15,-12 6 0 0,-11 30 0 16,4 12 0-16,-5 27 0 16,22-13-293-16,20-10-745 0</inkml:trace>
  <inkml:trace contextRef="#ctx0" brushRef="#br0" timeOffset="4794.64">28452 8123 514 0,'0'0'2772'15,"0"0"-2307"-15,0 0-237 0,0 0-111 16,0 0-117-16,0 0 0 16,-43 120 0-16,24-60 0 15,-8 1 0-15,-2-5 0 16,0-6 0-16,2-8 0 16,10-12 0-16,15-22-276 15,2-8-540-15,0 0-644 0</inkml:trace>
  <inkml:trace contextRef="#ctx0" brushRef="#br0" timeOffset="5139.14">28889 7355 2521 0,'0'0'753'16,"0"0"-186"-16,0 0-312 15,0 0-255-15,0 0 0 16,0 0 0-16,0 0 0 16,-34 56 0-16,14 0 0 15,-5 6 0-15,-1 1 0 16,2-7 0-16,3-8 0 0,8-10 0 16,7-10 0-16,6-10 0 15,0-8 0-15,26-8 0 16,12-2 0-16,9 0 0 15,4 0 0-15,0-6 0 32,-4 2 0-32,-7 2 0 0,-9 2 0 0,-4 0-233 15,-7 0-389-15,-7 2-537 0</inkml:trace>
  <inkml:trace contextRef="#ctx0" brushRef="#br0" timeOffset="5367.17">29042 7644 1793 0,'0'0'692'0,"0"0"-80"16,0 0-157-16,0 0-239 15,0 0-8-15,0 0-88 16,0 0-120-16,34-69 0 16,-32 94 0-16,-2 15 0 15,0 16 0-15,0 10 0 16,0 6 0-16,-7 1 0 15,1-5 0-15,-1-6 0 16,4-12 0-16,3-10-8 16,23-20-374-16,8-10-537 0,10-10-844 15</inkml:trace>
  <inkml:trace contextRef="#ctx0" brushRef="#br0" timeOffset="5532.95">29686 7953 2362 0,'0'0'718'16,"0"0"-208"-16,0 0-4 16,0 0-506-16,0 0 0 15,67 142 0-15,-67-90 0 16,-9 2 0-16,-24-2 0 0,-12-2 0 16,-8-3 0-16,-27-7-60 15,11-12-532-15,11-14-650 0</inkml:trace>
  <inkml:trace contextRef="#ctx0" brushRef="#br0" timeOffset="6131.37">30083 7110 1928 0,'0'0'776'0,"0"0"-121"16,0 0-121-16,0 0-331 15,0 0-203-15,0 0 0 16,0 0 0-16,25 43 0 15,-19 19 0-15,3 10 0 16,0 4 0-16,-2 0 0 16,-1-5 0-16,1-11 0 15,-1-15 0-15,1-12 0 16,15-29-344-16,1-4-523 16,0-8-436-16</inkml:trace>
  <inkml:trace contextRef="#ctx0" brushRef="#br0" timeOffset="6335.59">30522 7032 2090 0,'0'0'771'0,"0"0"-212"15,0 0-224-15,0 0-214 16,0 0 31-16,-7 132-84 16,1-61-68-16,1 5 0 15,0 2 0-15,3 3 0 16,2-8 0-16,0-2 0 15,0-7 0-15,10-12 0 0,16-8 0 16,-4-14-466-16,3-16-614 16</inkml:trace>
  <inkml:trace contextRef="#ctx0" brushRef="#br0" timeOffset="6532.33">30908 7666 2313 0,'0'0'802'0,"0"0"-224"15,0 0-287-15,0 0-179 16,0 0-112-16,0 0 0 16,-31 134 0-16,14-82 0 15,-1 0 0-15,3-3 0 0,6 1 0 16,7-14-478-16,2-14-638 0</inkml:trace>
  <inkml:trace contextRef="#ctx0" brushRef="#br0" timeOffset="6894.24">31299 7299 2054 0,'0'0'819'0,"0"0"-314"0,0 0-136 15,0 0-190-15,0 0-73 16,0 0-42-1,0 0-64-15,54-84 0 0,-29 84 0 16,-1 12 0-16,-2 12 0 16,-2 10 0-16,-9 6-68 15,-11 6 16-15,0 4 13 16,-24 0-21-16,-17 0 15 16,-5-6 16-16,1-5 17 15,7-11 12 1,12-8 0-16,11-10 10 0,15-6 34 15,0-4 23-15,23 0 29 16,20 0-40 0,11-12-24-16,10-2-32 0,5 0 0 0,-2 2 0 15,-11 0-15-15,-10 2-86 16,-7-7-127 0,-16 6-240-1,-6-1-434-15</inkml:trace>
  <inkml:trace contextRef="#ctx0" brushRef="#br0" timeOffset="7397.44">31774 7000 2227 0,'0'0'574'15,"0"0"-16"-15,0 0-210 16,13-128-172-16,8 103-86 15,3 10-27-15,2 8-41 16,-1 7-22-16,0 3-1 16,-3 23 0-16,-5 14-32 15,-3 12-8-15,-9 6 7 16,-5 8 5-16,0-1 14 16,-21-3-3-16,2-8 11 15,5-8 6-15,7-8-1 16,7-10-22-16,13-6 2 0,26-8 2 15,12-8-11-15,7-6-44 16,0 0 34-16,-7-2 31 16,-11-12 10-16,-15 0 0 15,-14 4 40-15,-9 4 80 16,-2 6-34-16,-11 0-61 16,-16 12-24-16,-4 20 0 15,0 10-1-15,4 8 1 16,12 8-1-16,9 4-1 15,6 1 1-15,10-3 0 16,15-4 0-16,1-4 6 0,-2-3-5 16,-5-5 0-1,-13-4 3-15,-6-2-2 0,-6-2-2 16,-32-2 19-16,-20-2-13 16,-36 0-6-16,-71 4-69 15,19-8-461-15,-6-4-1213 0</inkml:trace>
  <inkml:trace contextRef="#ctx0" brushRef="#br0" timeOffset="8373.44">21745 9843 1437 0,'0'0'862'16,"0"0"-326"-16,0 0-155 15,0 0-23-15,0 0-185 16,0 0-147-16,0 0-25 15,11 81 31-15,23 33-14 16,0 2 3-16,-1-9-20 16,0-15-1-16,-3-32 0 15,-1-2 0-15,0-8 0 16,-8-18 7-16,-5-20-7 16,-5-12 11-16,1-15 92 0,-1-32-38 15,1-15-26 1,7-16-14-16,-4-10-25 0,5-2 0 15,-2 5 0-15,2 15 0 16,0 22 0-16,5 22 0 16,15 26-177-16,-7 16-375 15,0 14-438-15</inkml:trace>
  <inkml:trace contextRef="#ctx0" brushRef="#br0" timeOffset="8665.84">22371 10491 2221 0,'0'0'848'15,"0"0"-527"-15,0 0-36 16,0 0-149-16,116-84-62 16,-73 70-56-16,-5 10-6 15,-11 4-12-15,-12 6-9 16,-11 20-35-16,-4 12 35 15,-4 6-4-15,-19 3 12 16,2-1 1-16,-2-9 0 0,5-4 9 16,9-13 14-1,7-8-1-15,2-6-14 0,13-6-1 16,28 0 53-16,15-12-36 16,15-12-24-16,43-29-151 15,-19 7-472-15,-13 1-891 0</inkml:trace>
  <inkml:trace contextRef="#ctx0" brushRef="#br0" timeOffset="8839.08">23245 10135 1213 0,'0'0'1586'15,"0"0"-795"1,0 0-539-16,0 0 2 0,0 0-254 15,136-33 0-15,-87 29 0 16,16 2 0-16,-17 2-368 16,-7 0-690-16</inkml:trace>
  <inkml:trace contextRef="#ctx0" brushRef="#br0" timeOffset="8964.66">23418 10333 1827 0,'0'0'813'0,"0"0"-203"0,0 0-279 15,0 0-96-15,0 0-95 16,0 0-89-16,143-16-51 16,-83-8-146-16,-4-2-747 0</inkml:trace>
  <inkml:trace contextRef="#ctx0" brushRef="#br0" timeOffset="9606.91">24492 9665 1202 0,'0'0'1358'0,"0"0"-791"15,0 0-90-15,0 0-181 16,0 0-100-16,0 0-196 15,0 0 0-15,-62-86 0 16,27 102 0-16,-5 6 0 16,-3 4 0-16,7 0 0 15,7-2 0-15,10-2 0 16,9-4 0-16,10-2 0 16,0-2 0-16,16 2-3 15,13 1-21-15,9 2 23 16,2 3-10-16,-2 6 11 0,-2 5-18 15,-7 5-7 1,-14 6 13-16,-13 2-26 0,-2 2 11 16,-15-2 17-16,-20 1 0 15,-11-3 10-15,-4-4 6 16,-2-8 5-16,7-6 20 16,10-8 2-16,10-8-4 0,14-4 1 15,11-6-17-15,0 0 13 16,11 0-26-16,23 0 0 15,10 0 0 1,12 8 0-16,7 10 0 0,-5 10 0 16,-10 8 0-1,-14 8-9-15,-18 7-3 16,-16 8 3-16,-5 4 9 0,-24 5 0 16,-2-2 0-16,0-6 6 15,6-5-5-15,14-11 11 16,11-15-1-16,0-8-11 15,24-15 0-15,19-6 0 0,6-2 0 16,6-23 0 0,12-25-66-16,-11 2-201 0,-13 2-645 0</inkml:trace>
  <inkml:trace contextRef="#ctx0" brushRef="#br0" timeOffset="10075.16">25384 9378 1517 0,'0'0'568'16,"0"0"-63"-16,0 0 113 15,0 0-162-15,0 0-210 16,0 0-60-16,0 0-186 16,4-11 0-16,1 58 0 15,2 18 0-15,1 5 0 16,3 2 0-16,1-4 0 16,-3-6 0-16,-3-10 0 15,-4-9 0-15,-2-9 0 16,0-6 0-16,0-6 0 0,0-6-117 15,0-6-593-15,0-6-919 16</inkml:trace>
  <inkml:trace contextRef="#ctx0" brushRef="#br0" timeOffset="10271.84">25974 9968 2196 0,'0'0'762'15,"0"0"-247"-15,0 0-57 16,0 0-293-16,31 106-165 0,-33-54 0 16,-22 7 0-16,-5-1 0 15,-4-2 0-15,4-10 0 16,6-10 0-16,21-24-120 16,2-10-416-16,7-2-460 0</inkml:trace>
  <inkml:trace contextRef="#ctx0" brushRef="#br0" timeOffset="10636.21">26527 9404 390 0,'0'0'2186'15,"0"0"-1506"-15,0 0-322 0,0 0-97 16,0 0-189-16,0 0-58 15,0 0-14-15,116-54 0 16,-71 50-55-16,1 0-5 16,1-2-14-16,-11 0 31 15,-9 2 41 1,-12 0 2-16,-9 4 9 0,-4-2 86 16,-2 2 2-16,0 0-10 0,0 10-60 15,-4 16 0-15,-9 14 0 16,-1 13-27-16,1 11 0 15,0 6 0-15,-1 4 0 16,4 2 0-16,3-2 0 16,0-7 0-16,7-7 0 15,0-12 0-15,4-12-185 16,16-16-404 0,5-12-574-16</inkml:trace>
  <inkml:trace contextRef="#ctx0" brushRef="#br0" timeOffset="10832.09">27345 9906 1773 0,'0'0'840'16,"0"0"-137"-16,0 0-170 16,4 138-286-16,-6-84-247 15,-21 1 0 1,-10 0 0-1,-7-2 0-15,-7-7 0 0,-18 0-90 16,15-14-641 0,11-14-1280-16</inkml:trace>
  <inkml:trace contextRef="#ctx0" brushRef="#br0" timeOffset="11937.23">27725 9202 1382 0,'0'0'580'0,"0"0"34"0,0 0-26 16,0 0-132-16,0 0-219 16,0 0-87-16,0 0-61 15,10-14-89-15,-10 38 0 16,0 8 0-16,0 2 0 15,0-2 0 1,0-4 0-16,0-6 0 0,9-6 0 16,6-4 0-16,7-6 0 15,7 0 0-15,7-2 0 16,9 0 0-16,1 5 0 0,1 2 0 16,0 5 0-1,-8 7 0-15,-4 4 0 16,-11 5 0-16,-11 3 0 0,-10-1 0 15,-3 0 0-15,-5-4 0 16,-17-6 0-16,-7-2 0 16,-9-6 0-16,-9-6 0 15,-4-4 0-15,-3-6 0 16,-1 0 0-16,6 0 0 16,4 0 0-16,12-6-62 0,6-8-233 15,14 2-435-15,5 2-747 16</inkml:trace>
  <inkml:trace contextRef="#ctx0" brushRef="#br0" timeOffset="12528.14">27638 9230 1857 0,'0'0'795'0,"0"0"-226"31,0 0-230-31,0 0-134 16,0 0-29-16,0 0-21 0,0 0-155 15,159-64 0-15,-104 52 0 16,-1-2 0-16,0 2 0 16,-8 2 0-16,-13 0 0 15,-8 3 0-15,-11 7-20 16,-8 3-242-16,-3 17-504 16,-1 2-352-16</inkml:trace>
  <inkml:trace contextRef="#ctx0" brushRef="#br0" timeOffset="12763.48">28519 9856 2046 0,'0'0'668'15,"0"0"-127"-15,0 0-161 16,83 108-129-16,-73-68-124 15,-8 4-77 1,-2 6-17-16,-12 2-33 0,-22-2 0 16,-7 1-23-16,-1-8-79 0,5-6-111 15,8-15-126-15,13-12-347 16,14-10-546-16</inkml:trace>
  <inkml:trace contextRef="#ctx0" brushRef="#br0" timeOffset="13001.2">29045 9090 2299 0,'0'0'758'31,"0"0"-188"-31,0 0-252 0,0 0-167 0,0 0-151 16,0 0 0-16,37 106 0 15,-23-36 0-15,-1 10 0 16,-1 5 0-16,-6-5 0 16,1-8 0-16,-3-10-59 15,5-14-323 1,2-16-454-16,2-18-552 0</inkml:trace>
  <inkml:trace contextRef="#ctx0" brushRef="#br0" timeOffset="13331.83">29510 9169 2111 0,'0'0'669'16,"0"0"-62"-16,0 0-232 15,0 0-249-15,0 0-76 16,0 0 23-16,-35 129-29 16,26-67-3-16,5 0-41 15,4-5 0-15,2-10 0 16,17-10 0-16,10-11 0 0,5-16 0 31,4-10 0-31,0 0 0 0,-3-24 0 0,-1-12 0 16,-3-10 0-16,-4-11 0 15,-7-7 0-15,-7-6 0 16,-9 0 0-16,-4 6 0 16,-8 14 0-1,-26 20 0 1,-13 21 0-16,-6 12 0 0,-5 39 0 15,5 46-282-15,15-6-576 0,20-8-890 0</inkml:trace>
  <inkml:trace contextRef="#ctx0" brushRef="#br0" timeOffset="13536.25">30085 9475 1612 0,'0'0'1365'0,"0"0"-780"16,0 0-229-16,0 0-178 16,0 0-178-16,0 0 0 15,5 132 0-15,-10-72 0 0,-9 0 0 16,1-6 0-16,3-3 0 16,2-11-21-16,8-20-362 15,10-11-456-15,9-9-492 0</inkml:trace>
  <inkml:trace contextRef="#ctx0" brushRef="#br0" timeOffset="13960.98">30526 9133 1989 0,'0'0'769'15,"0"0"-194"1,0 0-104-16,0 0-324 0,0 0-71 15,45-104-41-15,-11 103-28 16,3 1-7-16,3 0 0 16,-5 10-18-16,-3 9-26 15,-12 3-8-15,-9 5-8 16,-11-1 9-16,0-2 18 16,-20 2 23-16,-9-4 9 15,3-2 2-15,1-4-1 16,8-6 0-16,9 0 0 0,8-4 0 15,2 0 1 1,25 0 5-16,16 2 12 0,3 2-17 16,8 0 6-16,-4 6-7 15,-9 2-1-15,-9 2 0 16,-12 6-7-16,-13 1 8 16,-7 0 0-16,-9 4 0 15,-25-5 9-15,-8 0-7 16,-10-5-1-16,-1-2 10 15,0-5-11-15,7-8-14 16,13-4-121-16,33-2-225 16,0-18-454-16,21-5-912 0</inkml:trace>
  <inkml:trace contextRef="#ctx0" brushRef="#br0" timeOffset="14564.61">31206 8827 1935 0,'0'0'872'0,"0"0"-377"15,0 0-114-15,0 0-219 16,0 0-116-16,0 0-41 0,151-56-5 16,-106 80-23-16,-3 8-47 15,-8 4-10-15,-12 4-10 16,-13 2 9-16,-9 5 35 15,-5-1 17-15,-21-2 18 16,-6-4 11-16,3-6 1 16,2-8-1-16,10-6 12 15,15-8-12-15,2-2 0 16,13-2 13-16,25 0 6 16,7-2-7-16,5-2-11 15,2-2-1-15,-7 0 0 16,-9 0-22-16,-13 0 11 15,-9-2 11-15,-12 4-1 0,-2 0 1 16,-4 6 0-16,-21 6 37 16,-10 6 16-16,-7 6-1 15,1 4-10-15,6 7-25 16,8 1-11-16,12 4 1 16,12 2-6-1,3 0 5-15,7 0-6 0,18-2-11 0,4 0-13 16,2-2-18-16,-2-4 24 15,-5-1 9-15,-6-3 2 16,-10-4 7-16,-5 0 0 16,-3 0-5-16,-7 0 5 15,-20-2 13 1,-10-2 30-16,-5-2-2 0,-6-6 4 16,4-6-8-16,1-2-22 0,10-4-15 15,8-6 0-15,12 0-75 16,13-22-153-16,15-8-537 15,17-4-864-15</inkml:trace>
  <inkml:trace contextRef="#ctx0" brushRef="#br0" timeOffset="14738.84">32244 9978 2550 0,'0'0'63'16,"0"0"-63"-16,0 0-1540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58:38.6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14841 12683 1714 0,'0'0'477'16,"0"0"-350"-16,0 0 189 15,0 0 142-15,0 0-250 0,0 0-76 16,-42-78-17 0,42 66 43-16,0 4-8 0,0 0-50 15,0 2-34-15,-5 0-34 16,-4-2-31-16,2 4-2 15,1-1-24-15,2 4-22 16,0 1 14-16,2 0-57 16,0 0 17-16,-2 0 35 15,-3 0-14-15,-1 8-74 16,-10 24-162-16,-1 0-543 0,4-4-988 16</inkml:trace>
  <inkml:trace contextRef="#ctx0" brushRef="#br0" timeOffset="701.65">17445 14636 1590 0,'0'0'399'16,"0"0"-56"-16,0 0 30 0,0 0-96 15,0 0-114 1,0 0-34-16,0 0-26 0,-13-90 59 16,33 62-21-16,-2-4-42 15,0 1-32-15,-3 3-44 16,-3 6-14-16,-6 8 7 15,-2 9-16-15,-4 5 0 16,0 0-11-16,0 22 2 16,-8 14 9-16,-6 10 11 15,3 2-11-15,2-8 9 16,7-8-8-16,2-16-2 16,2-10 1-16,25-6 0 0,9-16 46 15,10-18 3-15,6-14-11 16,1-6-1-1,-6-4-26-15,-12 1 10 16,-10 11-21-16,-25 18-90 0,-9 16-418 16,-20 12-1367-16</inkml:trace>
  <inkml:trace contextRef="#ctx0" brushRef="#br0" timeOffset="2072.19">11458 12757 2102 0,'0'0'674'15,"0"0"-438"-15,0 0-13 16,0 0-69-16,0 0-82 15,0 0 28-15,0 0-4 16,134 75-22-16,-81-46 23 16,8 1-34-16,7-2-21 15,9-3-3-15,5-7-30 0,5-10-8 16,4-8 0-16,3 0-1 16,-3-8 17-1,0-14-16-15,-4-6 9 0,-6-2-10 16,-8-2 1-16,-8 1 9 15,-3 8-10 1,-6 6 0-16,0 9 1 0,-2 8 5 16,-2 0-6-16,6 20 0 15,3 7-1-15,3 1 0 16,1-1 1-16,-1-4 0 16,1-7 3-16,0-9-3 15,-3-7 1-15,3 0 8 16,0-10-8-16,-1-13-1 0,1-5 0 15,-1-2-6-15,-6-1 6 16,-8 7 1-16,-11 8 0 16,-5 10-1-16,-7 6-2 15,2 0 2-15,2 12-6 16,9 10-3-16,7 2 8 16,10 0-6-16,11-3 7 0,3-6 15 15,2-6-13 1,3-9 3-16,-5 0-5 0,-7 0 0 15,-3-9 7-15,-10 1-6 16,-9 2 0-16,-4 2 17 16,0 4-12-16,0 0 10 15,0 0-11 1,2 7 3-16,0 0-11 0,2 4 3 16,3-4 0-16,2 0 0 15,4-7-11-15,2 0-20 16,36-17-104-16,-12-9-168 15,-9-6-488-15</inkml:trace>
  <inkml:trace contextRef="#ctx0" brushRef="#br0" timeOffset="3278.19">17904 12759 1455 0,'0'0'661'0,"0"0"-280"16,0 0-48-16,0 0-8 15,0 0-132-15,0 0-60 16,0 0-10-16,4-4-28 16,4 16-32-16,2 2-24 15,4 2-30-15,6 2 3 16,5-4-5-16,1-2 8 16,6-3-13-1,3-8 10-15,3-1 6 0,7 0-17 0,1-5-1 16,6-16 12-16,-1-1-6 15,-2 0 4-15,-2 0-9 16,-7 6 1-16,-7 6-2 16,-8 8-5-16,-8 2-16 15,3 8 12 1,1 18-1-16,4 6 4 0,6 4 6 16,6 3 0-16,10-7 0 15,4-8-7-15,7-12-11 16,2-11 4-16,5-1 14 0,0-18 15 31,-1-11-3-31,-2-10-6 0,-4 2 13 0,-6 0-18 31,-10 9-1-31,-11 8 1 16,-6 10 0-16,-3 10-1 16,0 0 0-16,5 12-1 15,4 12 0-15,9 4-6 16,7-1 6-16,5-5 0 15,3-8 1-15,0-10 8 0,4-4 0 16,-4 0 1 0,-3-15 6-16,-10-3-15 0,-7-4 8 15,-8 2-2-15,-6 0-6 16,-6 2-10-16,-9 2-194 16,-4 6-375-16,2 2-768 0</inkml:trace>
  <inkml:trace contextRef="#ctx0" brushRef="#br0" timeOffset="4905.92">23058 12715 1458 0,'0'0'339'0,"0"0"32"15,0 0-21-15,0 0-139 16,0 0-115-16,0 0-20 16,0 0 17-16,0-8-5 0,0 8 3 15,0 0-4-15,2 6-5 16,13 6 23-16,10 4-30 16,8 2-24-16,5 1-30 15,7-6-19-15,4-3 26 16,4-4-27-16,3-6 10 15,2 0-4-15,2-2-7 16,1-16 24-16,-5-4-15 16,-4 0 12-16,-4 2 27 15,-4 2-26-15,-7 4 7 0,2 8-10 16,-4 6-10-16,1 0 2 16,4 4-11-1,5 14 0-15,3 6-1 16,8 0 5-16,2-4-4 15,7-8 0-15,-1-10 0 16,3-2 20-16,3-11-19 16,-1-20 22-16,-5-5 28 15,1-4-16-15,-7 0 4 16,-9 6-23-16,-9 6-7 16,-11 12 3-16,-7 10-12 15,-6 6-6-15,2 6 5 16,6 18 1-16,7 8 1 15,12 4-1-15,7 0 1 0,8-6-2 16,3-6 0-16,1-12-11 16,0-8 11-16,-4-4 0 15,-4-2 0-15,-2-18 1 16,-2-4 0-16,-3-4 9 16,0-2-9-16,-2 2 0 15,-8 6-6-15,-5 8 12 16,-8 8-12-16,-1 6 5 15,-4 0 1-15,8 4 0 16,7 14-9-16,5 2 7 0,13 0 2 16,8-4 0-16,7-6 7 15,5-6-7-15,-1-4 0 16,0 0 2-16,-5-4-2 16,-5-12 0-16,-5-2 18 15,-7 0-3-15,-3-4 6 16,-3 0-1-16,-1 1-20 15,-4 3 0-15,-1 3 0 16,-5 3 0-16,-6 3 0 16,-9 5 0-16,-9 3 0 15,-6 1 0-15,-2 0 0 16,0 0 0-16,0 0 0 0,0-6-66 16,0-1-251-16,-2-3-819 0</inkml:trace>
  <inkml:trace contextRef="#ctx0" brushRef="#br0" timeOffset="7438.33">7421 13842 1091 0,'0'0'1476'0,"0"0"-1151"15,0 0-40-15,0 0 88 0,0 0-121 16,0 0-156 0,0 0-45-16,15-48-14 0,-9 54-37 15,4 18 1-15,11 4-1 16,12 10 12-16,11 2-12 16,14-4 6-16,11-8-7 15,7-11 2-15,6-12-1 16,3-5 15-16,-2-5-14 15,-4-17 14-15,-7-5-12 16,-7-5-1-16,-7 2-2 0,-12 6 1 16,-7 4 5-1,-8 10 3-15,-5 8-9 0,-1 2-1 16,2 12-5-16,6 16-7 16,5 10 7-16,7 2-3 15,5-5 1-15,8-3 7 16,2-10-23-16,5-12 16 15,1-10 7-15,-4 0-16 16,-5-13 16-16,-8-13 1 16,-7-2 0-16,-5 0 14 15,-9 1-13-15,-3 2 0 0,-3 9-1 16,1 6 0 0,-2 10-1-16,4 0-11 0,6 0 11 15,10 16-1-15,7 2 3 16,10-1-2-16,7-6-19 15,35-11-177-15,-13 0-149 16,-15-2-638-16</inkml:trace>
  <inkml:trace contextRef="#ctx0" brushRef="#br0" timeOffset="8241.18">15529 13770 1164 0,'0'0'259'0,"0"0"-215"16,0 0-44-16,0 0-131 16,0 0-112-16,0 0-736 0</inkml:trace>
  <inkml:trace contextRef="#ctx0" brushRef="#br0" timeOffset="8644.25">15367 13868 1437 0,'-5'0'606'0,"3"0"-123"0,0 0-107 16,2 0-53-16,0 0-68 16,0 0-66-1,0 0-14-15,2 0-52 16,23 0-45-16,34-4-27 15,59-12-51-15,75-6 0 16,42-4 0-16,29 0 0 16,0 4 0-16,-17 4 0 15,-4 0 0-15,-6 4 0 0,-15 2 0 16,-14 2 0 0,-21 6 0-16,-25 1 0 0,-39 2 0 15,-34 1 0-15,-27 0 0 16,-19-3 0-16,2 2 0 15,-1-3 0-15,1-1 0 16,-10 0 0-16,-1 1 0 16,-5 0 0-16,-3-1 0 15,-3 4 0-15,-6-2 0 16,-3 3-20 0,-12 0-251-16,-2 0-315 0,0 0-391 0</inkml:trace>
  <inkml:trace contextRef="#ctx0" brushRef="#br0" timeOffset="9179.99">15751 14034 1487 0,'0'0'349'0,"0"0"-141"15,-129 3 93-15,90-1-39 16,14-2-10-16,10 0-21 16,7 0-42-16,6 0-12 15,2 0-32-15,0 0-16 16,0 0-13-16,0 0-41 15,0 0-9-15,0 0-9 0,0 0-5 16,0 0-52-16,0 0 0 16,21 0 0-16,35-10 0 15,57-8 0-15,79-7 0 32,53 1 0-32,42 1 0 0,16 2 0 0,-16 3 0 15,-4 0 0-15,-22 2 0 16,-36 0 0-16,-55 4 0 15,-57 2 0-15,-49 6 0 16,-27-2 0-16,-11 4 0 16,-8 0 0-16,-7 0 0 15,-6 2 0-15,-5 0 0 0,4 0 0 16,3 0 0-16,8 0 0 16,5 0 0-16,1 0 0 15,3 6-3-15,-6 0-336 16,-8-6-717-16</inkml:trace>
  <inkml:trace contextRef="#ctx0" brushRef="#br0" timeOffset="9368.84">18702 13772 2935 0,'0'0'699'16,"0"0"-513"-16,0 0-186 16,0 0-167-16,0 0-1286 0</inkml:trace>
  <inkml:trace contextRef="#ctx0" brushRef="#br0" timeOffset="24200.84">3353 5238 922 0,'0'0'344'16,"0"0"-126"-16,0 0 23 15,0 0-48 1,0 0-15-16,0 0 90 0,-9-43-12 16,4 37-11-1,-2 1-29-15,1-4-43 0,-3 3-3 16,-2-2-41-16,-2 2-46 0,-3 2 11 16,-4 2-35-1,-2 2-26-15,-3 0-11 0,-2 0-22 16,0 10 8-16,3 10-8 15,-2 4-5-15,-1 7 5 16,2 2 0-16,-2 7 0 16,0 5 6-16,1 9 2 15,0 4-2-15,-4 8 3 16,1 4-8-16,3 1 23 16,1 1-16-16,4-4 2 15,4 0 23-15,3 0-24 16,6 2 14-16,1 5-13 15,3 3-9-15,-3 4 20 0,0 2-20 16,1 5-1-16,-3 1 13 16,0 0-12-16,2 0 6 15,0-1-7-15,3-1 0 16,0-2 3-16,2 0-3 16,-1-2 0-1,1 1 17-15,0-3-6 0,2 2 16 16,0 0-27-16,0 3 0 15,0 1 0-15,0 2 0 16,4 0 0-16,3 0 0 16,4-1 0-16,0-5 0 0,0-2 0 15,5-3 0 1,-3-3 0-16,2-2 0 0,4 0 0 16,1 0 0-16,-1 0 0 15,6 1 0-15,0-3 0 16,2-2 0-16,2-2 0 15,2-4 0-15,0-2 0 16,2-4 0-16,5 1 0 16,0-5 0-1,5-4 0-15,3-4 0 0,3-8 0 16,5-4 0-16,1-4 0 16,3-6 0-16,2-3 0 0,-2-3 0 15,2-7 0-15,-1-3 0 16,1-1 0-1,0-7 0-15,0 0 0 0,0 0 0 16,1-11 0-16,-7-4 0 16,4-3 0-16,-4-4 0 15,2-3 0-15,-2 0 0 16,1-6 0-16,1-3 0 16,0-4 0-16,-1-6 0 15,1-2 0-15,0-2 0 16,-3 0 0-16,-1-2 0 15,-6 1 0-15,1-1 0 16,-3 0 0-16,-1 0 0 0,-1-4 0 16,3-3 0-16,-3-4 0 15,2-4 0-15,1-1 0 16,-3-2 0-16,-4 0 0 16,-4 2 0-1,-6-1 0-15,-5 1 0 0,-5 0 0 16,-3-4 0-16,-3-6 0 15,-3-4 0-15,-5-5 0 16,0-3 0-16,-2 0 0 16,-2-3 0-16,0 3 0 15,0 0 0-15,0 2 0 0,-6 0 0 16,-3-3 0-16,-2 1 0 16,0-2 0-16,0 0 0 15,-3-3 0-15,1-1 0 16,1 2 0-16,-3 0 0 15,-1 3 0-15,-3 7 0 16,-4 4 0-16,-1 2 0 16,-3 4 0-1,-1 0 0-15,-1 4 0 0,2-3 0 16,2 5 0-16,0 0 0 16,5 2 0-16,0 3 0 0,2 7 0 15,-1 2 0-15,-2 4 0 16,-1 4 0-16,-3 4 0 15,-1 0 0 1,-5 0 0-16,-5-3 0 0,0 4 0 16,1 0 0-16,-3 1 0 15,0 4 0-15,0 0 0 16,0 4 0-16,-2 0 0 16,3 4 0-16,-4 4 0 15,3 4 0-15,3 4 0 0,1 3 0 31,1 6 0-31,0 0 0 16,-1 5 0-16,-2 0 0 16,2 0 0-16,-1 0 0 15,2 0 0-15,-1 7 0 16,3 0 0-16,-2 2 0 16,2 0 0-16,-1 2 0 15,1 3 0-15,2-2 0 16,2 4 0-16,-2-2 0 15,0 2 0-15,-2-2 0 16,2 0 0-16,-2 0 0 16,0 0 0-16,0 2 0 15,2 0 0-15,2 0 0 0,1 4 0 16,3 0 0-16,1 2 0 16,3 3 0-16,2-4 0 15,-1 4 0-15,5-3-33 16,2 0-53-16,2-2-85 15,9 2-142-15,0-6-305 16,2-10-310-16</inkml:trace>
  <inkml:trace contextRef="#ctx0" brushRef="#br0" timeOffset="26132.64">9304 4923 1896 0,'0'0'377'0,"0"0"125"15,0 0-206-15,0 0-79 16,0 0-63-16,0 0 11 16,0 0 2-16,-83-56-62 15,64 52-9-15,-6 1-45 16,-6 3-38-16,-7 0 8 16,-9 0-9-16,-9 8-12 0,-4 10 12 15,-3 6-12-15,-1 9 6 16,1 5 0-16,5 6-6 15,8 6 0-15,0 6 0 16,8 6 0-16,0 9 0 16,2 7 0-16,2 6 0 15,0 4 0-15,5 4 0 16,-1 2 0-16,0 17 0 16,-1 17 0-16,2 19 0 15,1 3 0-15,8-8 0 16,9-13 0-16,8-13 0 0,5 3 0 15,2 1 0 1,0 4 0-16,0 0 0 0,2-1 0 16,9-5 0-16,4-4 0 15,3-1 0-15,-2 1 0 16,2 0 0-16,2-3 0 16,-7-17 0-16,3-18 0 15,-5-16 0-15,3-4 0 16,3 11 0-16,3 9 0 15,3 10 0-15,1-6 0 16,0-4 0-16,3-7 0 0,2-5 0 16,0-6 0-16,5-4 0 15,-1-6 0-15,5-4 0 16,-3-4 0-16,4-4 0 16,1-4 0-16,-1-5 0 15,6-5 0-15,0-3 0 16,4-5 0-16,-1-1 0 15,4-5 0-15,2 0 0 16,-4-4 0-16,2-2 0 16,2-2 0-16,2 0 0 0,-2 0 0 15,7 0 0-15,1 0 0 16,-2-4 0-16,3-4 0 16,-5 0 0-16,-3-3 0 15,-1-2 0-15,-5-7 0 16,-2-2 0-16,-3-7 0 15,1-3 0-15,-3-6 0 16,1-2 0-16,1-4 0 16,-2-4 0-16,3-4 0 15,-3-3 0-15,1-3 0 16,-1-4 0-16,0-4 0 0,-1-4 0 16,-3-8 0-16,-1-7 0 15,-1-5 0-15,4-18 0 16,-4 10 0-16,-3-3 0 15,1 1 0-15,-7 16 0 16,2-12 0-16,-6 4 0 16,0 1 0-16,-5-11 0 15,-5-18 0-15,-7-21 0 16,-6-7 0-16,0 8 0 16,0 5 0-16,0 15 0 15,-4-3 0-15,-2 7 0 0,-1 18 0 16,1 24 0-16,-2 22 0 15,0 8 0-15,-3-5 0 16,-7-2 0-16,-5-6 0 16,-1 3 0-16,-5 0 0 15,-4-4 0-15,-6-4 0 16,0-6 0-16,-3-3 0 16,-4 1 0-16,5 2 0 15,-5 3 0-15,2 3 0 16,0 4 0-1,-1 4 0-15,3 2 0 0,-3 2 0 0,1 2 0 16,-1 4 0-16,-2 4 0 16,-2 5 0-16,3 9 0 15,-6 8 0-15,1 8 0 16,-4 6 0-16,-3 4 0 16,-3 0 0-16,-3 4 0 15,-1 10 0-15,5-2 0 16,0 1 0-16,6-2 0 15,1-3 0-15,-1 2 0 16,3-2 0-16,-2 1 0 16,1 1 0-16,4 2 0 15,5 3 0-15,5 10-99 0,-8 17-391 32,7-6-251-32,6-2-545 0</inkml:trace>
  <inkml:trace contextRef="#ctx0" brushRef="#br0" timeOffset="27583.79">3388 5921 1392 0,'0'0'635'0,"0"0"-307"15,0 0 137-15,0 0-214 16,0 0-18-16,0 0-42 15,0 0-26-15,-24-12-15 16,24 4-25-16,0 2-34 16,0-2-21-16,0-2-70 15,0 2 0-15,6 0 0 16,10 0 0-16,9 4 0 16,4 4 0-16,4 0 0 15,1 8 0-15,-1 14-41 0,-6 10-13 16,-10 6-12-1,-7 6-10-15,-10 6 41 0,-5 0 29 16,-19-1 6-16,-8-3 14 16,3-10-14-16,3-6 11 15,7-12-11-15,9-10 0 16,5-6 26 0,5-2-1-16,0 0 14 0,11-14-4 15,14-16-28-15,12-10-7 16,9-12 0-16,2-4-12 15,-1 0 12-15,-9 1-3 0,-9 10 3 16,-11 6 6 0,-9 9 0-16,-7 8 21 0,-2 8 9 15,0 6 25-15,0 2-61 16,0 6 0-16,0 0 0 16,-2 0 0-16,0 0 0 15,-3 2 0-15,0 14 0 16,-2 10-8-16,3 14 8 15,0 8-2-15,4 7 2 16,0-1-1-16,4-4-7 16,21-8-34-16,4-10-60 15,2-10 6-15,2-12 9 0,-4-10 44 16,0 0 35-16,-4-14 8 16,-1-14 14-16,-4-4 21 15,-4-4-25-15,-1 0 14 16,-6 4 12-1,-1 9 17-15,-4 9 26 0,-4 6-11 16,0 8 10-16,0 0-78 16,0 0 0-16,0 10 0 15,0 20 0-15,0 15 0 16,0 15 0-16,0 8 0 16,0 4 0-16,4-1 0 15,3-6 0-15,3-8 0 16,0-11 0-16,1-12 0 0,0-8-45 15,3-16-134-15,-4-8-202 16,-3-2-616-16</inkml:trace>
  <inkml:trace contextRef="#ctx0" brushRef="#br0" timeOffset="28338.33">3407 7102 72 0,'0'0'2271'0,"0"0"-1743"0,0 0-262 16,0 0-123-16,0 0-81 16,52-116-26-16,-25 90-9 15,2 6-19-15,2 8-8 16,-2 12 0-16,-2 0-16 16,0 18 4-16,-4 18 1 15,-8 10 11-15,-9 8-1 0,-6 6-6 16,0 2 7-16,-8-5 2 15,-11-7-2-15,2-14 1 16,3-12 0-16,8-10 6 16,4-12 26-16,2-2 32 15,0-6 80-15,2-24-7 16,14-14-100 0,5-16-26-16,8-10-12 0,5-8-8 15,-3 3 7-15,-2 11-7 16,-9 14 8-16,-7 16 0 15,-5 16 1-15,-8 10 72 16,0 8 34-16,0 0-55 16,-5 15-37-16,-6 18-15 15,0 15 0-15,2 10-1 0,4 8-10 16,5 3 11-16,0-8-1 16,16-6-5-16,11-11 0 15,6-14-3-15,1-10-49 16,-1-12 10-16,-2-8-44 15,5-12-89-15,-12-14-198 32,-3-2-721-32</inkml:trace>
  <inkml:trace contextRef="#ctx0" brushRef="#br0" timeOffset="28709.38">4041 7239 1901 0,'0'0'715'15,"0"0"-364"-15,0 0 8 16,0 0-209-16,0 0 19 16,0 0 1-16,0 0-71 15,98 0-45-15,-67 0-48 16,-2 12 6-16,-4 8-12 16,-7 10-1-16,-14 6-34 15,-4 8-13-15,-4 4 30 0,-21 0 17 16,-6-1 2-16,2-7 24 15,4-11 14-15,10-8 9 16,8-11 13-16,7-6-22 16,0-4-39-16,25 0 0 15,20-10 0-15,19-11 0 16,14-4 0 0,7-4 0-16,-12 6 0 0,-17 6-56 15,-23 9-62-15,-28 8 7 16,-23 30-47-16,-22 10-121 15,-7 5-840-15</inkml:trace>
  <inkml:trace contextRef="#ctx0" brushRef="#br0" timeOffset="29339.78">3646 8263 1083 0,'0'0'1165'16,"0"0"-704"-16,0 0 87 15,0 0-247-15,0 0-54 16,0 0-73-16,0 0-57 15,-15-43-117-15,15 38 0 16,2-3 0-16,15-2 0 16,4 2 0-16,8 2 0 15,4 6 0-15,1 0 0 16,1 12 0-16,-6 14 0 16,-8 10 0-16,-10 8-29 0,-11 6-34 15,0 3 0 1,-13 1 44-16,-12-6 16 0,0-8 3 15,6-12 1-15,7-12 11 16,8-11 3-16,4-5 2 16,0 0 26-16,11-23-22 15,15-11-13-15,7-12-4 16,4-6-4 0,5-8-1-16,-4-5 1 0,-7-1 0 15,-4 2 7-15,-11 8-6 0,-5 10 11 16,-7 12-4-16,-4 14-7 15,0 14 27-15,0 6-28 16,-2 10 0-16,-9 24 0 16,-1 12 0-16,4 14 0 15,3 5 0-15,5 3 0 16,0-6 0-16,15-8 0 16,8-12 0-16,2-10 0 15,-1-10-45-15,-1-12-56 31,-4-10-116-31,4-10-146 0,-6-18-450 0,-3 0-779 0</inkml:trace>
  <inkml:trace contextRef="#ctx0" brushRef="#br0" timeOffset="29735.9">4230 8322 2376 0,'0'0'705'0,"0"0"-221"15,0 0-235-15,0 0-160 0,0 0-5 16,0 0-21-16,0 0-17 16,54-61-46-16,-38 61 0 15,1 2 0-15,-3 14-26 16,-3 8-25-16,-9 2-15 16,-2 5-7-16,0-1 40 15,0-4 15-15,-8-6 18 16,3-8 6-16,0-6-5 15,5-6 4-15,0 0 25 16,0 0-2-16,14 0-1 16,11-10-7-16,8-4-5 0,5 2-8 15,1 2-7 1,0 3-1-16,-6 7-5 0,-6 0-27 16,-7 13 10-16,-9 13-11 15,-6 6 31-15,-5 4 3 16,-2 2 19-16,-21 2 19 15,-8 0 4-15,-5-6 7 16,-2-1-4-16,-2-9-10 16,0-10-35-16,0-10 0 15,-7-14-75-15,9-16-403 16,9-9-835-16</inkml:trace>
  <inkml:trace contextRef="#ctx0" brushRef="#br0" timeOffset="31271.08">8994 5546 2074 0,'0'0'658'0,"0"0"-189"0,0 0-192 16,0 0-139-16,0 0-50 15,0 0-46-15,-13 24-42 16,13 12 16-16,0 8-15 16,0-1 5-16,2-3-6 15,13-10 0-15,6-10-1 16,1-12-6-16,4-8 5 15,3 0-3-15,2-26 5 16,1-10 24-16,-1-8-9 16,-2-5-6-16,-7 1 33 15,-3 8 10-15,-11 10 14 0,-1 12 11 16,-7 12-20-16,0 6-57 16,0 0 0-16,0 4 0 15,0 22 0-15,0 14 0 16,0 14 0-16,0 10 0 15,0 9 0-15,0 1 0 16,6 2 0-16,2 3 0 16,0-2 0-16,1-2 0 15,0-3 0-15,-2-10 0 16,0-5 0-16,-5-14 0 0,-2-6 0 16,0-9 0-16,0-9 0 15,-5-5 0-15,-13-5 0 16,-7-7 0-16,0-2 0 15,-7-11 0-15,3-18 0 16,5-10 0-16,3-7 0 16,13-2 0-16,8-2 0 15,0 0 0-15,13 0 0 16,18 2 0-16,7 1 0 16,2 3-20-16,2 6-80 15,-1 6-94-15,-6 8-47 16,-6 4-17-16,-5 6-194 0,-6 4 133 15,1 2 1-15,-6 2 111 16,-5 0 117-16,2 0 79 16,-6 2 11-16,0 0 169 15,-4 0 138-15,3 2 49 16,-3 0-1-16,0 2-60 16,0 0-23-16,0 0-64 15,0 0-47-15,0 0-74 16,0 0-87-16,0 2 0 15,4 12 0-15,5 8 0 16,4 10 0-16,0 4 0 16,6 6 0-16,-4 2 0 15,1 2 0 1,1 21 0-16,-3-13-294 0,-5-10-958 0</inkml:trace>
  <inkml:trace contextRef="#ctx0" brushRef="#br0" timeOffset="32345.6">8988 6918 1324 0,'0'0'557'31,"0"0"-253"-31,0 0-67 0,0 0-59 0,0 0 31 16,19-121-9-16,-11 98-2 15,-6 5-53-15,0 5 12 16,-2 9 35-16,0 4-33 15,0 0-42-15,0 0-51 0,0 6-51 16,0 14-15 0,2 12-20-1,9 9 20-15,5 3 0 16,1-2-25-16,4-8 13 16,1-8-15-16,0-12-4 15,2-12 30-15,1-2-31 16,2-14 26-16,-4-16 6 15,-2-6 1-15,-5-4 15 16,-3 0-4-16,-5 3 8 16,-6 9 20-16,-2 10 11 15,0 8 1-15,0 6-52 0,0 4 0 16,0 0 0-16,0 6 0 16,0 16 0-16,0 14 0 15,0 15 0-15,0 13 0 16,0 14 0-16,0 6 0 15,0 9 0-15,8 15 0 16,3 16 0-16,1-12 0 16,-3-11 0-16,-5-17 0 15,-2-18 0-15,-2 7 0 16,0 3 0-16,0-12 0 0,-4-12 0 16,-7-14 0-16,-3-12 0 15,-1-12 0-15,-1-12 0 16,-5-2 0-16,-4-20 0 15,-5-20 0-15,-1-20 0 16,4-16 0-16,7-11 0 16,11-1 0-16,9 6 0 15,3 10 0-15,26 5 0 16,4 13 0-16,7 6 0 16,-3 10 0-16,-2 10 0 15,-6 8 0-15,-10 8 0 0,-5 6 0 16,-7 6-17-16,1 0-208 15,-4 0-268-15,1 0-403 0</inkml:trace>
  <inkml:trace contextRef="#ctx0" brushRef="#br0" timeOffset="32714.39">9580 7235 2179 0,'0'0'828'0,"0"0"-530"0,0 0 33 0,0 0-115 16,0 0-87-16,0 0-67 16,131-85-29-16,-100 85-21 15,-1 0-11-15,-4 10-1 16,-3 19-7-16,-8 7-14 16,-8 6 5-16,-7 4-23 15,0 0 10 1,-13 0 16-1,-7-4 13-15,0-8 9 0,2-9 30 0,9-11 13 16,5-9-20-16,4-5-32 16,0 0 0-16,26 0 0 15,16-8 0-15,16-10 0 0,7 0 0 32,2-2 0-32,-7 2 0 0,-15 4 0 0,-12 4 0 15,-15 4 0-15,-11 0 0 16,-7 0 0-16,0 0-550 0</inkml:trace>
  <inkml:trace contextRef="#ctx0" brushRef="#br0" timeOffset="37412.75">4172 5857 750 0,'0'0'585'0,"0"0"-313"0,0 0 12 16,0 0-102-1,0 0 1-15,0 0-4 16,-17-2-21-16,15 2-56 0,2 0-22 16,-2 0 8-16,2 0 3 0,-3 0 9 31,3 0-3-31,-2 0-4 0,0 0-51 0,-3 0-19 31,-4 0-7-31,-2 0-15 16,0 0 11-16,-2 0-12 15,2 0 7-15,1 0 31 16,4 0 1-16,4 0 15 16,0 0 12-16,-1 0-3 15,3 0-2-15,0 0 2 16,0 0-10-16,0 0 2 0,0 0-1 15,0 0 5-15,0 0-10 16,0 0-23-16,7-2 4 16,-1 0-17-16,8 0-12 15,6-2 11-15,11 0-11 16,14-2 0-16,11-2 0 16,6 0-1-16,5-2 12 15,2 0-12-15,2 0 0 16,-1 2 0-16,-2-2 0 15,-1 2 0-15,-2 2 0 16,-3 0 0-16,-2 0 0 16,0 2 0-16,3-2 0 15,1 0 0-15,5-2 0 0,1 2 0 16,3-5 0-16,3 4 0 16,2-4 0-16,0 0 0 15,-3 0 0-15,-1 0 0 16,-2-1 0-16,-6 2 0 15,3-1 0-15,0 1 0 16,3 2 0-16,-1 1 0 16,0 0 0-16,3 1 0 15,-5 2 0-15,2 0 0 16,-5 0 0-16,0 0 0 16,-4 0 0-16,-7 2 0 0,-3 1 0 15,-3-4 0-15,0 3 0 16,0-2 0-16,3 0 0 15,3 2 0-15,5 1 0 16,0-2 0-16,2-1 0 16,1 0 0-16,-3 0 0 15,-4 0 0-15,-2-2 0 16,-8 2 0-16,-3 0 0 16,-1 2 0-16,0 0 0 15,3-2 0-15,-1 4 0 16,5-2 0-16,-2 0 0 0,2 0 0 15,-2-2 0 1,-3 2 0-16,-4 0 0 0,-1 0 0 16,-6 0 0-16,-2 2 0 15,-2 0 0-15,-5 0-26 16,1 0-1-16,-5 0 0 16,0-2 5-16,-2 2 22 15,0 0-10-15,-1 0 10 16,4-2 0-16,-4 2-3 15,3 0-3-15,1 0 6 16,-2 0 0-16,4 0 0 16,-1 0 1-16,1 0-1 0,-4 0 0 15,-3 0-3-15,-1 0-3 16,-1 0 3-16,-3 0 3 16,-2 0-3-1,3 0 9-15,1 0-6 0,0 0 0 16,3 0 0-16,2 0-6 15,1 0 6-15,2 0 0 16,1 0-1-16,-2 0 7 16,0 0-6-16,0 0 0 15,0 0-8-15,-2 0 7 16,-3 0-11-16,-3 0-14 0,-6 0 26 16,-3 0-6-1,-1 0 6-15,0 0 0 0,0 0 1 16,0 0 2-16,2 0-3 15,2 0 0-15,-2 0 2 16,0 0 4-16,3 0-6 16,-1 0 0-16,2 0 0 15,0 0-7-15,-3 0 7 16,-1 0 0-16,-2 0-5 16,0 0 13-16,-2 0-5 15,0 0-2-15,0 0 0 16,0 0 15-16,0 0-16 15,0 0 0-15,0 0 13 16,0 0-13-16,0 0 9 16,0 0-2-16,0 0-6 15,0 0 20-15,0 0-21 16,-2 0 0-16,-2 0 0 16,2-2-2-16,-3 0 1 0,3 0-5 15,0 0 5-15,-2-2-8 16,-2-2 9-16,-2-4-9 15,-5 0 7-15,-3-2-13 16,-7 0 14-16,0-2 1 16,-6 2-12-16,-3-2 10 15,-1 2-11-15,2 0 11 16,2 2 1-16,2 2 2 16,4-1 20-16,3 4-9 15,7 1 6-15,2 2 11 16,4-1-4-16,5 3 4 0,-1 0 15 15,3 0-44 1,0 0 0-16,0 0 0 0,0 0 0 16,0 0 0-16,0 0 0 15,0 0 0-15,0 0 0 16,0 0 0-16,0 0 0 16,0 0 0-16,0-1 0 15,0 1 0-15,0 0 0 16,0 0 0-16,0 0 0 15,0 0 0-15,0 0 0 16,0 0 0-16,0 0 0 16,0 0 0-16,0 0 0 0,0 0 0 15,0 0 0-15,0 0 0 16,0 0 0-16,0 0 0 16,0 0 0-16,0 0 0 15,0 0 0-15,0 0 0 16,3 0 0-16,-1 0 0 15,0 0 0-15,3 0 0 16,6 0 0-16,7 4 0 16,6 7 0-16,9 2 0 15,8 3 0-15,5-2 0 16,0 2 0-16,0-2 0 0,-3-2 0 16,-8 0 0-16,-6-2 0 15,-9-2 0-15,-6-2 0 16,-6-2 0-16,-6-4 0 15,1 2 0-15,-3-2 0 16,0 0 0-16,0 0 0 16,2 0-14-16,-2 0 8 15,0 0 6-15,0 0 6 16,0 0 0-16,0 0 2 16,0 2-8-1,0-2 0-15,0 0 0 0,0 0 0 0,0 0 0 16,0 2 0-1,0-2 0-15,0 2 0 0,0-2 0 16,-2 2 0-16,-1 2 0 16,-1 4-12-16,-5 6 9 15,-4 6 1-15,-7 8 2 16,-5 6 0-16,-4 2 0 16,-4 2-4-16,-2-1 4 15,3-5-1-15,8-10 2 16,3-6 0-16,10-6-1 15,7-8 1-15,2 0 7 16,2-2-7-16,0 0 9 16,0 0-10-16,0 0 0 0,0 0 0 15,0 0 0-15,0 0 0 16,0 0 0-16,0 0 0 16,0 0 0-16,0 0-110 15,-7-8-775-15</inkml:trace>
  <inkml:trace contextRef="#ctx0" brushRef="#br0" timeOffset="40568.15">8834 5801 1128 0,'0'0'654'0,"0"0"-300"0,0 0-65 15,0 0-45-15,0 0-37 16,0 0-14-16,0 0-15 16,17-22-52-16,-17 20-35 15,0 2 2-15,0 0-10 16,0 0 5-16,0 0-11 15,0 0-46-15,0 0-10 16,0 0-9-16,0 0 6 16,0 0 5-16,0 0-17 15,0 0 0-15,0 0-6 16,0 0-5-16,0 0 5 16,0 0 0-16,-4 0 0 15,0 0 9-15,-1 0-3 0,-3 0-5 16,-2 0-1-16,-3 0-5 15,0 0-4-15,-3 0 3 16,1 0 6-16,-3 0-1 16,-1 0 0-16,0 6 0 15,-3 2 0-15,-1 2-11 16,-2 4 3-16,-3 2 8 16,-3 4-2-16,-5 2 3 15,-2 2 1-15,-2 0 0 16,-3 2-1-16,-1 1-3 15,-5-2 3-15,0 1 0 0,-2-1 0 16,-1-1 8 0,-1-2-7-16,2-2-1 0,-3 2 0 15,1 0-5-15,-1 0 4 16,3-2 1-16,0 2 0 16,2-4 4-16,2 2-4 15,0 0 8-15,0 0-8 16,1 0-8-16,-4 3 8 15,4-1-1-15,-3-3 2 16,0 2 4-16,2-1-4 16,1 0 5-16,1-2-6 15,-2 0-6-15,2 2 6 0,-1 0 0 16,-3 0 2-16,-1 2-1 16,2 0-1-16,-4 0 0 15,4 2 0-15,-4-2-2 16,0 2 2-16,2-1-1 15,-2-1 2-15,3-3 2 16,0 2-2-16,0-1 5 16,5-2-6-16,-1 0-5 15,5 0 4-15,2-2 0 16,5 0-6-16,0 2 7 16,2-2 0-16,-4 0 1 0,2 0-2 15,0 0 1-15,-5 2 0 16,2 0 0-16,-1 0 0 15,-2 2-6-15,1-2 6 16,3-2 0-16,-3 1 10 16,-2-2-10-1,0-1 0-15,0-2-1 0,-2 1 2 16,1-4-2-16,1 1 2 0,1-1-1 16,-2 0 4-16,1 4-4 15,0-1 0-15,-3-1 0 16,1 3 0-1,0 1-6-15,-1-3 6 16,1 0-6-16,5-2 5 0,0-2-6 16,4 2 7-16,2-2 0 15,-1 0 0-15,3 0 1 16,-2 0-1-16,2-2 0 0,1 2 4 31,1-2-3-31,3 0-1 0,1 0 0 0,6-2 1 31,5 0 0-31,3-2-1 16,5-2 0-16,2 2-1 0,2-2 2 0,0 0-1 16,0 0 0-16,0 0-4 15,0 0-2-15,0 0 6 16,0 0 0-16,0 0-2 16,0 0 3-16,0 0-1 15,0 0 0-15,0 0 1 16,0 0 0-16,0 0-1 15,0 0 0-15,0 0 5 0,0 0-5 16,0 0 0-16,0 0 0 16,0 0 1-1,0 0-2-15,0 0 1 0,0 0 0 16,0 0 7-16,0 0-7 16,-2 0 6-16,-3 2-6 15,-4 2-1-15,-4 2 1 16,-3 0-1-16,3 0 1 15,1-2-1-15,1 0 5 16,5-2-4-16,2 0 0 16,1-2-2-16,1 2-7 15,0-2 9-15,-1 2 0 16,-1-2 1-16,-3 2 0 0,1 2-1 16,-1-2 0-16,-2 0 1 15,2 0 2-15,3 0-3 31,-3 0 0-31,3 2-6 0,-3 0 12 0,-2 0-6 16,3-2 0-16,1 2-1 16,1-2-5-16,2 0 6 15,-1-2 0-15,3 2 1 16,0-2 5-16,0 0-3 16,0 0 6-16,0 0 8 15,0 0 14-15,0 0-14 0,0 0-4 16,0 0 19-16,0 0-31 15,0 0 19-15,0 0-13 16,0 0-5-16,0 0-1 16,0 0-1-16,0 0 0 15,0 0-1-15,0 0-3 16,0 0 4-16,0 0 0 16,0 0-9-16,0 0 9 15,0 0-33-15,0 0 12 16,0 0 20-16,0 0-14 0,0 0 9 15,0 0-3 1,0 0 8-16,0 0-7 0,0 0 5 31,0 0-4-31,0 0 7 16,0 0-23-16,0 0 11 16,0 0 3-16,0 0 3 15,0 0 5-15,0 0-8 0,0 0-6 16,0 0 3-16,0 0-23 15,0 0-11-15,0 0-43 16,0 0-14-16,0 0 22 0,0 0 0 16,0 0 12-16,0 0-3 15,0 0-25-15,0 0 52 16,0 0 10-16,0 0 10 16,0 0-5-16,5 0-97 15,-1 0-125-15,11 0-62 16,-3 0 57-1,-3 0-421-15</inkml:trace>
  <inkml:trace contextRef="#ctx0" brushRef="#br0" timeOffset="42377.75">4763 7329 1192 0,'0'0'266'0,"0"0"-11"16,0 0-19-16,0 0-91 15,0 0-2-15,0 0 60 16,0 0-10-16,-7 0-34 15,7 0 0-15,0 0-11 16,0 0-19-16,0 0 17 16,0 0-5-16,0 0-37 0,0-2-7 15,0 2-31 1,0-2-12-16,10-2-21 0,7-2-12 16,8-2 39-16,8 0-33 15,8 0-10-15,5-2 14 16,8 0-16-16,6-3 8 15,4 2-2-15,3-1-9 16,4 2-12-16,-1-2 0 16,-1 3 0-16,-3 4 0 15,-3-1 0-15,-3 2 0 16,-2 1 0-16,-2 2 0 16,-1 1 0-16,1 0 0 0,2 0 0 15,0 0 0-15,4 0 0 16,1-4 0-16,3 1 0 15,3-3 0-15,3 2 0 16,-1-1 0-16,0 1 0 16,-1-2 0-16,-4 2 0 15,-1-3 0-15,-1 0 0 16,3-1 0-16,2-5 0 16,5 1 0-16,1 0 0 15,6-1 0-15,4-2 0 16,1 3 0-16,1-2 0 0,-2 4 0 15,-2-2 0 1,-6 4 0-16,0 0 0 0,-2 2 0 16,1 0 0-16,2 0 0 15,0-2 0-15,2-2 0 16,0 0 0-16,0-2 0 16,-2 0 0-16,-5 0 0 15,-1 0 0-15,-5 0 0 16,-5 0 0-16,-1 2 0 15,-5 0 0-15,-2 2 0 16,0-1 0-16,-2 2 0 16,-8 0 0-16,-1 2 0 15,-3-1 0-15,-3 2 0 0,1 0 0 16,-2 0 0-16,-2 0 0 16,-1-1 0-16,-4 1 0 15,-4 3 0-15,-6-2 0 16,-1 2 0-16,0-2 0 15,0 2 0-15,-1-1 0 16,6-1 0-16,-1-1 0 16,3 0 0-16,-3 3 0 15,-4-4 0-15,-5 4 0 16,-4 1 0-16,-4-3 0 16,-3 3 0-16,-2 0 0 0,0 0 0 15,0 0 0-15,0 0 0 16,0 0 0-16,0 0 0 15,0 0 0-15,0 0 0 16,0 0 0-16,0-1 0 16,-7-3 0-16,-22-7 0 15,5 1-216-15,-5-1-1212 0</inkml:trace>
  <inkml:trace contextRef="#ctx0" brushRef="#br0" timeOffset="44644.9">8930 6896 1227 0,'0'0'398'0,"0"0"-168"15,0 0-92-15,0 0-91 16,0 0 1-16,0 0 58 16,0 0 13-16,31-18-44 15,-31 18-14-15,0 0-31 16,2 0-18-16,-2 0 7 15,2 0 17-15,0-2 2 16,0 2 1-16,3-2 4 16,0-2 48-16,-1 2-28 15,-1 2-17-15,-3 0 80 0,0 0 28 16,0 0-28 0,0 0-16-16,0 0-20 0,0 0-34 15,-3 0-19-15,1 0-19 16,2 0 0-16,0 0-7 15,0 0-10-15,0 0 8 16,0 0-8-16,0 0-1 16,0 0 0-16,0 0-1 15,0 0 1-15,0 0 1 16,0 0-1-16,0 0 9 16,0 0-9-16,0 0-18 15,0 0 1-15,0 0 3 16,0 0 13-16,0 0 1 0,0 0 0 15,0 0 0-15,0 0-4 16,0 0 4 0,0 0 0-16,0 0-6 0,0 0 5 15,0 0-41-15,0-3 6 16,2 3 24-16,1-1 3 16,-3 1 9-16,0 0 1 15,0 0 7-15,0 0 16 16,0 0 10-16,0 0-4 15,0 0-13-15,0 0-17 0,0 0 1 16,0 0-1-16,0-2-5 16,0 2 3-16,2 0-2 15,-2 0 4-15,0 0 4 16,0 0-4-16,0 0 6 16,0 0-6-16,0 0-1 15,0 0 1-15,-2 0 0 16,-12 0 6-16,-8 6-6 15,-7 4-15-15,-10 6 7 16,-7 4 1-16,-5 6-19 16,-8 6 26-16,-3 4-10 0,2 2 10 15,0 2 4-15,-1 1-2 16,2-5 2 0,1 0-4-16,-4-4 1 0,0-2-2 15,-4-2 2-15,1-2-1 16,-1 2 13-16,1-2-13 15,3 2 7-15,0 0-7 16,-1 0 1-16,5 0 5 16,0 1-5-16,0-1-1 15,5 2 7-15,0-1-5 16,-1 4 2-16,-2-1-3 0,-1 2-1 16,-1-2 11-1,0 0-4-15,0-2 4 0,0 0 9 16,0 0-19-16,0 1 11 15,0 1-11-15,-3 0 0 16,-1 0 5 0,2-1-4-16,-3 2-2 0,1-5 10 15,0 0-10-15,4-4 0 16,1 2 0-16,1-2-4 16,2 0 2-16,0 1 2 0,4-3 0 15,-2-1-1 1,-2-1 1-16,4 0 0 15,-2-1 0-15,-2-3 0 0,4 0-6 16,0-2 6-16,-1 0 0 16,0 0-6-16,-2 0-9 15,-3 2 9-15,-2 0-1 16,0 2-8-16,0 0 15 16,3 0-20-16,1 0 8 15,2 0 6-15,8-2 3 16,3 0 3-16,6 0 1 15,-1-4-1-15,3 2 0 16,0-2 0-16,-3 2 0 0,1 3 0 16,-4-2 0-16,1 3 1 15,3 0 0-15,4-1-1 16,2-3 0 0,4-2 0-16,6-2 0 0,0-2 0 15,1 2 1-15,-1 0 4 16,-4 0-5-16,1 0 0 15,-5 0 8-15,3-2-7 16,-1 0 11-16,3 0 17 16,2-2-22-16,2-2 1 15,5 0-7-15,-1 0 0 0,3 0 6 32,2-2-7-32,0 0 0 15,3 0 0-15,-1 2 0 0,0-2 6 16,3 0-5-16,-1 0-1 15,1 0 12-15,4-2 1 16,0 0 7 0,0 0 5-16,0 0-7 0,0 0 17 15,0 0-7-15,0 0 2 16,0 0 8-16,0 0-20 0,0 0 7 16,0 0 5-16,0 0-9 15,0 0 14-15,0 0-13 16,0 0-8-1,0 0-1-15,0 0-13 16,0 0 1-16,0 0 8 0,0 0 0 16,0 0 7-1,0 0-16-15,0-2-12 16,0-12-76-16,0 2-378 16,-2-10-1416-16</inkml:trace>
  <inkml:trace contextRef="#ctx0" brushRef="#br0" timeOffset="99581.09">9048 8209 836 0,'0'0'1148'15,"0"0"-850"-15,0 0-20 16,0 0-54-16,0 0-39 0,0 0 25 16,0 0-22-16,31-84-17 15,-31 80-45-15,0 4-30 16,0 0 11 0,0 6-68-16,0 18-33 0,0 14 25 15,4 8-29-15,3 8 13 16,1 3-11-16,4-7-2 15,3-4-4-15,4-12 2 16,3-8 0-16,0-12 1 16,0-10 6-16,5-4-2 0,0-6 2 15,2-20 7 1,2-12 7-16,-2-6-21 0,0-6 0 16,-5 1 14-16,-4 3-13 15,-1 10 20-15,-11 10-3 16,-1 10 5-16,-5 10-23 15,-2 6 0-15,0 6 0 16,0 28 0-16,0 16 0 16,-2 33 0-16,-7 33 0 15,-2 26 0-15,2 7 0 16,2-27 0-16,1-30 0 16,4-35 0-16,-3-6 0 15,-2 3 0-15,0 5 0 16,-3-3 0-16,0-12 0 15,-1-12 0-15,0-10 0 0,-3-10 0 16,2-12 0-16,-5 0 0 16,-2-22 0-16,-1-24 0 15,-1-14 0-15,10-19 0 16,7-4 0-16,4-8 0 16,4 5 0-16,21 10 0 15,6 14 0-15,1 13-36 16,9 16-180-16,-7 15-393 15,-5 10-563-15</inkml:trace>
  <inkml:trace contextRef="#ctx0" brushRef="#br0" timeOffset="99972.43">9692 8592 1538 0,'0'0'1137'0,"0"0"-762"15,0 0-125-15,0 0-66 16,0 0-52-16,113-80-61 16,-86 74-28-16,-5 6-23 15,-3 0-20-15,-7 2-11 0,-3 16 1 16,-5 6 10-16,-4 6 7 16,0 3-7-16,0-1-16 15,-6-2 7-15,-1-5-17 16,3-4 14-16,2-7 6 15,2-2-5-15,0-6 10 16,11-2 1-16,9-3 0 16,9-1-1-16,5 0-8 15,-1 0 3-15,-2 5 5 16,-4 3-11-16,-10 4 10 16,-5 6-14-16,-12 2 5 15,0 6 11-15,-10 0 0 16,-16 2 30-16,-8-2-3 15,-8 0-13-15,-27 6-14 16,9-10-108-16,4-5-774 0</inkml:trace>
  <inkml:trace contextRef="#ctx0" brushRef="#br0" timeOffset="103137.36">4398 8735 1145 0,'0'0'266'0,"0"0"-88"16,0 0 32-16,0 0-2 15,0 0 32-15,0 0 19 16,0 0 18-16,-2 0-93 15,-3-2-72-15,0 2-17 16,1-2-38-16,-3 2-9 16,-1 0 4-16,-4 0-40 15,1 0-2-15,-2 0-1 16,1 0-9-16,6 0-1 16,0 0 0-16,3 0 1 15,1 0 42-15,2 0 13 0,0 0 5 16,0 0 2-16,0 0-25 15,0-2 2-15,0 2-6 16,0 0-10-16,0-3 11 16,0 3-11-16,0-1-2 15,0-3 4-15,17 0-16 16,15-2 11-16,13-5 5 16,17 1-16-16,9-2 35 15,12 1-4-15,1 1-10 16,1-1 18-16,-3 0-37 15,-6 2 10-15,-6 0-21 0,-4 0 1 16,-3 1 7-16,-1 3-7 16,0 0-1-16,3 1 4 15,2 2 7-15,-1-2-11 16,4 0 0-16,-3-2 0 16,-1 0 0-16,-1 0 0 15,-1 0 0-15,1-2 0 16,2 0 0-16,0-2 0 15,2-2 0-15,-2 2 0 16,-3 0 0-16,-1 0 0 16,-1 2 0-16,2 2 0 15,-1 2 0-15,-1 0 0 16,1 0 0-16,-3 0 0 0,-4 0 0 16,-5 0 0-16,0 0 0 15,-4 2 0-15,-3-2 0 0,-1 2 0 16,1 0 0-16,1 0 0 15,2 0 0-15,2 0 0 16,0-2 0-16,4 2 0 16,1 0 0-16,0-2 0 15,-4 0 0-15,0 2 0 16,-4-2 0-16,-1 0 0 16,-3 2 0-16,-2-2 0 15,3 2 0 1,-1 0 0-16,5 0 0 0,-1 0 0 0,4-1 0 15,-4 3 0-15,3-1 0 16,-2 1 0-16,-2-2 0 16,1 0 0-16,1 2 0 15,2-2 0-15,-2 2 0 16,0 0 0-16,-3 0 0 16,-4 0 0-16,1-2 0 15,-3 2 0-15,-5-2 0 16,0 0 0-16,-4 2 0 15,-4 0 0-15,0 0 0 16,-6 0 0-16,-3 0 0 16,-3 0 0-16,-4 0 0 15,3 0 0 1,-6 0 0-16,1 0 0 0,-3 0 0 0,0 0 0 16,-1 0 0-16,0 0 0 15,1 0 0-15,2 0 0 16,3 0 0-1,7 0 0-15,1 0 0 0,6 0 0 16,4 0 0 0,2 0 0-16,0 0 0 0,2 0 0 0,-4 0 0 15,-2 0 0 1,-6-2 0 0,-3-2 0-16,-3 1 0 0,-2 3 0 0,1-1 0 15,-2-1 0-15,4 0 0 16,1-3 0-16,4 4 0 15,0-2 0-15,1-1 0 16,1 3 0-16,-6 1 0 16,1-2 0-16,-3 2 0 15,-2 0 0-15,-2 0 0 16,-4 0 0-16,-1 0 0 16,-4 0 0-16,2 0 0 15,-2 0 0 1,0 0 0-16,0 0 0 15,0 0 0-15,0 0 0 16,0 0 0-16,0 0 0 16,0 0 0-16,0 0 0 15,0 0 0-15,0 0 0 16,0 0 0-16,0-2 0 16,-6 0-33-16,-11-2-276 15,0 0-866-15</inkml:trace>
  <inkml:trace contextRef="#ctx0" brushRef="#br0" timeOffset="105636.4">9081 8383 1255 0,'0'0'321'15,"0"0"-53"-15,0 0 28 16,0 0-105-16,0 0-77 16,0 0-11-16,0 0-22 0,-18-29 48 15,14 25-19-15,-3 0-7 16,-1-2-18-16,0-1-28 16,-3-1 18-16,3 3-30 15,-2-1-4-15,-3-1 17 16,0 0-27-16,-7 0 7 15,-5-1-16-15,-4 2-10 16,-6-2 18-16,-3 0-29 16,-5-2 20-16,-1 0 25 15,0-2-35-15,-6 1 25 16,-3-4-17-16,-3-1-2 0,-7 0 22 16,1 0-38-1,-5 0 11-15,1-2 24 0,-1 2-18 16,0-2 20-16,3-2-20 15,-2 0-18-15,0-3 11 16,-3 2-11-16,-4-5 0 16,-2-3 20-16,-2 0-18 15,-6-4 31-15,1 1-15 16,-2-2 1-16,-3 0 11 16,2 2-22-16,2 0-8 15,5 2 30-15,2 2-28 16,1 0 20-16,4 2-8 0,-1 2-5 15,-1-3 20 1,2 4-29-16,-6-2 0 0,4 4 19 16,-3 0-17-16,1 2 4 15,2-2-1-15,-2 3-4 16,0-2 3-16,1 2-4 16,1 0 0-16,-1 0 2 15,5-2-1-15,0 0 8 16,5 0-8-16,-1-2-1 0,5-2 9 15,0 0-9 1,2-4 0-16,0 1-2 0,2 0 10 16,1-4-2-16,-3 3-6 15,2-2 0-15,0 0 0 16,2-2 0-16,6 0 0 16,-2 0 0-16,6 2 0 15,1 2 0-15,3 2 0 16,5 0 0-16,-3 3 0 15,5 4 0-15,-6-2 0 16,2 2 0-16,-3-2 0 16,-3 1 0-16,-1 0 0 15,2 2 0-15,-3 0 0 16,3 0 0-16,-1 0 0 0,5 4 0 16,3 0 0-16,3 2 0 15,3 0 0-15,5 2 0 16,-1-2 0-16,3-2 0 15,-2-2 0-15,-1-2 0 16,-2 0 0-16,-2-2 0 16,0 0 0-16,2-1 0 15,1 2 0-15,2 1 0 16,1-1 0-16,1 3 0 0,4-2 0 16,-2 0 0-16,-3-2 0 15,4-4 0-15,-4 2 0 16,5 0 0-16,1 0 0 31,-1 2 0-31,5 2 0 0,-1 0 0 0,1 3 0 16,4 4 0-16,0 0 0 15,2 6 0-15,3 1 0 16,0 2 0-16,4 2 0 16,0 0 0-16,0 0 0 15,0 0 0-15,0 0 0 16,0 0 0-16,0-3 0 15,0 3 0-15,0 0 0 0,6-1 0 32,8 1 0-32,7 0 0 0,15 0 0 0,-2 0-149 31,-14 0-554-31</inkml:trace>
  <inkml:trace contextRef="#ctx0" brushRef="#br0" timeOffset="175346.8">2900 16998 1837 0,'0'0'368'0,"0"0"-103"16,0 0 49-1,0 0-128-15,0 0-71 0,0 0 6 16,-2-12 44-16,2 12-45 15,0 0-33-15,9 12-8 16,13 6-26-16,5 4-16 16,4 2-25-16,5-2-10 15,-1-4-2-15,1-5 7 16,0-8-7-16,-2-5 8 16,-1 0-7-16,-2-1 5 15,2-21 9-15,1-5-15 16,3 1 0-16,1 2 0 15,1 4 0-15,-2 10 0 0,-1 10 0 16,-5 0 0-16,2 4 0 16,-1 14-9-16,-1 8 8 15,0-2 1-15,0-2-2 16,2 0 1-16,-1-8 1 16,-1-1 0-16,2-13 0 15,2 0 0-15,-2 0-1 16,-2-13 0-16,0-9 1 15,-5-2 2-15,-1 2-2 16,-5 4 0-16,-3 6 2 16,0 6-1-16,-1 6-1 0,3 0 0 15,6 6 1-15,6 10 10 16,2 2-9-16,5 0-1 16,-3-4 0-16,-3-4-1 15,-3-2 10-15,-9-8-10 16,-2 0 0-16,-1 0 27 15,0-9-27-15,2-9 0 16,6-13-37-16,-3 5-335 16,-9 2-961-16</inkml:trace>
  <inkml:trace contextRef="#ctx0" brushRef="#br0" timeOffset="177138.55">7644 16906 2367 0,'0'0'668'15,"0"0"-395"-15,0 0-47 16,0 0-81-16,0 0-98 15,0 0-41-15,0 0-5 16,22 30 14-16,-1-2 0 16,0 2 6-1,4-2-19 1,0-6 4-16,4-4-5 0,2-6-1 0,2-7-6 0,3-5 6 16,1 0 0-16,2-17 7 15,-3-7-7-15,-1-2 0 16,-2-4 0-16,-1 6-4 15,-1 6 4-15,-2 6-1 16,0 8 1 0,-2 4 14-1,4 4 4-15,0 22 2 0,0 2-3 16,3 6-17 0,1 2 0-16,1-8 0 0,-1-6 0 15,0-5 10-15,2-16-9 16,1-1 7-16,-1-1 4 15,5-21-11-15,3-13 5 16,2 3-5-16,-4 0-1 16,-4 6 5-16,-5 8-4 15,-7 6 7-15,-3 12-8 16,-3 0 9-16,0 4 15 16,4 14-9-16,2 0-13 15,6-2 13-15,1-6-15 16,1-2 6-16,-2-8-1 0,-1 0 1 15,-6 0-5 1,-1-12 16-16,-4-6 7 0,-4 0 10 16,-3 0-20-16,-4 0-1 15,-1 6-13-15,-5 10-14 16,-4 2-100-16,0 0-460 16,0 14-946-16</inkml:trace>
  <inkml:trace contextRef="#ctx0" brushRef="#br0" timeOffset="178209.91">15701 16870 1510 0,'0'0'644'0,"0"0"-282"0,0 0 142 15,0 0-206-15,0 0-34 16,0 0-75-16,0 0-2 16,116-14-49-16,-12 6-138 15,37-2 0-15,39-2 0 16,7 2 0-16,-26-2 0 16,-43 6 0-16,-51 6 0 15,-16 0 0-15,-6 0 0 16,-12 0 0-16,-18 0-15 15,-15 0-125-15,-71 18-161 16,-4 0-548-16,-8 0-283 0</inkml:trace>
  <inkml:trace contextRef="#ctx0" brushRef="#br0" timeOffset="178406.01">15830 17143 1382 0,'0'0'1047'16,"0"0"-583"-16,0 0-196 15,0 0 59-15,0 0-50 16,178-28-103-16,-26-3-78 16,15-1-35-16,-27 10-61 15,-33 12 0-15,-43 2 0 16,-12 8 0-16,0 0-21 0,0 0-201 16,-7 0-450-16,-16 0-778 15</inkml:trace>
  <inkml:trace contextRef="#ctx0" brushRef="#br0" timeOffset="179100.1">22078 16848 1237 0,'0'0'568'16,"0"0"-67"-16,0 0 43 16,0 0-197-16,0 0-26 15,0 0-99-15,0 0-56 16,-110-10-41-16,110 10-60 15,0 0-65 1,18 0 0-16,22 0 0 0,22 0 0 16,38 0 0-16,50-4 0 15,44-4 0-15,17-2 0 16,-14-2 0-16,-48 6 0 0,-55-2 0 16,-36 2 0-16,-23 2 0 15,-6 0 0-15,-11 0 0 16,-11 0-14-16,-7 4-38 15,-20 0-142-15,-36 0-158 16,2 4-322-16,3 8-510 16</inkml:trace>
  <inkml:trace contextRef="#ctx0" brushRef="#br0" timeOffset="179399.24">21995 17070 1079 0,'0'0'1430'0,"0"0"-919"16,0 0-209-16,0 0 23 16,0 0-104-16,0 0-116 15,0 0 18 1,151-50-123-16,-17 34 0 0,44-2 0 16,21 4 0-16,-3 0 0 15,-22 2 0-15,-49 6 0 16,-34 2 0-16,-31 4 0 0,-18 0 0 15,-8 0 0-15,-10 0 0 16,-7 0 0-16,-11 0 0 16,-6 0 0-16,0 0 0 15,8 0 0-15,28-8-257 16,-3 0-539-16,12-2-803 0</inkml:trace>
  <inkml:trace contextRef="#ctx0" brushRef="#br0" timeOffset="179540.54">24283 16950 2857 0,'0'0'688'0,"0"0"-477"16,0 0-211-16,0 0-193 16,0 0-1710-16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02:38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 8600 2049 0,'0'0'359'15,"0"0"-4"-15,0 0-83 16,0 0-91-16,0 0-14 16,0 0 24-16,13-118-25 15,-3 98-52-15,7-4-27 0,5 0-25 16,7 0-25-16,4 4-5 15,7 1-8-15,2 11-24 16,3 8 0-16,-1 7 0 16,-6 26 0-16,-9 22 0 15,-13 29 0-15,-9-2 0 16,-7 7 0-16,-5-3 0 16,-15-22 0-16,1-2-7 15,0-18 6 1,9-16 0-16,3-17-4 0,7-11 5 0,0-9 14 15,0-29-14-15,0-16 0 16,0-16 0-16,13-4 0 16,7 2 0-16,2 14 0 15,1 17 0-15,-3 19 0 16,1 16 0-16,4 6 0 16,2 18 0-16,0 18 0 15,2 11 0-15,-2 4 0 16,-8 6 0-16,-5-3 0 15,-5-4 0-15,-3-6 0 16,-4-8-80-16,6-16-154 16,-2-10-308-16,1-10-568 0</inkml:trace>
  <inkml:trace contextRef="#ctx0" brushRef="#br0" timeOffset="172.39">1905 8614 2739 0,'0'0'586'0,"0"0"-356"16,0 0 54-16,0 0-155 0,129-56-69 15,-90 38-24 1,-5 6-36-16,4 10-122 0,-9 2-401 16,-9 0-513-16</inkml:trace>
  <inkml:trace contextRef="#ctx0" brushRef="#br0" timeOffset="298.31">2036 8789 2503 0,'0'0'649'0,"0"0"-345"15,0 0-22-15,0 0-147 16,0 0-56-16,0 0-38 16,158-74-41-16,-102 40-231 15,-5 3-679-15</inkml:trace>
  <inkml:trace contextRef="#ctx0" brushRef="#br0" timeOffset="729.97">2428 8446 2431 0,'0'0'680'16,"0"0"-296"-16,0 0-143 15,0 0-98-15,0 0-29 16,89-108-41-16,-57 95-43 15,1 6-30-15,2 7 0 16,-1 0 0-16,-3 0 0 16,-6 15-23-16,-10 8-47 0,-6 4-40 15,-9 6 2 1,0-1 48-16,-9-2 33 0,-4-2 18 16,0-8 8-16,1-4 1 15,8-8 0-15,4-6 0 16,0-2 0-16,0 0 45 15,16 0 2 1,10-2-19-16,12-4-14 16,4 2-13-16,3 4 4 0,-3 0-5 15,-2 10 0-15,-9 12-2 16,-10 10-7-16,-10 4 9 16,-11 6-1-1,0 1-8-15,-21 1 9 0,-14-4 0 16,-9-2 0-16,-12-4 0 15,-9-6-5-15,-10-8-70 16,-39-18-211-16,18-2-460 16,9 0-920-16</inkml:trace>
  <inkml:trace contextRef="#ctx0" brushRef="#br0" timeOffset="965.73">1504 9292 2739 0,'0'0'475'16,"0"0"-231"-16,0 0 32 0,139-16-76 15,-16-10-103-15,40-6-53 16,6-4-23-16,-26 8-21 16,-34 10 0-16,-43 8 0 15,-7 3 0-15,-1 3 0 16,-5 0-71-16,-3 4-109 15,-24 0-70-15,-19 4-104 16,-7 11-321-16,0-3-34 0</inkml:trace>
  <inkml:trace contextRef="#ctx0" brushRef="#br0" timeOffset="1971.6">7916 8472 1348 0,'0'0'799'0,"0"0"-462"15,0 0 30-15,0 0-112 16,0 0-120-16,0 0-85 16,0 0 20-16,-105 74-31 15,96-44-21-15,9-6-5 16,0-4-12-16,2-9 5 16,14-7 7-16,-1-4 20 15,1-7 35-15,-3-17 11 0,-3-6-11 16,-6-2 11-16,-4 0-8 15,0 4-13-15,-8 6-2 16,-9 8 4-16,-1 8-14 16,-1 6-35-16,1 2-11 15,0 20-8-15,2 6-5 16,8 4 2-16,5-2 2 16,3-4-19-16,7-6-22 15,15-7-5 1,5-9 26-16,1-4 14 0,-1 0-6 15,-4-13 8-15,-7-9 6 0,-8 0 7 16,-8-4 11 0,0 2-10-16,-8 2 10 0,-17 4-10 15,-4 6 8-15,-2 6-9 16,0 6-14 0,2 0 1-16,8 18-4 0,8 8-26 15,13 6-140-15,9 8-84 16,20-8-277-16,4-6-325 0</inkml:trace>
  <inkml:trace contextRef="#ctx0" brushRef="#br0" timeOffset="3238.29">7689 8574 1609 0,'0'0'343'15,"0"0"-3"1,0 0 166-16,0 0-237 0,0 0-62 15,0 0 25 1,0 0-49 0,55-96-78-16,-66 118-41 0,-27 40-55 15,-33 43-3-15,-45 47-6 16,-27 26 1-16,-19 9 0 16,0-8 0-16,12-23 0 15,14-14 11-15,11-16-6 16,25-26 7-16,19-23 11 15,21-17-9-15,10-10 3 16,-9 4-18-16,-1 4 2 16,0 0 7-16,14-11-8 15,7-11-1-15,10-8 0 0,10-10-1 16,5-8 1-16,5-2 1 16,5-6 5-16,0 0 6 15,4-2-11-15,0 0 16 16,0 0-10-16,0 0-6 15,0 0 20-15,0 0-10 16,0 0-2-16,0 0 4 16,0 0-12-16,0 0 11 15,0 0-7-15,0 0-2 16,0 0-3-16,0 0 0 16,0 0 0-16,0 0 0 0,0 0 0 15,0 0 0-15,0 0 0 0,0 0 0 16,0 0 0-16,0 0 0 31,0 0 0-31,0 0 0 0,0 0 0 0,0 0 0 16,0 0 0-16,0 0 0 15,0 0 0-15,0 8 0 16,0 8-19-16,0 6 19 16,0 4-6-16,0-2 6 15,12-4 0-15,7-7-18 16,0-8 12-16,4-5-12 15,-3 0 18-15,-1-16 5 0,-2-10-5 16,-9-6 18-16,-8-4-9 16,0-4-1-16,-4 2 7 15,-19 8-14-15,0 8 10 16,-2 14-11-16,-2 8 0 16,2 8 0-16,3 24 0 15,5 8 0-15,5 2 0 16,10-4 0-16,2-6 0 15,7-8 0-15,17-8-11 16,3-10 11-16,0-6-1 16,-3 0-6-16,-7-8 7 15,-3-12 0 1,-7-2 1-16,-5-2 17 0,-2-4-18 0,0 4 0 16,-4 2 0-16,-9 8 0 15,-5 8 0-15,-1 6 0 16,2 0 0-16,-1 10 0 15,5 6 0-15,4 0 0 16,4-2 0-16,5-6 0 16,0-2 0-16,0-4-15 15,0-2 6-15,0 0 8 0,0 0 2 16,0 0 9-16,2-2-3 16,1-12 0-16,-3-4-7 15,0 0 0-15,0 4 0 16,0 6-3-16,0 8-100 31,0 14-238-31,0 16-518 0,0 0-140 0</inkml:trace>
  <inkml:trace contextRef="#ctx0" brushRef="#br0" timeOffset="4166.6">6120 10407 1420 0,'0'0'257'0,"0"0"-16"16,0 0 99-16,0 0-82 15,0 0-20-15,0 0 9 16,0 0-53-16,-16-18-56 31,16 18-45-31,2 0-11 16,23 0-16-16,22 4 33 15,43 6-6-15,54-4 18 16,55-2-6-16,30-4-39 16,1 0-45-16,-17 0-15 15,-25 0 0-15,-13 2-6 16,-15 2 0-16,-10 0 7 0,-32-4-6 16,-27 2-1-16,-24-2 4 15,-11 0-4-15,6 0-9 16,5 0 8-16,5 0 1 15,-8 0-1-15,-6-4 2 16,-3-2 4-16,-1 0-5 16,-2 0-7-16,-6-2 6 15,-3 2 0-15,-3 2-5 0,-7 0 5 16,-4 0-10 0,-4 2 11-16,-3 0-2 0,-5 2-13 15,0 0 9-15,-7 0-4 16,-3 0 1-16,-3 0-6 15,0 0-5-15,2 0 7 16,-2 0-11-16,3 0 4 16,1 0 13-16,2 0 1 15,-2 0 6-15,3 0-1 16,3 0-58-16,-3-6-31 16,2 0-43-16,-1 0-62 15,-6-2 42-15,-2 2 86 16,-4-2 45-16,0 2 22 0,0-2 41 15,0 2 75-15,-6 2 31 16,-3 2-15-16,-5 2-18 16,1 0-22-16,-3 2-35 15,3 14-27-15,3 4-20 16,2 0-1-16,8-2-7 16,0-4-2-16,12-4 0 15,12-8-3-15,3-2 3 16,2 0 7-16,0-18-6 15,-5-6 10-15,-5 0-5 16,-9-2-6-16,-5 0 9 16,-5 0 0-16,0 1 12 15,-19 7-3-15,-6 8 6 0,-9 10-6 16,-4 0-17-16,0 14-1 16,2 14 0-16,12 3-1 15,9-1-7-15,12-2 7 16,3-8-9-16,13-10-22 15,12-6-8-15,4-4 14 16,-4-2 25-16,-6-16 0 16,-5-4 1-16,-10-2 10 15,-4-2-4-15,-4-2 4 16,-25 2-10-16,-49-2-37 0,5 7-310 16,-4 10-820-16</inkml:trace>
  <inkml:trace contextRef="#ctx0" brushRef="#br0" timeOffset="5028.2">7687 8486 201 0,'0'0'1132'16,"0"0"-874"-16,0 0 59 0,0 0 158 16,0 0-218-16,0 0 22 15,0 0 10-15,-10 0-15 16,10 0-116-16,0 0-44 16,0 0-35-16,0 0-28 15,8 12-18 1,15 12-4-16,18 14 28 15,14 16-29-15,17 13-11 16,15 10 31-16,11 8-48 16,20 21 0-16,13 23 0 15,9 21 0-15,-1 8 0 0,-21-9 0 16,-27-35 0-16,-28-32 0 16,-17-20 0-16,-5-4 0 15,1 10 0-15,4 9 0 16,1 5 0-16,-7-4 0 15,-4-5 0-15,-5-11 0 16,0-6 0-16,-2-8 0 16,2-10 0-16,-2-6 0 15,-2-6 0-15,0-4 0 16,-2-6 0-16,-3-3 0 16,-2-5 0-16,-4-3 0 15,-3 1 0-15,-2-2 0 0,-2-1 0 16,-2 0 0-16,-3 0 0 15,0-2 0-15,1 2 0 16,0-2 0-16,-3 2 0 16,0-3 0-16,-2 1 0 15,0-1 0-15,0 0 0 16,0 0 0-16,-6 0 0 16,-13 0-299-16,-1-5-1185 0</inkml:trace>
  <inkml:trace contextRef="#ctx0" brushRef="#br0" timeOffset="6400.88">6116 6110 2277 0,'0'0'566'0,"0"0"-312"16,0 0-66-16,0 0-129 16,0 0-9-16,77 118-20 15,-45-52-11-15,-1 4-2 16,-2 1-11-16,-4-7-5 16,-5-12 4-16,-3-10-5 15,1-12-1-15,-5-10 1 16,3-10 0-16,4-8 18 15,0-2 2-15,7-2 13 16,0-20 7-16,-3-6 4 0,-4-6-8 16,-4-2-8-16,-5 0-16 15,-9 6 12-15,-4 8-24 16,-18 9-91-16,-12 10-809 0</inkml:trace>
  <inkml:trace contextRef="#ctx0" brushRef="#br0" timeOffset="7036.49">7143 7660 2174 0,'0'0'735'0,"0"0"-353"15,0 0-48-15,0 0-139 16,0 0-107-16,0 0-71 16,0 0 25-16,13 86 1 15,3-22-26-15,1 8-7 16,-1 0-8 0,2-7-2-16,0-19 0 15,0-14-3-15,-5-20 3 0,3-12 6 16,1 0 9-16,1-30 24 0,7-12-39 15,-1-14 0-15,-2-8 0 16,1-1 0 0,-6 5 0-16,-5 12 0 0,-3 18 0 15,-5 20 0 1,-2 10-237-16,4 40-421 0,2 8-168 16,1 0-579-16</inkml:trace>
  <inkml:trace contextRef="#ctx0" brushRef="#br0" timeOffset="7201.46">7644 7983 1273 0,'0'0'1363'15,"0"0"-776"1,0 0-61-16,0 0-301 0,0 0-103 16,0 0-122-16,0 0 0 15,0 36 0-15,-2 4 0 16,2 12 0-16,0 30 0 15,0-12-60-15,0-11-1003 0</inkml:trace>
  <inkml:trace contextRef="#ctx0" brushRef="#br0" timeOffset="7965.55">4785 10193 1681 0,'0'0'684'15,"0"0"-181"-15,0 0 11 0,0 0-198 16,0 0-116-16,0 0-116 16,0 0-66-16,25 11-5 15,4 56 16-15,6 11-8 16,8 2-10-1,-3-6-11-15,0-12 0 0,-9-12 0 16,-6-15-1-16,-9-16 0 16,-5-10 1-16,-1-9 7 15,0-12 10-15,1-25-17 16,2-17 0-16,-2-11 0 16,0-8 0-16,-2 3 0 15,-4 12 0-15,-1 20-18 0,1 24-137 16,6 32-403-1,0 24-355-15,-2 8 53 0</inkml:trace>
  <inkml:trace contextRef="#ctx0" brushRef="#br0" timeOffset="8233.52">5246 10750 1517 0,'0'0'837'15,"0"0"-464"-15,0 0 122 16,0 0-248-16,0 0-69 15,0 0-56-15,0 0-49 16,132-60-34-16,-103 60-31 16,-7 0-8-16,-4 20-1 15,-9 14-40-15,-9 12-29 0,0 4 11 16,-23 4 42-16,0-5 17 16,-2-9 6-16,9-12 40 15,5-10 13-15,11-12-23 16,0-6 18-16,15 0 18 15,30-2-47-15,64-27-25 16,-8 4-99-16,3-4-609 0</inkml:trace>
  <inkml:trace contextRef="#ctx0" brushRef="#br0" timeOffset="8905.2">9830 10680 2082 0,'0'0'737'15,"0"0"-363"-15,0 0-52 16,0 0-136-16,0 0-107 0,0 0-22 16,0 0-33-16,64 74-9 15,-50-16 3-15,-5 8-18 16,-1-1 1-16,2-5-1 16,-4-12-13-16,1-12-26 15,-3-16 21-15,0-12 18 16,1-8 23-1,0-12 89-15,4-24-23 0,4-12-42 16,5-13-47-16,4-3 0 16,0-4 0-16,1 2 0 15,-5 12 0-15,-3 12 0 0,-3 18 0 16,1 24-80 0,-3 22-637-16,0 10-391 0</inkml:trace>
  <inkml:trace contextRef="#ctx0" brushRef="#br0" timeOffset="9305.79">10286 11071 1759 0,'0'0'845'0,"0"0"-275"16,0 0-260-16,0 0-104 16,152-88-118-16,-108 69-55 15,-3 8-22-15,-12 8-11 16,-12 3-11-16,-10 3-1 15,-7 19-25-15,0 7-22 16,-15 4 43-16,-8-1 16 16,4 0 0-1,3-4-1-15,9-4 0 0,7-6 0 16,4-4 1-16,28-6 14 16,7-4-13-16,11-2 0 15,-2 0-1-15,-3 4-13 0,-9 2-23 16,-11 6 21-16,-15 4 1 15,-10 4 14-15,0 5 45 16,-29 0 14-16,-13 1 2 16,-11-1-4-16,-10-1-7 15,-6-4-32-15,-2-6-18 16,-20-16-63-16,19 0-294 16,14-6-813-16</inkml:trace>
  <inkml:trace contextRef="#ctx0" brushRef="#br0" timeOffset="9906.9">11028 8595 1335 0,'0'0'359'0,"0"0"-17"0,0-149 127 0,2 93-99 15,10 8-92-15,-1 9-2 16,0 14-54-16,-2 10-54 15,-2 15-77 1,2 0-56 0,9 48-35-16,13 42 12 15,15 35-3-15,2 2-3 16,-9-23-6-16,-8-34 0 16,-8-32-48-16,-1-2-7 15,-2-6 31-15,-2-6 21 16,-7-20 3-16,0-4 36 15,-2-20 28-15,7-22-16 0,2-16-24 16,3-12-12 0,4-4-2-16,-5 7-10 0,-1 15-12 15,-9 24-70-15,-3 24-181 16,-7 28-462-16,0 22-57 16,0 4-820-16</inkml:trace>
  <inkml:trace contextRef="#ctx0" brushRef="#br0" timeOffset="10106.99">11786 9100 2013 0,'0'0'858'0,"0"0"-478"16,0 0-52-16,0 0-77 16,0 0-86-16,0 130-64 15,0-78-101-15,2 0 0 16,3 0 0-16,1-3 0 15,3-12 0-15,13-15-215 16,1-13-339-16,2-9-465 0</inkml:trace>
  <inkml:trace contextRef="#ctx0" brushRef="#br0" timeOffset="10464.93">12102 9003 324 0,'0'0'2238'16,"0"0"-1510"-16,0 0-424 15,0 0-85-15,136-32-60 16,-29 26-100-16,31-4-40 16,-6-2-4-16,-19-2-15 15,-26 2-1-15,-37 0-68 16,-8 0-131-16,-13-2-41 16,-27 2 59-16,-4 0 24 15,-32 0 102-15,-11 0 50 16,1 2 6-16,6 0 108 15,9 2 99-15,15 2-3 16,12 4-32-16,2 0-77 0,19 2-31 16,18 0-37-16,13 2-13 15,2 16-2-15,2 6-12 16,-9 8 0-16,-14 4 0 16,-16 4-7-16,-12 7 6 15,-3-4 0-15,-13 1 0 16,-10-1-93-16,-6-9-173 15,4-10-212-15,8-16-457 0</inkml:trace>
  <inkml:trace contextRef="#ctx0" brushRef="#br0" timeOffset="10771.8">13312 8510 2386 0,'0'0'788'0,"0"0"-511"15,0 0 53-15,52 110-141 16,-30-45-111-16,0 3-58 16,-2 0-14-16,-2-6 1 15,-5-12-7-15,-2-12-8 16,-4-16-20-16,0-14 17 0,-3-8 11 16,1-12 23-16,1-26 16 15,4-16-39-15,5-28 0 0,3 0 0 16,1-2 0-16,0 5 0 15,-4 29 0-15,-3 12 0 32,-2 26 0-32,-3 12-86 15,0 68-413-15,-2 0-240 16,-1 7-497-16</inkml:trace>
  <inkml:trace contextRef="#ctx0" brushRef="#br0" timeOffset="11039.1">13729 9118 1252 0,'0'0'1281'16,"0"0"-465"-16,0 0-323 16,0 0-239-16,0 0-254 15,133-83 0-15,-87 65 0 16,-7 8 0-16,-10 10 0 16,-14 0 0-16,-15 22 0 15,0 14 0-15,-23 7 0 16,-8 3 0-16,-2-2 0 15,8-8 0-15,8-10 0 0,13-8 0 16,4-10 0-16,11-8 0 16,28 0 0-16,13-12 0 15,20-18 0-15,43-32-204 16,-14 6-668-16,-11 1-1050 0</inkml:trace>
  <inkml:trace contextRef="#ctx0" brushRef="#br0" timeOffset="11370.17">14395 8831 2199 0,'0'0'824'16,"0"0"-308"-16,0 0-189 15,0 0-177-15,0 0-99 16,130-24-39-16,-49 18-12 0,13-2-87 16,-3 0-121-16,-10-6-142 15,-19 0-253-15,-22-4 65 16,-22 0 210-16,-18-3 233 15,0-1 95-15,-27 1 226 16,-4-1 134-16,2 0 129 16,5 5-140-16,8 5 0 15,9 6-74-15,7 4-97 0,0 2-178 16,18 0 0 0,16 14 0-16,9 9 0 0,3 2 0 15,1 8 0-15,-7 0 0 16,-11 3 0-16,-16 3 0 15,-13-1 0-15,-9-2 0 16,-26 0 0-16,-13 0-39 16,-2-4-143-16,-8 0-128 15,13-8-400-15,18-9-569 0</inkml:trace>
  <inkml:trace contextRef="#ctx0" brushRef="#br0" timeOffset="11732.58">15282 8306 1713 0,'0'0'1637'16,"0"0"-1106"-16,0 0-405 16,0 0-37-16,35 102-89 15,-19-36 0-15,5 8 0 16,-2 6 0-16,6-5 0 15,-3-9 0-15,0-16 0 16,-6-16 0-16,-5-18 0 0,-2-14 0 16,-2-2 0-1,4-28 0-15,2-18 0 0,5-16 0 16,4-15 0 0,1-3 0-16,1 0 0 0,-2 12 0 15,-1 18 0-15,-9 21 0 16,0 25 0-16,-5 7-15 15,-1 61-366-15,1 0-263 16,-5 0-350-16</inkml:trace>
  <inkml:trace contextRef="#ctx0" brushRef="#br0" timeOffset="12062.69">15622 8923 1134 0,'0'0'1118'0,"0"0"-414"15,0 0-171-15,0 0-206 16,0 0-197-16,0 0-88 15,141-66-18-15,-103 60-18 16,-9 6-5-16,-11 0-1 16,-14 8-13-16,-4 14 11 15,-4 4-7-15,-16 4 3 16,-1-2 6-16,6-4 1 16,6-2 0-16,9-4 0 15,0-4 0-15,22 0 9 0,16-2-4 16,7-2-6-16,-1 1 0 15,-5-1-20-15,-10 0 4 16,-12 4 7-16,-11 0-5 16,-6 4-5-16,-2 0 14 15,-22 2 5-15,-12 0 57 16,-6 0-18 0,-5-2-15-16,1-2-24 0,3-2-6 15,11-12-130-15,11-2-347 16,17 0-477-16</inkml:trace>
  <inkml:trace contextRef="#ctx0" brushRef="#br0" timeOffset="12426.47">16042 8610 1285 0,'0'0'1272'16,"0"0"-688"-16,0 0-422 15,0 0 151-15,153 12-169 16,-68-2-94-16,13-2-42 15,2-8-8-15,-4 0-67 16,-18-2-92 0,-22-14-50-16,-30-6-41 0,-21 0 89 15,-5-2 41-15,-31 2 92 16,-5 4 28-16,2 2 88 0,8 4 75 16,8 4 53-16,10 4 19 15,8 2-33-15,0 2-25 16,6 0-96-1,21 0-22-15,9 14-8 0,8 4-51 16,3 8 0-16,-3 4 0 16,-4 6 0-16,-15 4 0 15,-14 5 0-15,-11-1-15 16,-14 0-39-16,-23-2-51 16,-7-6-83-16,-10 0-157 0,11-12-468 15,19-10-773-15</inkml:trace>
  <inkml:trace contextRef="#ctx0" brushRef="#br0" timeOffset="12740.7">17120 8251 2029 0,'0'0'795'0,"0"0"-180"0,0 0-256 15,0 0-184-15,0 0-94 16,0 0-39-16,50 139-42 0,-38-71 0 15,1 0 0-15,1-4 0 16,-3-9-26-16,1-15-10 16,-1-14 2-1,-5-16 25-15,1-10 9 0,2-8 70 16,2-24-35-16,4-17-35 31,5-9 0-31,5-10 0 0,4-6 0 16,2 0 0-1,3 5 0-15,-3 15 0 0,-2 20 0 16,-4 22 0-16,-4 12-77 16,4 46-457-16,-5 7-279 0,-2-1-712 0</inkml:trace>
  <inkml:trace contextRef="#ctx0" brushRef="#br0" timeOffset="12891.56">17748 8628 1373 0,'0'0'1176'0,"0"0"-626"16,0 0-27-16,0 0-327 0,0 0-91 16,14 130-63-16,-12-73-27 15,-2 1-15-15,0 4-12 16,0 14-196-16,-12-16-455 16,6-12-507-16</inkml:trace>
  <inkml:trace contextRef="#ctx0" brushRef="#br0" timeOffset="13066.41">18185 9198 2154 0,'0'0'1366'0,"0"0"-1094"0,0 0-175 15,0 0-97-15,0 0-633 0</inkml:trace>
  <inkml:trace contextRef="#ctx0" brushRef="#br0" timeOffset="14793.17">675 12833 2212 0,'0'0'515'0,"0"0"-54"16,0 0 22-16,0 0-320 16,0 0-46-16,0 0-27 15,0 0-35-15,42-96-55 16,-22 88 0-16,5 8 0 16,2 0 0-16,2 16 0 15,2 20 0-15,0 12 0 0,-5 10 0 16,-4 5 0-1,-5-3 0-15,-9-4 0 0,-1-14 0 16,-7-10 0-16,2-14 0 16,-2-12 0-16,0-6 0 15,0 0 0-15,0-16 0 16,0-14 0-16,0-12 0 16,2-10 0-1,12-6 0-15,3-3 0 16,8 6 0-16,2 8 0 15,-3 15 0-15,-1 14 0 0,-4 14 0 16,2 4 0 0,-4 14 0-16,3 19 0 0,1 10 0 15,-4 5 0-15,-5 5 0 16,-6-1 0-16,-6-4-107 16,2-2-164-16,-2-10-294 15,3-16-416-15</inkml:trace>
  <inkml:trace contextRef="#ctx0" brushRef="#br0" timeOffset="14966.71">1614 12741 2058 0,'0'0'982'0,"0"0"-505"15,0 0-164 1,0 0-136-16,0 0-124 0,125-74-49 15,-78 64-4-15,14 10-205 16,-15 0-444-16,-12 8-517 0</inkml:trace>
  <inkml:trace contextRef="#ctx0" brushRef="#br0" timeOffset="15092.24">1795 12923 1694 0,'0'0'729'0,"0"0"-403"16,0 0 200-16,0 0-313 15,0 0-135-15,147-55-78 16,-49-2-66-16,-13 5-595 16,-10 0-1793-16</inkml:trace>
  <inkml:trace contextRef="#ctx0" brushRef="#br0" timeOffset="15296.23">2480 12296 1803 0,'0'0'773'16,"0"0"-472"-16,0 0-9 0,140-42-141 15,-87 36-96-15,10 6-55 16,-17 0-247-16,-13 0-643 0</inkml:trace>
  <inkml:trace contextRef="#ctx0" brushRef="#br0" timeOffset="15673.28">2506 12298 1532 0,'0'0'683'0,"0"0"-321"0,0 0-100 16,0 0-139-16,0 0-62 16,0 0-9-16,-44 141-25 15,33-91-15 1,-1-2-11-16,6-8 1 0,1-10 4 15,5-12-5-15,0-8 12 16,0-10 10-16,0 0 98 16,21-2 20-16,7-14-14 15,10-2-62-15,9-2-44 16,4 6-12-16,1 4-1 16,-4 8-8-16,-6 2-1 15,-3 9-1-15,-12 18-11 0,-8 7 13 16,-9 4 1-16,-10 4-1 15,0 0 6-15,-19-2-5 16,-12-4 1-16,-14-2 35 16,-3-6 16-16,-6-6-22 15,2-4-14-15,8-9-16 16,11-9-1-16,22-13-117 16,11-19-514-16,4-5-1819 0</inkml:trace>
  <inkml:trace contextRef="#ctx0" brushRef="#br0" timeOffset="15798.66">3203 12715 2194 0,'0'0'825'16,"0"0"-576"-16,0 0-118 16,0 0-131-16,0 0-479 15,0 0-526-15</inkml:trace>
  <inkml:trace contextRef="#ctx0" brushRef="#br0" timeOffset="16130.51">1134 13615 2693 0,'0'0'502'16,"0"0"-144"-16,0 0-19 16,0 0-135-16,137-33-204 15,6-3 0-15,76-13 0 16,39-5 0-16,16 2 0 16,-11 4 0-16,-40 10 0 0,-27 5 0 15,-51 8 0-15,-50 8 0 16,-43 8 0-1,-30 2 0-15,-11 4 0 0,-4 0 0 16,-5-1 0-16,-2 4 0 16,0-4 0-16,-7 0-546 15,5-2-924-15</inkml:trace>
  <inkml:trace contextRef="#ctx0" brushRef="#br0" timeOffset="18029.38">7637 12162 38 0,'0'0'1854'16,"0"0"-1165"-16,0 0-316 16,0 0 7-16,0 0-122 15,0 0-144-15,0 0-51 16,0-18-31-16,0 18-31 16,0 7-1-16,-2 8-1 15,2 1 1-15,0 0 0 16,0 0-2-16,2-4-11 15,11-4-61-15,6-4 20 16,1-4 30-16,1 0 3 16,2-12 9-16,-5-8 12 15,-3-2 6-15,-8-2 9 16,-7 1-3-16,0 1-1 0,-2 7 1 16,-16 4 21-16,-6 9-23 15,-3 2-10-15,0 2-7 16,4 20 1-16,6 4-3 15,9 5-1-15,8-1 4 16,0-6-12-16,8-4 1 16,17-8-4-16,4-6 3 15,0-6 11-15,-5 0 6 0,-4 0 1 16,-9-12 13 0,-6-2 8-16,-5-4 5 0,0 0 7 15,-3 0-9-15,-12 2 3 16,-1 2-14-16,1 5-11 15,2 5-2 1,-1 4-8-16,3 3-14 0,-1 15 5 16,6 4-4-16,6 2-12 15,0-4-28-15,0-6 13 16,12-4 37-16,3-6 4 16,1-4 7-16,-5 0 17 15,-1-12 29-15,0-8 25 16,-4-6-14-16,-1-2-14 15,-5-2-10-15,0-1-25 16,0 5-2-16,0 4 1 0,-2 8-7 16,-10 10-11-16,-5 4-35 15,-15 39-95-15,3 5-217 16,5 2-536-16</inkml:trace>
  <inkml:trace contextRef="#ctx0" brushRef="#br0" timeOffset="18596.7">8283 11783 1796 0,'0'0'649'0,"0"0"-138"16,0 0-139-16,0 0-56 15,0 0-159-15,0 0-80 16,0 0-23-16,-8 4-47 0,16 40 2 16,15 16-8-16,1 8 0 15,3 4 0 1,2-6-1-16,-2-9-14 0,-5-13-59 15,-5-14 1-15,-3-12 54 16,-7-10 18-16,-1-8 24 16,2 0 24-16,-2-22-6 15,7-8-20-15,1-12-2 16,5-8-8-16,6-7 0 16,2-7-11-16,2-4 8 15,2 4-7-15,-4 12-2 16,-4 14-9-16,-6 22-47 15,-1 26-203-15,-7 22-338 0,-1 8-299 16</inkml:trace>
  <inkml:trace contextRef="#ctx0" brushRef="#br0" timeOffset="18809.68">9188 12250 1928 0,'0'0'774'0,"0"0"-406"15,0 0 118-15,0 0-281 16,4 112-91-16,-1-68-66 16,-3 3-27-16,0-2-21 15,0 12-10-15,0-13-341 16,0-12-921-16</inkml:trace>
  <inkml:trace contextRef="#ctx0" brushRef="#br0" timeOffset="20008.32">7523 12541 886 0,'0'0'237'0,"0"0"-110"15,0 0 89-15,0 0 5 16,0 0 2-16,0 0 17 16,0 0 6-16,43-56-44 15,-38 50-44 1,-3-1-18-16,2-1 26 0,-2 2-21 16,0 2 2-1,1 0-23 1,-1-2-44-16,0 2-41 0,3 0-18 15,-3 0-14-15,3 0-6 16,-3 0 0-16,0 2-1 16,-2 2 1-16,0 0 10 15,0 0 19-15,0 0 30 16,-2 0 3-16,-16 6-21 16,-9 16-36-16,-15 8-5 15,-16 15-1-15,-13 7 0 16,-12 10 0-16,-11 4 2 15,-20 18-1-15,-25 18 7 0,-27 21-8 16,-7 9 0-16,5-2 7 16,12-7-1-16,19-15 9 15,3-1-3-15,7-5-1 16,18-12 10-16,22-20-3 16,18-12-5-16,4-6-2 15,-6 6 1-15,0 0 4 16,2-1 5-16,19-17-6 15,17-16 6-15,16-8-7 0,7-12-4 16,8-4 11 0,2 0-21-16,0 0 0 0,0 0 0 15,0-26-35-15,6-4-265 16,10-8-825-16</inkml:trace>
  <inkml:trace contextRef="#ctx0" brushRef="#br0" timeOffset="20772.23">7660 12362 1250 0,'0'0'394'0,"0"0"117"15,0 0-157-15,0 0 127 16,0 0-218-16,0 0-40 0,0 0-68 16,0-32-53-1,0 32-54-15,0 4-26 0,15 18-22 16,14 16 12-16,14 12 19 16,16 14-11-1,30 25-10-15,36 21 11 0,38 29-10 16,18 11 1-16,-1-2-12 15,-8-5-3-15,-19-17 1 16,-3-2-4-16,-12-7 6 16,-22-23 0-16,-27-14 0 15,-22-20-2-15,-9-2-13 16,6 7-21-16,3 4 15 0,7 10 10 16,-7-17 11-16,-5-4 6 15,-2-12-5 1,-2-6-1-16,0-8 0 15,-3-3-7-15,-3-10 6 16,-5-2 0-16,-7-3 0 16,-9-6 1-16,-8 2-2 15,-11-4 2-15,-5 0-64 16,-5 8-188-16,-2-4-333 16,0-2-234-16</inkml:trace>
  <inkml:trace contextRef="#ctx0" brushRef="#br0" timeOffset="21134.83">10278 14301 2070 0,'0'0'770'0,"0"0"-318"16,0 0-159-16,0 0-114 15,0 0-124-15,0 0-16 16,0 0 3-16,-121 58-36 0,113-34 0 15,5-2-6 1,3-5 1-16,0-7 9 0,14-6 8 16,10-4-1-16,5 0-11 15,3-14-6-15,-3-7 1 16,-4-3-1-16,-6-3 2 16,-11-2 11-16,-8 1 2 15,0 2 14-15,-8 6-1 16,-19 4 16-16,-4 10-44 15,-7 6 0-15,0 0 0 16,3 14 0-16,10 4 0 16,9 4 0-16,16-4-11 15,23-14-190-15,14-4-430 0,10 0-1123 16</inkml:trace>
  <inkml:trace contextRef="#ctx0" brushRef="#br0" timeOffset="22364.79">5264 14450 854 0,'0'0'269'16,"0"0"-84"-16,0 0-6 0,0 0-5 15,0 0-45-15,0 0-2 16,92-105 75-16,-79 89 42 16,-1 2-20-16,-2-4-18 15,-1 6-18-15,-2 2-32 16,-2-2-33-16,-3 6 8 16,-2 2 13-1,0 0-6-15,0 4-33 0,0 0-27 0,0 0-24 16,0 2-16-16,0 26-38 15,-10 12-6-15,2 20 5 16,-3 37-2 0,-3 29-3-16,1 34 4 0,4 13 1 15,5-7 1-15,4-17 9 16,0-17 17-16,2 6-7 16,13 1-2-16,-1-1 11 15,-7 2-7-15,-5-3-12 16,-2-3 1-16,0-4-10 15,-2-9 0-15,-8-23 0 16,1-18 0-16,1-22 1 16,-1-9-1-1,-5 9 12-15,1 0 3 0,-5 0-15 0,3-4 0 16,1-10 0-16,1-8 0 16,1-8 0-16,4-2 0 15,3-8 0-15,1-4 0 16,2-1 0-16,2-8 0 15,0 0 0 1,0-5-62-16,0 0-32 0,0-10-179 16,0-17-309-16,0 5-306 15,4 0-265-15</inkml:trace>
  <inkml:trace contextRef="#ctx0" brushRef="#br0" timeOffset="22829.32">5364 16932 872 0,'0'0'1019'0,"0"0"-655"31,0 0-54-31,0 0-43 16,0 0-137-16,0 0-7 16,0 0-14-16,-4 54-41 15,4-32-52-15,0-8-7 0,0-2-9 16,16-8-5-16,10-4-61 15,3 0-3-15,8-22-12 16,-4-4-20-16,-4-4 26 16,-5-2 48-16,-8-4 20 15,-8 4 7-15,-8-6 0 16,0 10 1-16,-13 6 5 16,-18 13 99-16,-7 9 7 15,-4 5 33-15,0 25 50 0,6 6-18 16,12 0-51-16,12 4-54 0,12-8-41 15,2-6-13-15,27-12-18 16,7-10-7-16,2-4-5 16,2-4-18-1,-2-14 13-15,-9-6 10 16,-11 2 7-16,-10 0 1 0,-8 0-1 16,0 4 9-16,-17 6 18 15,-10 6 26-15,-4 2-26 16,-2 4-27-16,-4 0-6 15,0 0-203-15,5 8-465 16,13-8-1264-16</inkml:trace>
  <inkml:trace contextRef="#ctx0" brushRef="#br0" timeOffset="24203.19">5597 16902 1013 0,'0'0'584'0,"0"0"-339"31,0 0 228-31,0 0-153 16,0 0 36-16,0 0-112 15,0 0-69-15,-63-20-25 16,59 20-39-16,-3 0-39 15,-2 0-32-15,-2 0-26 16,-5 0-14-16,1 2 13 16,-1 2-12-16,1 0 5 15,3 0-6-15,6-4 0 0,1 0 0 16,3 0 1 0,0 0 8-16,2 0 18 0,0 0 0 15,0 0 17-15,0 0-4 16,0 0-14-16,17 0 17 15,41 0-29-15,60 6 2 16,86 6 16-16,60 2-32 16,46 4 0-16,24-4 0 15,-8-2 0-15,1-4 0 16,-6-6 0-16,-20-2 0 0,-32 0 0 16,-39-6 0-16,-43-12 0 15,-56 10 0-15,-44-2 0 16,-33 2 0-16,-14 4 0 15,0 0 0-15,3-2 0 16,3 2 0-16,-1 0 0 16,-3 4 0-16,0-4 0 15,-1 4 0-15,-3 0 0 16,-5 0 0-16,-6 0 0 16,-5 0 0-16,-7 0-32 15,-4 0-55-15,-6 0-117 0,-2 0-24 16,-3 0-32-16,0 0-41 15,0 0 156-15,0 0 88 16,0 0 39-16,0 4 18 16,-8-4 56-16,4 0 76 15,-3 0 46-15,-3 0 15 16,-4 0 15-16,-4 8-1 16,-4 6-57-16,-5 8-27 15,2 4-38-15,4 6-85 16,7 0 0-16,12 3 0 15,2-8 0-15,8-4 0 0,19-9 0 16,9-10 0-16,4-4 0 16,-2-14 0-16,-7-13 0 15,-6-9 0-15,-12 0 0 16,-9-4 0-16,-4 0 0 16,0 4 0-16,-21 2 0 15,-4 10 0-15,-4 12 0 16,-2 8 0-16,2 4 0 0,0 16 0 15,6 12 0-15,8 4 0 16,9-2 0-16,6 0 0 16,0-12 0-16,19-4 0 15,8-10 0-15,2-4 0 16,2-4 0-16,-4-14 0 16,-5-4 0-16,-9-4 0 15,-8-2 0-15,-5 2 0 16,-2-6 0-16,-34-16-98 15,3 12-376-15,4 0-762 0</inkml:trace>
  <inkml:trace contextRef="#ctx0" brushRef="#br0" timeOffset="24501.1">9711 14852 728 0,'0'0'236'16,"0"0"-129"-16,0 0-70 0,0 0-19 15,0 0 2-15,0 0 9 16,0 0 35-1,-2-82 43-15,-4 60-65 0,4-6-20 16,2-8-22-16,0 6-72 16,4 4-265-16</inkml:trace>
  <inkml:trace contextRef="#ctx0" brushRef="#br0" timeOffset="25202.56">10289 14377 1667 0,'0'0'707'16,"0"0"-327"-16,0 0-10 16,0 0-93-16,0 0-109 15,0 0-84-15,0 0-21 16,-9 0-7-16,7 0-29 16,-2 13-15-16,-2 6-11 15,-2 12 16-15,-1 11 11 0,-3 10-4 16,-1 14 9-1,0 26 3-15,-3 31-10 0,-1 31-4 16,-3 9-5-16,1-5-10 16,2-8 11-16,-1-15-6 15,5-1 5-15,-3-4 10 16,3-1-27-16,1-5 0 16,-1-2 0-16,2-6 0 15,2-1 0-15,0-21 0 0,3-22 0 16,1-20 0-1,-2-6 0-15,0 3 0 0,-3 1 0 16,-1 8 0-16,-1-10 0 16,1-8 0-16,0-8 0 15,4-6 0-15,1-8 0 16,3-4 0-16,1-10 0 16,2 0 0-16,0-4 0 15,0 0-17-15,-2-8-25 16,2-14-105-16,0-24-169 15,0 6-269-15,0 0-347 0</inkml:trace>
  <inkml:trace contextRef="#ctx0" brushRef="#br0" timeOffset="25359.51">9941 16776 1910 0,'0'0'733'16,"0"0"-258"-16,0 0-250 15,0 0-225-15,0 0-5 16,0 0-629-16,0 0-1799 0</inkml:trace>
  <inkml:trace contextRef="#ctx0" brushRef="#br0" timeOffset="26099.42">9674 16950 1542 0,'0'0'676'0,"0"0"-181"16,0 0-118-1,0 0-148-15,0 0-138 0,0 0-58 16,0 0-16-16,-9-14-16 16,7 14-1-16,-2 0 0 15,-2 0-3-15,4 4 3 16,2-2 0-16,0 2 0 15,5-4-6-15,17 0 6 16,9 0 10-16,8-4-10 16,1-6-55-16,-1-4 7 0,-5-2 5 15,-12 2 28-15,-9-4 14 32,-13 4 1-32,0-4 12 0,-21 2 16 0,-16 10 24 15,-5 2-4-15,-2 4 45 16,1 4 41-1,8 14-34-15,10 4-35 0,14 4-22 16,11-2-31-16,0-6-4 16,18-2 4-16,16-10-11 15,6-6 8-15,2 0-9 16,0-10-4-16,-4-8 4 0,-11-8 0 16,-10 0 1-1,-11-2-1-15,-6-2 1 0,-19 2 11 16,-21 2-11-16,-15-2-1 15,-12 6 0-15,-53 4-143 16,14 5-441-16,10 3-1499 0</inkml:trace>
  <inkml:trace contextRef="#ctx0" brushRef="#br0" timeOffset="27160.87">5354 14233 851 0,'0'0'237'0,"0"0"-24"15,0 0 55-15,0 0-69 0,0 0-28 16,0 0 59-16,0 0 31 0,-29-20-81 15,27 16-58-15,-3 2-16 32,1-2-24-32,-4 0 5 0,2 4-2 15,-1-6-31-15,3 4-24 0,0 2 12 16,2 0 10-16,2 0-10 16,0 0-6-16,8 0 9 15,21 0 6-15,20 4 45 16,36 6 3-16,44 2 10 15,56-2-19-15,29 4-19 16,14-2-13-16,1 4 2 0,-13-2 9 16,8 0-69-1,6-2 0-15,4-6 0 0,-4 0 0 32,-5-2 0-32,-12 0 0 0,-14 0 0 0,-14 0 0 15,-18-2 0-15,-13 0 0 16,-5-2 0-1,-9 0 0-15,-6 0 0 0,-5 0 0 16,-6-8 0-16,-19 0 0 16,-19 2 0-16,-20 2 0 15,-9-2 0-15,-1 2 0 16,-1-2 0-16,-5 0 0 16,-18 2 0-16,-13 2 0 15,-12 0 0-15,-3 2 0 16,-1 0 0-16,-2 0 0 0,0 0 0 15,0 0 0-15,0 0 0 16,0 0 0-16,0 0 0 16,0 0 0-16,0 0 0 15,0 0 0-15,-17 0 0 16,-8 2-323 0,-2-2-708-16</inkml:trace>
  <inkml:trace contextRef="#ctx0" brushRef="#br0" timeOffset="28873.59">7708 12569 751 0,'0'0'486'0,"0"0"-199"0,0 0-26 16,0 0 35-16,0 0-8 15,0 0-82-15,0 0-22 16,8-58-29-16,-6 51-50 15,0 1-20-15,0 1-36 16,0-2-2 0,3 1 2-16,-3 1 8 0,2-4-6 15,-2 4-36-15,3-2-5 16,-3 1 7-16,1 1-16 16,-1 1 11-16,0 0-12 15,0-3 0-15,3 3 0 16,-3 1 0-16,0-2 0 0,0 1 1 15,-2 2 0-15,2 0 26 16,-2 2-6-16,0-2-3 16,0 2-3-16,0-2-14 15,0 2-1-15,0-1 5 16,0-4-4-16,0 1-1 16,3-2 0-16,-1-2 0 15,0 2 0-15,-2 0 0 16,0 0-1-16,2 0 1 15,-2 2 0-15,0 2 6 16,0-2-5-16,0 2 8 16,0 2 4-16,0 0-12 15,0 0-1-15,-2 0 12 0,-5 0-6 16,-3 0 4 0,-7 6-10-16,-6 12 1 0,-6 8-2 15,-6 8 1-15,0 10 0 16,-3 6 5-16,1 9-5 15,-3 3 6-15,1 4 2 16,2 3 1-16,-3-1 10 16,2 0-8-16,-3 2-4 15,4 2 2-15,-3 0-7 16,2 0 11-16,0 4-5 16,2 1-2-16,1-1 6 0,-1-2-6 15,-2-2 3-15,2 0-3 16,-4-3 4-16,0 1 2 15,-3 0-4-15,1 2 7 16,-4 2 4 0,-3 1-7-16,-1 1 5 0,4 2-4 15,-1 2 1-15,5 0 2 16,0 1-16-16,3-1 0 16,4 0 0-16,-1-4 0 15,3-1-1-15,0-1 1 0,-1-4 1 16,1-2 11-1,2-6 1-15,-3 0 8 0,5-8-6 16,0 0-4-16,2-1-2 16,3 1-8-16,-1 0 8 15,3 0 3-15,0-2-11 16,1-2 8-16,-1-1 0 16,0-1-8-16,0-2 0 15,-1-2 5 1,4 0 2-16,-4 0 2 0,3-4-8 15,0 2-1-15,0-2 1 16,-2 5-2-16,2-5 0 16,-5 4 0-16,3 2 0 0,-1 2 1 15,2-4 1-15,0 0 10 16,3-3 0 0,-1-1 1-1,0-3-5-15,-1 2-7 0,3 1 12 16,-1 0-7-16,-2 2 2 15,2 2 1-15,1-4-9 16,1-4 1-16,3 0 6 16,-3-1-6-16,3-3-1 0,1-2 6 15,-1-2-6-15,-1 2 0 16,3-6 5-16,0-2-5 16,2 0 0-16,0-4 0 15,3-4 0-15,-1-2 4 16,3-2-1-16,1-2-3 15,1-4 0-15,2-4-9 16,0 0-30-16,0-8-83 16,0-10-335-16,9-14-942 0</inkml:trace>
  <inkml:trace contextRef="#ctx0" brushRef="#br0" timeOffset="30801.62">7312 12725 857 0,'0'0'268'0,"0"0"-67"0,0 0-50 0,0 0-25 15,0 0-27-15,0 0 7 16,-26-108-10-16,23 94 46 16,3-2 5-16,0 0 31 15,0 2-36-15,0-2-33 16,0 1-14 0,0 1-16-16,0 3-11 0,0-1 29 15,0 3 16-15,0 1 1 0,0 0-37 16,3 2-7-16,1 2-10 15,0-2-41-15,1 2-4 16,1-1-15-16,1 1-4 31,0 1 3-31,0 1 0 0,-1 0-9 0,0 2 9 16,6 0-6-16,1 0 0 16,3 0-56-16,2 0-63 15,2 0-43-15,-5 0-42 16,-1 0 10-16,-5-2 49 15,-5 2 47-15,-2-2 72 16,-2 0 33 0,0 1 25-16,0-2 39 0,0-1 19 15,0 2-13-15,0 2 23 16,0-2 5 0,0 2-4-16,0-2-12 0,0 0-37 0,0 2-9 15,0-2-15-15,0 2 36 16,0 0 43-1,0 0-8 1,0 0-10-16,0 0-33 16,0 0-39-16,2 4-10 15,6 12-6-15,5 10 6 16,3 10 5-16,1 7-5 16,5 5 0-16,1 6 6 15,1 6 0-15,0 4 4 16,1 4 10-16,2 5 28 0,2 3 13 15,4 4-16-15,3 6-9 16,8 2 6-16,3 2 5 16,3 3-20-16,-2-5-8 15,-1-3 5-15,-5-5-6 16,-6-4-1-16,-5-2 14 16,-4 0 5-16,-5 2-1 15,3-4 5-15,-3 5-13 16,0-1-6-16,1 0-4 15,2-2-10-15,-4 3 2 0,4-5-9 16,2-2 1-16,0 2 7 16,2-2-8-16,0 2 0 15,6-3 0-15,3 1 0 16,4-2 0-16,3 2 0 16,1-10 0-16,-1-4 0 15,-5-6 0-15,-7-5 0 16,-1-1 0-16,-3-4 0 15,-5 0 0-15,3 0 0 16,-2 0 0-16,-4-2 0 16,2 5 0-16,-3-3 0 0,-2 0 0 15,2 2 0-15,0 2 0 16,2 0 0-16,3 0 0 16,-1-4 0-16,1 2 0 15,-3-3 0-15,0-3 0 16,1 0 0-16,-3-4 0 15,0-2 0-15,0 2 0 16,-1-6 0-16,4 6 0 16,-1-6 0-16,1 2 0 15,1 2 0-15,-2-4 0 16,-1 2 0-16,-4-6 0 0,-3 1 0 16,-3-1 0-16,0 0 0 15,-2-3 0 1,2 2 0-16,-2-1 0 0,-2 0 0 15,2 0 0-15,-1 2 0 16,0-4 0-16,-2 2 0 16,-2 0 0-16,3 2 0 15,-1 0 0-15,2 0 0 16,-2 0 0-16,3 0 0 16,0-4 0-16,0 4 0 0,0-8 0 15,-3 4 0-15,3-4 0 0,-2-1 0 16,0 1 0-16,-1-2 0 15,1-2 0-15,-3-2 0 16,1-2 0-16,2 2 0 16,-3-4 0-16,-2-2 0 31,3-2 0-31,-1 0 0 0,8 0-74 0,-4 0-482 16,-1 0-675-16</inkml:trace>
  <inkml:trace contextRef="#ctx0" brushRef="#br0" timeOffset="30928.39">9742 16870 2284 0,'0'0'732'0,"0"0"-384"0,0 0-75 16,0 0-273-16,0 0-234 16,0 0-1229-16</inkml:trace>
  <inkml:trace contextRef="#ctx0" brushRef="#br0" timeOffset="32093.38">4016 13668 1580 0,'0'0'485'0,"0"0"-117"16,0 0 86-16,0 0-230 16,0 0-35-16,-15-104-1 15,13 104-20-15,2 0-76 16,0 11-68-16,0 23-18 16,9 21 36-16,11 11-30 15,3 10-3-15,0 4-4 16,4-4-4-16,-2-8 4 15,-3-11 1-15,-4-17-6 16,-4-14 9-16,-4-16-8 0,-1-10 15 16,1-2 28-16,3-28 38 15,5-17-34-15,3-11-31 16,2-11-7-16,0-4 1 16,-1 1-11-16,-7 10 0 15,-4 14 0-15,-1 15-3 16,-8 18 3-16,0 12-66 15,-2 3-161-15,2 18-343 16,4 39 15-16,1-11-114 16,0 2-338-16</inkml:trace>
  <inkml:trace contextRef="#ctx0" brushRef="#br0" timeOffset="32438.62">4491 14021 1739 0,'0'0'587'0,"0"0"-222"15,0 0 0-15,0 0-125 16,42-113-83-16,-23 89-1 16,-2 8-51-16,-1 8-60 15,-5 8-45 1,1 0-11-16,-4 18 9 0,-4 14-8 16,-4 8-1-16,0 8-26 15,-6 1 13-15,-12-3 24 16,3-8-1-16,1-8 1 0,5-12 6 15,7-8 8-15,2-6-2 16,0-4 45-16,23 0 30 16,10 0 10-16,9-12-35 15,9-4-31-15,-2 0-20 16,-4 2-11-16,-14 4-12 16,-22 10-95-16,-7 4-256 15,-2 14-652-15</inkml:trace>
  <inkml:trace contextRef="#ctx0" brushRef="#br0" timeOffset="33596.89">4184 16633 1077 0,'0'0'806'0,"0"0"-466"0,0 0 19 0,0 0 14 16,0 0-141-16,0 0-85 15,0 0 0-15,-9-72-26 16,9 72-62-16,0 0-23 15,0 4-26-15,0 14-9 16,15 14 16-16,10 12-1 16,4 10 23-16,7 1 11 15,-3 3-22-15,0-6-7 16,-4-10-20-16,-4-4 0 16,-5-14 10-16,-7-6-10 15,-4-6 16-15,-3-8 10 16,4-4 25-16,-3 0 55 0,6-18-107 31,5-16 0-31,2-12 0 0,4-12 0 0,-4-4 0 16,-1-9 0-16,-4 7 0 15,-7 12 0-15,0 12 0 16,-6 16 0-16,-2 16 0 16,2 8 0-16,0 0 0 15,5 22-47 1,1 10-170-16,6 8-137 0,3 13-299 15,-3-8-73-15,-3-8-415 0</inkml:trace>
  <inkml:trace contextRef="#ctx0" brushRef="#br0" timeOffset="35868.89">10484 13582 1768 0,'0'0'579'0,"0"0"-283"16,0 0 43-1,0 0-70-15,0 0-70 0,0 0-58 16,0 0-16-16,-15-57-14 15,15 45-18-15,0 0-32 16,0-2-13-16,0-2-18 16,0 2-10-16,0 0-3 15,0 0-17-15,0 4 0 16,0 0 0-16,0 4 0 16,0 0 0-16,0 4 0 15,0 0 0-15,0 2 0 16,0 0 0-16,0 0 0 15,0 0 0-15,0 0 0 16,0 0 0-16,0 4 0 16,0 10 0-16,0 4 0 0,0 6 0 15,0 4 0-15,0 10 0 16,7 7 0-16,4 9 0 16,2 4 0-16,6 6 0 15,0 2 0-15,1-8 0 16,0-10 0-16,-2-10 0 15,-5-12 0-15,-3-12 0 16,-4-10 0-16,-2-4 0 16,3-5 0-16,0-22 0 15,2-11 0-15,2-12 0 16,3-6 0-16,-3-4 0 0,1-7 0 16,0-1 0-1,-1 2 0-15,-5 8 0 0,2 14 0 16,-4 16 0-16,-2 14 0 15,-2 14 0-15,3 0 0 16,-3 8 0-16,0 18 0 16,2 6-96-16,0 22-263 15,0-10-421-15,0-6-472 0</inkml:trace>
  <inkml:trace contextRef="#ctx0" brushRef="#br0" timeOffset="37259.94">4547 16986 1428 0,'0'0'618'0,"0"0"-115"16,0 0-125-16,0 0-29 15,0 0-81-15,0 0-44 16,0 0-47-16,-2-46-26 16,2 42-151-16,0-4 0 15,11-2 0-15,16-2 0 16,13-2 0-16,9 0 0 16,2 6 0-16,0 4 0 15,-11 4 0-15,-9 0 0 16,-10 22 0-16,-17 4 0 15,-4 10 0-15,0 0 0 0,-23 4 0 16,0-8 0-16,-4-2 0 16,2-3 0-16,5-13 0 15,7-6 0-15,6-7 0 16,5 4 0-16,2-5 0 16,0 0 0-16,0 0 0 15,0 0 0-15,20-5 0 16,6 0 0-16,8 1 0 15,3 4 0-15,2 0 0 16,-6 0 0-16,-6 0 0 16,-10 14 0-16,-5 4 0 15,-12-2 0-15,0 4 0 16,-7 2 0-16,-20 0 0 16,-4 0 0-16,-7-4 0 15,-2-6 0-15,-2 2 0 0,2-10 0 16,6 0 0-16,5-4 0 15,10 0 0-15,7 0 0 16,5 0 0-16,5-8 0 16,2 0 0-16,0 2-183 15,7-2-606-15,7 0-1177 0</inkml:trace>
  <inkml:trace contextRef="#ctx0" brushRef="#br0" timeOffset="38234.83">10264 16852 1435 0,'0'0'710'0,"0"0"-318"15,0 0 81-15,0 0-138 16,0 0-98-16,0 0-110 16,0 0-37-16,64 10-13 15,-32 34-5-15,1 8-27 16,1 2-15-16,-3 8-11 16,-2-3-18-16,-7-9-1 15,-2-6 0-15,-7-12 1 16,-1-10 6-16,-5-10-6 15,-1-12 0-15,3 0 10 16,0-22 21-16,4-14-32 16,3-16 0-16,2-11 0 0,-2-5 0 15,-1-4 0 1,-1 10 0-16,-6 4 0 0,-1 14 0 16,-3 12 0-1,-2 16 0-15,4 10 0 0,-2 6 0 16,2 0-117-16,7 24-197 15,16 24-194-15,-4-4-424 16,0-4-522-16</inkml:trace>
  <inkml:trace contextRef="#ctx0" brushRef="#br0" timeOffset="38502.47">11008 17044 1603 0,'0'0'717'0,"0"0"-259"16,0 0 31-16,0 0-218 15,0 0-89-15,0 0-31 16,0 0-31-16,-26 75-46 16,12-43-43-1,1-4-31-15,-1 2 0 0,3-4 0 16,3-8 0-16,3-4 0 16,5-4 0-16,0-6 0 15,0 0 0-15,24-4 0 16,12 0 0-16,9 0 0 0,3-8-12 15,2-2-95 1,-5 2-227-16,-10 2-283 0,-11-2-129 16,-10 4-134-16</inkml:trace>
  <inkml:trace contextRef="#ctx0" brushRef="#br0" timeOffset="38699.5">11198 17156 580 0,'0'0'1118'15,"0"0"-481"-15,0 0-102 16,0 0-179-16,0 0-36 15,-45-104-59-15,43 96-73 16,0 2-87 0,2 6-101-16,0 0 0 0,0 2 0 0,0 24 0 15,0 10 0-15,0 9 0 16,0 5 0-16,0 6 0 31,0 2 0-31,0-4 0 0,0 8-156 16,-5-16-503-16,-3-11-657 0</inkml:trace>
  <inkml:trace contextRef="#ctx0" brushRef="#br0" timeOffset="39630.85">10972 13928 1367 0,'0'0'547'0,"0"0"-35"15,0 0-183-15,0 0 4 16,0 0-101-16,0 0-52 16,0 0-39-16,23-84-74 15,-23 88-34-15,0 16-24 16,0 10 0-16,-4 4 3 15,-5 5-12-15,-1-3 0 16,0 0 7-16,3-13-6 0,3-2 3 31,2-7-4-31,2-13 0 0,0-1 0 0,0 0 11 16,17 0 5-16,8-9 17 16,6-5-15-16,2 0-1 15,3 4-16-15,-1 6 0 16,-1 4-1-16,-5 1-6 15,-3 22-5 1,-5 3 10-16,-8 6-8 0,-7 0 9 16,-6 2-2-16,0-4 2 15,-6 0-1 1,-16-2-4-16,-3-4 4 16,-4-2 1-16,0-5 0 15,-2-8 7-15,2-3-6 16,0-3-1-16,2-3 17 15,5 0-16-15,7-4 10 16,6-3-1-16,4 1-8 16,3 5 1-16,2 1-3 15,0 0-101-15,0 0-211 16,0 7-366-16,0 1-138 0</inkml:trace>
  <inkml:trace contextRef="#ctx0" brushRef="#br0" timeOffset="39962.92">10960 13844 1570 0,'0'0'727'0,"0"0"-144"16,0 0-224-16,0 0-94 0,0 0-150 15,0 0-64-15,0 0-19 16,95-36 5-16,-49 36-22 16,8 0-1-16,0 0-8 15,0-6-6-15,-10 0-1 16,-9 0 0-16,-10 0 1 16,-9 4 6-16,-9 0-5 15,-7 2 6-15,0 0-7 16,0 0-13-16,0 0-92 15,0 18-195-15,0 4-322 16,0-2-501-16</inkml:trace>
  <inkml:trace contextRef="#ctx0" brushRef="#br0" timeOffset="40135.15">12022 14570 2791 0,'0'0'673'0,"0"0"-632"15,0 0-41-15,0 0-621 0</inkml:trace>
  <inkml:trace contextRef="#ctx0" brushRef="#br0" timeOffset="77341.02">11574 12110 2785 0,'0'0'621'16,"0"0"-420"-16,0 0-55 16,0 0-77-16,0 0-42 15,0 0 40-15,140 134 1 16,-101-64-50-16,-4 0-2 15,-3-4-4-15,-3-12-11 16,-5-14 1-16,-4-15-1 16,0-17 14-16,-3-8 32 0,4-24-47 15,1-25 0-15,5-15 0 16,-3-14 0-16,1-6 0 16,-5 2 0-16,-5 9 0 15,-1 19 0-15,-5 22 0 16,-3 20 0-16,2 12 0 15,-2 18-105-15,9 50-203 16,-3-6-476-16,1 1-326 0</inkml:trace>
  <inkml:trace contextRef="#ctx0" brushRef="#br0" timeOffset="77562.37">12318 12485 2155 0,'0'0'850'16,"0"0"-485"-16,0 0-27 15,0 0-130-15,0 0-28 16,0 0-180-16,59 114 0 16,-47-64 0-16,2 6 0 15,-5 0 0-15,0-2 0 16,-2-10 0-16,-3-9 0 0,-1-13 0 16,1-22-198-16,0-16-362 15,1-19-451-15</inkml:trace>
  <inkml:trace contextRef="#ctx0" brushRef="#br0" timeOffset="77972.92">12601 12382 2131 0,'0'0'906'0,"0"0"-377"16,0 0-235-1,0 0-58-15,125-14-236 0,-71 8 0 16,4 2 0-16,2 0 0 31,2 0 0-31,1 0 0 0,-5 0 0 0,-6-4-173 16,-11-4-202-16,-14-2-157 15,-16-6 68-15,-11-2 95 16,0-4 80-16,-13 0 175 16,-10 2 114-16,1 0 222 15,-1 4 165-15,6 2 181 16,5 4-200-16,6 4-22 0,6 6-76 15,0 4-115-15,4 0-155 16,23 0 0-16,11 0 0 16,7 11 0-16,1 4 0 15,-3 5 0-15,-10 2 0 32,-15 4 0-32,-13 6 0 0,-5 4 0 0,-20 2 0 15,-16 2 0-15,-2-2 0 16,2-2 0-1,10-4 0-15,6-7-306 0,13-13-996 0</inkml:trace>
  <inkml:trace contextRef="#ctx0" brushRef="#br0" timeOffset="78336.08">13956 11851 2013 0,'0'0'1180'16,"0"0"-629"-1,0 0-386-15,0 0 22 16,0 0-187-16,0 0 0 16,129 110 0-16,-96-43 0 15,-6-2 0-15,-4 0 0 16,-3-11 0-16,-5-12 0 15,1-12 0-15,-1-16 0 16,-1-14 0-16,-1 0 0 16,1-32 0-16,-1-16 0 15,-2-12 0-15,3-12 0 16,-3-4 0-16,-3 3 0 16,2 9 0-16,-6 20 0 15,1 22 0-15,1 22 0 0,12 28-285 16,-3 20-310-16,6 4-594 15</inkml:trace>
  <inkml:trace contextRef="#ctx0" brushRef="#br0" timeOffset="78604">14591 12316 386 0,'0'0'1945'15,"0"0"-1021"-15,0 0-458 16,0 0-200-16,0 0-157 0,0 0-109 15,0 0 0-15,129-76 0 16,-102 76 0-16,-12 8 0 16,-7 22 0-1,-8 8 0-15,-8 8 0 0,-13 2 0 16,-4-1 0-16,5-10 0 16,7-6 0-16,8-9 0 15,5-8 0-15,9-6 0 16,24-8 0-16,11 0 0 15,12-18 0-15,34-32 0 16,-16 3-299-16,-12-1-802 0</inkml:trace>
  <inkml:trace contextRef="#ctx0" brushRef="#br0" timeOffset="78972.95">15046 12079 2248 0,'0'0'972'0,"0"0"-448"15,0 0-308 1,0 0-80-16,158 0-136 0,-76 0 0 16,3 0 0-16,-7 0 0 15,-15-11-17-15,-17-8-280 16,-19 1-232-16,-19-3-70 16,-8-2 239-16,-10 1 272 0,-19 0 88 15,0 4 296 1,2 4 248-16,9 4-170 0,7 4-28 15,11 4-16-15,0 2-330 16,16 0 0-16,17 2 0 16,11 14 0-16,8 4 0 15,-3 6 0-15,-7 2 0 16,-13 4 0-16,-18 6 0 16,-11 0 0-1,-13 6 0-15,-25-1 0 0,-7 1 0 0,-1-6 0 16,1-2-273-16,12-12-617 15,12-12-1598-15</inkml:trace>
  <inkml:trace contextRef="#ctx0" brushRef="#br0" timeOffset="79303.28">16152 11656 2557 0,'0'0'904'0,"0"0"-269"0,0 0-635 16,0 0 0 0,0 0 0-16,0 0 0 0,0 0 0 15,48 155 0-15,-28-77 0 32,-3-4 0-32,4-9 0 0,-1-18 0 0,2-17 0 15,0-21 0-15,3-9 0 16,0-28 0-16,-2-25 0 31,-2-17 0-31,-1-10 0 16,-5-2 0-16,-1 6 0 15,-3 19 0-15,-2 21 0 16,5 24 0-16,-1 12 0 16,16 44-332-16,-5 6-489 15,1 5-454-15</inkml:trace>
  <inkml:trace contextRef="#ctx0" brushRef="#br0" timeOffset="79665.48">16663 12150 1829 0,'0'0'933'15,"0"0"-150"-15,0 0-305 16,0 0-405-16,0 0-73 16,0 0 0-16,0 0 0 15,104-99 0-15,-61 89 0 16,-5 10 0-16,-7 0 0 15,-10 10 0-15,-15 14 0 0,-6 6 0 16,-11 2 0-16,-16-1 0 16,1-1 0-16,3-6 0 15,14-4 0-15,9-2 0 16,3-2 0-16,23-4 0 16,12 0 0-16,2-2 0 15,3 0 0-15,-8 4 0 16,-10 2 0-16,-12 2 0 15,-13 4 0-15,-2 4 0 16,-29 2 0-16,-11-1 0 16,-6-4 0-16,2-5 0 0,1-5 0 15,10-13 0-15,8 0 0 16,22-54 0-16,5-3-492 16,0-11-972-16</inkml:trace>
  <inkml:trace contextRef="#ctx0" brushRef="#br0" timeOffset="79998.45">17135 11923 2519 0,'0'0'936'16,"0"0"-419"-16,150 18-393 0,-72-14-124 16,2-4 0-16,-2 0 0 15,-9 0 0-15,-13-14 0 16,-16-4 0-16,-16-2-83 15,-19-4-230-15,-5 0-10 16,-13 0 57-16,-16 0 151 16,-5 6 115-16,5 4 158 15,9 6 139-15,9 4 13 16,11 4-101-16,0 1-83 16,23 18-126-16,14 6 0 15,12 6 0-15,2 3 0 16,1 2 0-16,-8 0 0 0,-15 0 0 15,-20 0 0-15,-9 0 0 16,-22 0 0-16,-25 0 0 16,-5-4 0-16,4-6 0 15,8-15-75-15,15-9-461 16,16-2-450-16</inkml:trace>
  <inkml:trace contextRef="#ctx0" brushRef="#br0" timeOffset="80298.58">17966 11610 2408 0,'0'0'961'16,"0"0"-472"-16,0 0-251 15,0 0-238-15,0 0 0 16,89 147 0-16,-72-85 0 16,-9 2 0-16,1-4 0 15,-4-10 0-15,-1-12 0 16,1-16 0-16,3-15 0 15,3-7 0-15,5-25 0 16,7-23 0-16,1-14 0 0,2-12 0 16,1-8 0-1,-2 6 0-15,-2 11 0 0,-8 23 0 16,-6 22 0-16,-4 30 0 16,-3 24-488-16,-2 9-576 0</inkml:trace>
  <inkml:trace contextRef="#ctx0" brushRef="#br0" timeOffset="80727.84">18381 12049 2138 0,'0'0'973'16,"0"0"-335"-16,0 0-291 0,0 0-347 16,0 0 0-1,-20 137 0-15,16-99 0 0,1 2 0 16,1-4 0-16,2-6 0 15,0-4 0-15,0-10 0 16,2-4 0-16,13-8 0 16,8-2 0-16,10-2 0 15,10 0 0-15,8 0 0 16,5 0 0-16,-2 0-107 16,-10 0-188-16,-11-4-81 15,-17-6-143-15,-14 0 223 0,-2-4 47 16,-13-2 249-1,-9-4 35-15,-1-2 276 0,6 0 170 16,5 4-135-16,6 2 18 31,4 6-59-31,2 6-305 0,0 4 0 0,0 0 0 16,0 2 0-16,0 22 0 16,0 10 0-16,0 8 0 15,-5 8 0 1,-7 2 0-16,2 0 0 15,-5-3 0-15,1-12 0 16,1-12-120-16,5-11-700 16,8-14-940-16</inkml:trace>
  <inkml:trace contextRef="#ctx0" brushRef="#br0" timeOffset="81105.53">18778 11979 2074 0,'0'0'895'0,"0"0"-324"16,0 0-270-16,0 0-46 16,129 8-255-16,-52-2 0 15,10-6 0-15,-2 0 0 16,-6 0 0-16,-17-18-101 16,-20-4-206-16,-19-6-41 15,-23-2-107-15,-2 0 222 0,-30 2 151 16,-4 3 82-1,3 7 167-15,4 7 183 0,11 4-4 16,14 7-63-16,4 0-89 16,11 4-8-16,20 14-186 15,7 5 0-15,9 1 0 16,-3 2 0-16,-3 2 0 16,-10 0 0-16,-16 2 0 15,-15 2 0-15,-2 2 0 16,-34 3 0-16,-13-4 0 15,-11 0 0-15,-20-5-263 16,14-6-709-16,18-12-1672 0</inkml:trace>
  <inkml:trace contextRef="#ctx0" brushRef="#br0" timeOffset="81405.75">19769 11422 2831 0,'0'0'992'0,"0"0"-719"16,0 0-273-16,11 104 0 16,-9-32 0-16,2 10 0 15,2 5 0-15,0-3 0 16,1-12 0-16,1-16 0 16,4-20 0-16,1-20 0 15,1-16 0-15,3-10 0 16,1-30 0-16,7-16 0 15,1-16 0-15,3-10 0 16,2-3 0-16,0 7 0 0,-2 16 0 16,-6 20 0-1,-7 26 0-15,-9 16 0 0,-3 12-90 16,-4 48-291-16,0-6-349 16,0 0-145-16</inkml:trace>
  <inkml:trace contextRef="#ctx0" brushRef="#br0" timeOffset="81737.25">20101 11965 1483 0,'0'0'650'0,"0"0"124"15,0 0-196-15,0 0-230 0,0 0-85 16,0 0-263-16,0 0 0 16,-31 74 0-16,27-45 0 15,4 0 0-15,0 3 0 16,17-1 0-16,8-5 0 15,2-2 0-15,0-4 0 16,0-4 0-16,-6 0 0 16,-5-2 0-1,-7-2 0-15,-9 2 0 0,0 0 0 16,-11 2 0-16,-16-2 0 0,-11 0 0 16,-9-4 0-16,-4-2 0 15,-4-4 0-15,1-4 0 16,7 0-44-16,20-44-191 15,14 4-312 1,13-8-615-16</inkml:trace>
  <inkml:trace contextRef="#ctx0" brushRef="#br0" timeOffset="81863">20128 11951 2371 0,'0'0'858'15,"0"0"-348"-15,0 0-153 16,0 0-357-16,0 0 0 15,131-14 0-15,-93 12 0 0,9-8 0 16,-13 0-26-16,-5-2-1129 16</inkml:trace>
  <inkml:trace contextRef="#ctx0" brushRef="#br0" timeOffset="82303.14">20806 11771 2023 0,'0'0'529'0,"0"0"-174"31,0 0-3-31,142-20-66 0,-68 20-99 0,1 6-94 16,6 10-54-16,-4-2-19 15,-6-3-4-15,-11 0-16 16,-15-8-1-16,-18-3-56 15,-18 0-15-15,-9-3 13 16,-7-15-7-16,-22-4 43 16,0 1 23-1,0 2 9-15,7 4 94 0,7 4 46 32,8 4-34-32,7 4-17 0,0 3-98 0,20 0 0 0,15 3 0 15,8 15 0-15,6 7 0 16,0 3 0-16,-9 6 0 15,-13 4 0 1,-21 2 0 0,-6 0 0-16,-31-2 0 15,-20-4 0-15,-5-4 0 16,3-4-185-16,17-9-184 16,16-10-470-16,18-7-741 0</inkml:trace>
  <inkml:trace contextRef="#ctx0" brushRef="#br0" timeOffset="82572.32">21828 11426 1568 0,'0'0'1136'15,"0"0"-456"-15,0 0-403 16,0 0 13-16,0 0-145 16,51 160-145-16,-35-78 0 15,4 4 0-15,0-3 0 16,-2-13 0-16,-3-18 0 15,-3-22 0-15,-4-20 0 16,3-10 0-16,3-26 0 16,5-24 0-16,8-16 0 0,14-29 0 15,-1 7 0-15,0-2 0 16,-5 12 0-16,-17 32 0 16,-5 16 0-16,-13 30 0 15,-2 48-288-15,-19 18-314 16,2 8-655-16</inkml:trace>
  <inkml:trace contextRef="#ctx0" brushRef="#br0" timeOffset="82736.42">22400 12021 1824 0,'0'0'1042'0,"0"0"-391"15,0 0-318-15,0 0-87 0,0 0-246 16,4 102 0-16,-4-57 0 15,0 1 0 1,0 0 0-16,0 6-77 0,8-12-516 16,5-12-793-16</inkml:trace>
  <inkml:trace contextRef="#ctx0" brushRef="#br0" timeOffset="82863">22946 12408 2789 0,'0'0'811'16,"0"0"-524"-16,0 0-262 16,0 0-25-16,0 0-931 0</inkml:trace>
  <inkml:trace contextRef="#ctx0" brushRef="#br0" timeOffset="115804.54">26389 13997 58 0,'0'0'1231'16,"0"0"-928"-1,0 0 84-15,2-121 100 0,7 87-158 16,2 0-80-16,0 4-25 0,4 2-22 15,4 4-85-15,7-2-37 16,10 6-41-16,11 8-32 16,8 6 9-16,5 6-16 15,-4 10 0-15,-9 23-42 0,-18 18-23 16,-22 11 13 0,-7 10 16-16,-33 6 36 15,-19 5 4-15,-4-1-4 0,6-4 10 16,11-4 8-16,17-8-7 15,22-8 11 1,5-8-14-16,34-5-7 0,17-7 21 16,13-6-13-16,5-8-9 15,-5-4 0-15,-6-6 0 16,-15-2-9-16,-17-2-31 16,-17 0 0-16,-14 4 40 15,-14 8 10-15,-28 10 4 31,-9 12 10-31,-10 10-8 0,9 9 16 16,7 7-18-16,13 2-13 16,22 0 18-16,10-3-18 15,15-1-1-15,28-4 17 16,13-2-16-16,1-4 10 16,-2-2-11-16,-9 0 0 15,-17-3-6-15,-16 1 5 16,-13 0 1-16,-11 2 19 15,-28-2-19-15,-14 0 13 16,-9-6 16-16,-8 2 4 16,-1-5 40-16,5-5-41 0,7-8 5 15,15-2 8-15,17-12-44 16,16-12 2-16,11-6-3 16,7 0-123-16,46-42-87 15,-2-2-307-15,1 0-613 0</inkml:trace>
  <inkml:trace contextRef="#ctx0" brushRef="#br0" timeOffset="115930.59">27282 16012 2776 0,'0'0'851'16,"0"0"-619"-16,0 0-73 15,0 0-139-15,0 0-20 16,0 0-372-16,0 0-1096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2:58:50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3673 9663 443 0,'0'0'792'16,"0"0"-561"-16,0 0-74 15,0 0-6-15,0 0-4 16,0 0-11 0,-15-2 1-16,11 2-20 0,2 0-14 15,-4 0 41-15,4 0 16 16,0 0-35-16,0 0-61 15,2 0-50 1,-2 10-7-16,2 4-7 0,0 4 0 0,0 2 0 16,0-1-12-16,12-4 1 15,1-3 2-15,5-6 9 16,-1-3 13-16,3-3 0 16,-2 0 2-16,-2-17 6 15,-5-2 0-15,-5-2 12 16,-6 1 6-16,0 2 39 15,0 2-2-15,-13 6-10 16,-3 6 3-16,-1 4 34 16,-2 0-71-16,2 12-20 0,3 12-12 15,4 4 1-15,5 2 4 16,5 1-5-16,0-8-9 31,7-5 7-31,13-8-8 0,4-10 10 0,3 0 6 16,0-11 4-16,-3-15 7 15,-6-5-17-15,-7-1 8 16,-9-2 5-16,-2 2-11 31,0 2 14-31,-13 6 1 0,-5 8-8 16,2 10 19 0,-1 6-19-16,-1 0-8 15,3 18-1-15,3 10-12 0,7 2 12 16,5 0-9-16,0-4-2 15,14-6 5-15,8-8-7 16,3-10-4-16,2-2 11 16,-5 0-10-16,-1-16 10 15,-6-4 5-15,-7-6 1 16,-8-2 0-16,0-2 7 16,0 2 7-16,-19 4 7 15,-8 6 0-15,-2 10 18 16,-2 8-12-16,4 8-27 15,4 22 0-15,8 8-3 0,11 4-5 16,4-2 8-16,6-6-7 16,19-10-4-16,6-12-8 15,5-12 5-15,-1 0 14 16,-4-14 0-16,-6-12 0 16,-10-4 0-16,-5-6 1 15,-8-2-1-15,-2 0-18 16,0 6-75-16,-29 14-140 15,4 10-317-15,1 8-756 0</inkml:trace>
  <inkml:trace contextRef="#ctx0" brushRef="#br0" timeOffset="1219.55">3484 8426 916 0,'0'0'793'0,"0"0"-412"16,0 0-3-16,0 0-69 16,0 0-76-16,0 0-24 15,0 0-22-15,-9-102-49 16,7 88-42-16,2 4-3 15,-2-1-43-15,2 7 4 0,-2 2-9 16,0 2-18-16,2 0-11 16,0 9-16-16,6 21-16 15,17 16 16-15,5 14 1 16,6 10 0-16,2 4-1 16,-5-6-54-16,-4-9 6 15,-4-11 30-15,-4-14 4 16,-9-14 14-16,0-10 0 15,-6-8 1-15,-1-2 17 16,-1-6 6-16,2-22 51 16,2-15-42-16,-1-12-24 15,0-13 1-15,2-9-10 16,-3 3-10-16,0 10-18 0,-2 16-14 16,3 22 6-16,1 22-50 15,6 26-163-15,1 22-47 16,-1 4-522-16</inkml:trace>
  <inkml:trace contextRef="#ctx0" brushRef="#br0" timeOffset="1519.12">4164 8646 1463 0,'0'0'521'0,"0"0"-228"16,0 0-60-16,0 0-53 16,0 0-10-16,0 0-8 15,0 0-73-15,0 36 18 16,2 4 9-16,2 11-33 0,-4 3-44 15,0 0-17-15,0-2-13 16,0-10-9-16,0-6-6 16,0-5-131-16,0-13-175 15,0-10-541-15</inkml:trace>
  <inkml:trace contextRef="#ctx0" brushRef="#br0" timeOffset="2487.83">10309 8173 2574 0,'0'0'709'15,"0"0"-452"-15,0 0-57 16,0 0-130-16,0 0-17 16,0 0-22-16,96 151-10 15,-59-85-9-15,-1 0-11 0,-5-2-1 16,-2-6 1-16,-9-5-1 16,-4-13 1-16,-5-11 0 15,-4-8-1-15,-3-9 0 16,-2-9 5-16,-2-3 1 15,5-3 0-15,1-23 17 16,4-17-4-16,3-13 14 16,3-10-7-16,-1-6 21 15,1 3-47-15,-5 11 0 16,-3 15 0-16,-2 13 0 16,-2 16 0-16,0 11 0 15,3 3-63-15,3 14-263 0,15 34-172 16,-2-3-412-16,-1-1-1168 0</inkml:trace>
  <inkml:trace contextRef="#ctx0" brushRef="#br0" timeOffset="2819.6">10906 8751 1031 0,'0'0'1552'0,"0"0"-852"16,0 0-336-16,0 0-142 0,0 0-149 15,0 0-46-15,89-113-18 16,-58 99-3-16,-2 8-6 16,-6 6-9-16,-10 17-15 15,-7 16 4-15,-6 12-4 16,0 7-36-16,-15-2 5 16,-7-4 14-16,-1-6 21 15,6-10 20-15,1-8 1 16,9-10 35-16,7-8 38 15,0-4-5-15,16 0 25 16,22-4-3-16,20-12-91 0,13-6 0 16,14 2 0-1,0 0 0-15,-8 4 0 0,-21 6-18 16,-39 10-131-16,-17 0-470 16,-2 10-895-16</inkml:trace>
  <inkml:trace contextRef="#ctx0" brushRef="#br0" timeOffset="3654.3">11084 15771 1428 0,'0'0'874'0,"0"0"-211"15,0 0-165-15,0 0-152 16,0 0-59-16,-47-108-287 16,47 108 0-16,0 0 0 15,0 20 0-15,16 24 0 16,9 12 0-16,6 18 0 15,4 6 0-15,1 5 0 16,-3-11 0-16,-4-10 0 0,-8-16 0 16,-6-16 0-1,-7-18 0-15,0-14 0 0,0-10 0 16,3-26 0-16,5-22 0 31,5-14 0-31,0-6 0 16,6-4 0-16,-2 7 0 15,0 15 0-15,-6 16 0 16,-5 22 0-16,-3 18 0 16,-5 4-27-16,2 44-344 15,-4 0-516-15,5 2-1223 0</inkml:trace>
  <inkml:trace contextRef="#ctx0" brushRef="#br0" timeOffset="4031.66">11587 16164 2499 0,'0'0'902'16,"0"0"-441"-16,0 0-227 15,0 0-234-15,123-90 0 16,-78 72 0-16,-9 10 0 16,-10 8 0-16,-10 0 0 15,-14 22 0-15,-2 10 0 16,-7 8-12-16,-13 0-29 15,-2-4 23-15,4-4 10 0,7-6 8 16,9-8 0-16,2-6 0 16,0-7 24-16,22-5 31 15,14 0-55-15,6-5 0 16,8-3 0-16,0-2 0 16,-3 6 0-16,-11 4 0 15,-9 0 0-15,-12 4 0 16,-13 14 0-16,-2 5 0 15,-15 0 0-15,-21 8 0 16,-17 5 0-16,-37 4 0 16,-72 8 0-16,17-8-92 15,-11-4-611-15</inkml:trace>
  <inkml:trace contextRef="#ctx0" brushRef="#br0" timeOffset="5097.87">1390 15945 2555 0,'0'0'612'0,"0"0"-79"16,0 0-137-16,0 0-396 15,0 0 0-15,0 0 0 16,0 0 0-16,-13-32 0 16,24 69 0-16,11 17 0 15,7 12 0-15,4 10 0 16,-1 0 0-16,-3-5 0 16,-2-13 0-16,-8-12 0 15,-3-16 0-15,-7-12 0 16,-1-8 0-16,-2-10 0 15,-2 0 0-15,7-26 0 0,2-16 0 16,9-20 0-16,1-15 0 16,4-11 0-16,-3 4 0 15,-4 12 0-15,-4 13 0 16,-5 27-86-16,-7 24-107 16,-4 30-332-16,0 23-162 15,0 5-309-15</inkml:trace>
  <inkml:trace contextRef="#ctx0" brushRef="#br0" timeOffset="5364.96">1967 16236 1918 0,'0'0'1085'16,"0"0"-600"-16,0 0-159 15,0 0-151-15,0 0-110 16,0 0-47-16,0 0-10 15,-6 8-8-15,6 24-6 16,0 4-21-16,0 4-32 16,0-4-4-16,0-5-18 15,6-9 12-15,7-4 47 16,3-10 7-16,7-8 15 16,5 0 0-16,6-4 0 0,1-14-106 15,7-12-221-15,-8 3-504 16,-12 4-272-16</inkml:trace>
  <inkml:trace contextRef="#ctx0" brushRef="#br0" timeOffset="5521.38">2165 16266 879 0,'0'0'1389'0,"0"0"-699"16,0 0-163-16,0 0-239 16,0 0-144-16,0 0-55 15,0 0 1-15,-27 64-90 16,27-11 0-16,0 5 0 15,7 4 0-15,2 24 0 0,0-16-95 16,-7-11-732-16</inkml:trace>
  <inkml:trace contextRef="#ctx0" brushRef="#br0" timeOffset="6663.98">6368 11137 1495 0,'0'0'532'0,"0"0"-159"16,0 0 112-16,0 0-249 0,-10-107-49 16,6 85 12-16,-1 4-56 15,1 0-41-15,0 7-45 16,-1 0-5-16,3 5-11 16,2 5-5-16,-2 1-15 15,0 0-21-15,2 0-10 16,0 24-22-1,0 16 13-15,17 12 19 0,8 12 1 16,2 2 8-16,2-4-9 16,-6-10-11-16,0-13 3 15,-7-12 7-15,-3-10-8 16,-6-9 9-16,-2-6 15 16,-1-2 7-16,0-4 14 0,7-19 12 15,5-13-30-15,2-10-6 16,-2-4-12-16,-3 2 0 15,-5 6-17-15,-2 14-17 16,-6 14-23-16,0 14-123 16,0 10-366-16,-10 12-460 0</inkml:trace>
  <inkml:trace contextRef="#ctx0" brushRef="#br0" timeOffset="6995.12">6788 11265 1458 0,'0'0'928'15,"0"0"-412"-15,0 0-248 0,0 0-99 16,0 0-108-16,0 0-49 16,0 0-12-16,0 22-9 15,0 1 2-15,0 3 7 16,12-1 0-16,5 1 1 15,6-1 0-15,3-3-1 0,1-2 0 16,0-2 0 0,-3 0 1-16,-4 2-1 0,-6-2 1 15,-9-2-1-15,-5 2 0 16,0-2 0-16,-21 2 7 16,-17 2 35-16,-13-1-22 15,-5-4-8-15,1-7-12 16,-1-8-127-1,15-14-238-15,16-14-469 0</inkml:trace>
  <inkml:trace contextRef="#ctx0" brushRef="#br0" timeOffset="7136.2">6742 11328 628 0,'0'0'1779'16,"0"0"-1041"-1,0 0-286-15,0 0-201 0,0 0-131 16,0 0-62-16,131-81-58 15,-55 61-36-15,-9 4-547 16,-3 0-1300-16</inkml:trace>
  <inkml:trace contextRef="#ctx0" brushRef="#br0" timeOffset="7827.85">8834 11885 469 0,'0'0'1616'16,"0"0"-917"-16,0 0-184 0,-20-106-156 15,17 80-117 1,1 3-46-16,-2 10-196 15,2 3 0-15,0 7 0 16,2 3 0-16,0 8 0 16,0 27 0-16,0 12 0 15,10 16 0-15,9 3 0 16,2-2 0-16,6-8 0 16,-2-16 0-16,-1-9 0 15,-6-16 0-15,-4-11 0 16,-4-4 0-16,2-7 0 15,-1-26 0-15,2-9 0 0,1-12 0 16,1-10 0-16,3-8 0 16,-5-2 0-16,3 8 0 15,-7 12 0-15,-1 19 0 16,-2 21-48-16,0 24-303 16,-1 20-355-16,1 6-217 0</inkml:trace>
  <inkml:trace contextRef="#ctx0" brushRef="#br0" timeOffset="8152.2">9393 11835 1868 0,'0'0'896'15,"0"0"-403"-15,0 0-206 16,0 0-138-16,0 0-112 15,0 0-22-15,-38 126-7 16,27-64-8-16,4 1 1 16,7-2-1-16,0-8-1 15,9-7 1-15,18-12-6 16,4-12 0-16,7-12 6 0,0-10 0 16,-2 0 6-16,-5-18 9 15,-9-8 3-15,-9-4 55 0,-6-2 10 16,-7 2-14-16,0 5-15 15,-18 11-17-15,-8 13-37 16,-8 1 0-16,-24 62-107 16,7 0-362-16,7 2-786 0</inkml:trace>
  <inkml:trace contextRef="#ctx0" brushRef="#br0" timeOffset="9034.23">5707 14698 1850 0,'0'0'697'16,"0"0"-153"-16,0 0-86 15,0 0-227-15,-4-112-78 16,4 102-50-16,0 8-43 16,0 2-60-16,4 10 0 15,13 28 0-15,5 18 0 16,4 14 0-16,3 7 0 15,0-5 0-15,-6-2 0 0,-3-16 0 16,-5-10 0-16,-3-18 0 16,-6-8 0-16,-1-12 0 15,-3-6 0-15,2 0 0 16,3-18 0-16,0-18 0 16,2-22 0-16,1-28 0 15,0-1 0-15,1 1 0 16,-3 10 0-16,-1 28 0 15,0 12 0-15,0 26 0 16,4 10 0-16,5 24-68 16,11 42-256-16,-4-4-536 0,2-8-710 15</inkml:trace>
  <inkml:trace contextRef="#ctx0" brushRef="#br0" timeOffset="9317.54">6180 15015 1820 0,'0'0'902'0,"0"0"-448"0,0 0-163 16,0 0-39-16,0 0-146 15,0 0-49-15,0 0-18 16,109-8-28-16,-66-6-2 16,-7 2-8-16,-10 2 8 15,-8 6-9-15,-12 0 0 16,-1 4 0-16,-5 0 1 15,3 18 1-15,1 12 7 16,-2 12 24-16,0 10 6 16,0 2-8-16,-2-1-19 15,0-2-12-15,0-6 0 0,0-7-37 16,0-10-117 0,0-12-199-16,0-10-352 0,-6-6-228 0</inkml:trace>
  <inkml:trace contextRef="#ctx0" brushRef="#br0" timeOffset="9458.84">6310 15213 1343 0,'0'0'1400'15,"0"0"-877"-15,0 0-254 16,0 0-8-16,166-27-130 16,-29 0-92-16,50-7-39 15,-23 4-269-15,-23 0-909 0</inkml:trace>
  <inkml:trace contextRef="#ctx0" brushRef="#br0" timeOffset="10222.04">8986 13629 1935 0,'0'0'823'0,"0"0"-199"16,0 0-148-16,0 0-238 16,0 0-238-16,0 0 0 15,0 0 0-15,17 3 0 16,-3 42 0-16,3 12 0 16,6 3 0-1,-1-4 0-15,1-2 0 16,-6-14 0-16,-3-9 0 15,-3-12 0-15,-3-6 0 16,-1-13 0-16,0 0 0 16,2-14 0-16,4-17 0 0,5-15 0 15,2-6 0 1,-2-10 0-16,0 0 0 0,-3 2 0 16,-5 13 0-16,-4 18 0 15,-4 16-11-15,0 26-182 16,0 20-294-16,3 3-402 0</inkml:trace>
  <inkml:trace contextRef="#ctx0" brushRef="#br0" timeOffset="10695.5">9661 13946 1565 0,'0'0'835'15,"0"0"-237"-15,0 0-300 16,0 0-78-16,2-106-124 16,-12 92-28-16,-11 8-28 15,-8 6-24-15,-3 0-15 16,1 12 3-16,4 12-4 16,9 2-1-16,10 0-1 0,8 2-5 15,0-2 7-15,16-4 1 16,12 1 16-16,6-5 13 15,2-4-8-15,1-2-13 16,-4-2 1-16,-1 2-9 16,-8 2-1-16,-6 1 2 15,-7 6-1-15,-6 3 5 16,-5 0-6-16,0 0 0 16,-16-2 0-16,-10 0 1 15,-5-10 0 1,-6-4 9-16,6-8-8 0,5 0 7 15,6-6 1-15,8-18 19 16,12-6 19-16,0-10-20 0,12 0 1 16,19-4-11-16,6 3-6 15,5 9-3-15,6 9-9 16,10 6-43-16,-14 5-278 16,-11 6-906-16</inkml:trace>
  <inkml:trace contextRef="#ctx0" brushRef="#br0" timeOffset="86659.04">24839 9892 552 0,'0'0'117'15,"0"0"-74"-15,0 0-43 16,-160 8-22-16,100-14-571 0</inkml:trace>
  <inkml:trace contextRef="#ctx0" brushRef="#br0" timeOffset="87226.48">23586 9916 1121 0,'0'0'395'0,"0"0"-123"0,0 0-16 15,0 0 38-15,0 0-33 16,0 0 93-16,0 0 22 16,0-2-65-16,4 0-75 15,-2 0-88-15,-2 0-76 16,3 0-72-16,-3 2 0 15,0 0 0-15,2 0 0 16,4 12 0-16,8 18 0 16,9 16 0-16,3 12 0 15,3 4 0-15,4 2 0 16,-4-9 0-16,-2-13 0 0,-9-14-18 16,-9-10 18-16,-3-12-6 15,-4-4 6-15,0-2 24 16,2 0-24-16,-2-22 0 15,2-16 0-15,5-31 0 16,-1-5 0-16,4-10 0 16,1-4 0-16,-4 21 0 15,2 4 0-15,-2 20 0 16,-2 22 0-16,-3 14 0 16,-1 7 0-16,4 12-141 15,1 23-20-15,10 30-152 0,0-6-375 16,-2-5-325-16</inkml:trace>
  <inkml:trace contextRef="#ctx0" brushRef="#br0" timeOffset="87494.31">24270 10172 1840 0,'0'0'743'15,"0"0"-412"-15,0 0-11 16,0 0-92-16,0 0-62 16,0 0-55-16,0 0-40 15,33-46-23-15,-33 74-23 16,0 12 20-16,2 13-12 16,-2 5-10-16,0 0-17 15,0-4-6-15,0-6 0 16,2-12-129-16,1-13-396 15,-1-14-881-15</inkml:trace>
  <inkml:trace contextRef="#ctx0" brushRef="#br0" timeOffset="88463.9">21790 11780 1555 0,'0'0'723'16,"0"0"-110"-16,0 0-247 15,0 0-46-15,0 0-122 16,0 0-70-16,0 0-38 16,-5-59-33-16,5 59-53 15,0 14-2-15,21 16 5 16,5 10 1-16,8 6 5 0,3 4-13 16,-1-6 1-16,-5-6-7 15,-6-8-39-15,-7-10 23 16,-5-7 20-16,-7-10 4 15,0-3 2-15,-4 0 8 16,2-14 3-16,3-18 38 16,1-16-53-16,2-14 0 15,1-6 0-15,-3 1 0 16,2 13 0-16,-4 18-35 16,1 22-88-16,8 20-218 0,-1 23-399 15,-1 3-49-15</inkml:trace>
  <inkml:trace contextRef="#ctx0" brushRef="#br0" timeOffset="88824.82">22376 11847 1713 0,'0'0'689'0,"0"0"-400"16,0 0 2-16,0 0-124 0,125-99-75 15,-99 91-38 1,-3 8-16-16,-9 0-32 0,-6 21 3 16,-4 11 23-16,-4 12-26 15,0 4 3-15,-18 4-9 16,-1-6 0-16,1-10 4 31,5-8-4-31,4-14 13 0,6-6 56 0,3-8-3 16,0 0 35-16,16-1 31 15,15-16 13-15,9-3-49 16,7-4-75-16,2 0-10 16,-4 4-11-16,-10 4-8 15,-8 8-58-15,-23 8-166 16,-4 10-366-16,0 10-465 0</inkml:trace>
  <inkml:trace contextRef="#ctx0" brushRef="#br0" timeOffset="89894.19">21159 14748 1433 0,'0'0'571'0,"0"0"-85"16,0 0 66-16,0 0-256 16,0 0-41-16,0 0-16 15,0 0-68-15,0-80-78 16,0 80-93-16,0 0 0 16,0 6 0-16,3 18 0 15,13 12 0-15,5 9 0 16,6 5 0-16,2-2 0 15,-2-6 0-15,-4-8 0 16,-4-12 0-16,-7-8-3 16,-4-10-3-16,-3-4 6 15,-1 0 1-15,3-20 7 16,0-20-8-16,4-14 0 16,-1-9 0-16,2-1 0 0,-1 8 0 15,-5 14 0-15,2 14 0 16,-4 16 0-16,-2 8 0 15,1 4-15-15,3 0-209 16,12 28-319-16,0 2-121 16,-2-2-530-16</inkml:trace>
  <inkml:trace contextRef="#ctx0" brushRef="#br0" timeOffset="90451.26">21592 14991 740 0,'0'0'1151'16,"0"0"-518"-16,0 0-169 15,0 0-232-15,0 0-72 0,0 0-52 16,0 0-32-16,35-96-31 15,-14 96-44-15,1 0 7 16,0 6-5-16,-4 20-3 16,-7 14-59-16,-11 4 13 15,0 10-50-15,-18-6 36 0,-8-2 12 16,1-14 42 0,4-5 6-1,6-11 0-15,9-6 7 0,6-10 44 0,0 0 21 16,0 0 51-16,0 0-30 15,8-4-11-15,13-10-28 16,5 6-36-16,8-2-3 16,4 6-15-16,2 4-7 15,-5 0 7-15,-2 0-13 16,-8 22-7-16,-7 2-4 16,-9 6 3-16,-9 6 20 15,0 4 1-15,-18 0 0 0,-16-4 12 16,-8-2-10-16,-2-6 19 15,-3-6 52-15,5-12 8 32,9-2 33-32,6-8-56 15,9 0-58-15,7 0 0 16,4 0 0-16,4-4 0 16,3 4 0-16,0 8-348 15,3 6-862-15</inkml:trace>
  <inkml:trace contextRef="#ctx0" brushRef="#br0" timeOffset="91600.05">29174 15771 707 0,'0'0'1231'0,"0"0"-677"16,0 0 72-16,0 0-248 15,0 0-99-15,0 0-81 16,0 0-75-16,-67-54-123 15,67 54 0-15,0 0 0 16,0 10 0-16,0 20 0 16,6 10 0-16,6 14 0 15,3 4 0-15,3 6 0 16,0-3 0-16,0-7 0 16,-3-10 0-16,-1-12 0 15,-5-10 0-15,-3-16 0 16,-4-6 0-16,4 0 0 0,2-16 0 15,5-22 0 1,7-16 0-16,7-18 0 0,0-4 0 16,-2 5 0-16,-8 13 0 15,-3 14 0-15,-7 20 0 16,-7 16 0-16,0 8-26 16,0 36-296-16,-10 4-374 15,3 0-652-15</inkml:trace>
  <inkml:trace contextRef="#ctx0" brushRef="#br0" timeOffset="91851.65">29624 15980 1137 0,'0'0'1560'16,"0"0"-1002"-16,0 0-202 15,0 0-158-15,0 0-174 16,0 0-18-16,0 0-5 15,-42 74 0-15,24-30-2 16,0 4-10-16,2-8-34 16,6 0 30-16,2-14 0 15,8-6 6-15,0-4 0 16,25-14 3-16,8-2 6 0,12 0 12 16,6-10-12-16,3-8-101 15,15-14-224 1,-18 2-456-16,-13 4-424 0</inkml:trace>
  <inkml:trace contextRef="#ctx0" brushRef="#br0" timeOffset="92024.98">29811 16106 1305 0,'0'0'990'0,"0"0"-316"16,0 0-98-16,0 0-273 16,0 0-55-16,0 0-248 15,0 0 0-15,-20-12 0 0,20 30 0 16,4 12 0-16,3 14 0 15,2 10 0-15,-5 8 0 16,-4 27 0-16,0-11-550 16,-10-12-1031-16</inkml:trace>
  <inkml:trace contextRef="#ctx0" brushRef="#br0" timeOffset="92854.19">26591 15392 1521 0,'0'0'685'0,"0"0"-192"0,0 0-133 16,0 0-70-16,0 0-114 16,0 0-35-16,0 0-27 15,-11-72-45-15,11 72-8 16,0 6-61-16,0 16 14 16,5 12-13-16,11 10 5 15,3 2 6-15,1-2-12 16,3-3 0-16,-6-15 0 0,-1-8-45 15,-5-8 24-15,-2-10 21 16,0 0 1-16,2-18 24 16,3-23 7-16,3-9-10 15,-1-8-2-15,0-2-20 32,-8 6 1-32,0 14 0 0,-6 13 0 0,-2 16-1 15,4 11-101-15,5 20-251 16,3 12-266-16,-2 6-150 0</inkml:trace>
  <inkml:trace contextRef="#ctx0" brushRef="#br0" timeOffset="93152.53">27023 15378 1798 0,'0'0'764'0,"0"0"-148"16,0 0-310-16,0 0-116 15,0 0-82-15,0 0-49 16,0 0-59-16,-6-4 0 16,15 20 0-16,15 4 0 15,7 2-65-15,6-4 16 16,3-2-17-16,-5-2 6 0,-2 0 25 16,-4 0 10-16,-10 0 16 15,-6 2 1-15,-9 3 7 31,-4 3 0-31,0-4 1 0,-9 4 11 0,-15-3 8 16,-8-2-19-16,-12-11-149 16,8-6-211-16,5 0-463 0</inkml:trace>
  <inkml:trace contextRef="#ctx0" brushRef="#br0" timeOffset="93295.56">27142 15248 2499 0,'0'0'789'0,"0"0"-516"16,0 0-36-16,132-66-146 16,-88 38-91-16,-11 6-192 15,-15 3-939-15</inkml:trace>
  <inkml:trace contextRef="#ctx0" brushRef="#br0" timeOffset="94121.32">24185 15123 1888 0,'0'0'888'0,"0"0"-355"16,0 0-335-16,0 0-111 0,0 0-71 15,0 0-10 1,0 0 20-16,35 36 7 0,-14-9 1 16,-1-1-20-16,0-2 2 15,-2-2-16-15,-5-4 1 16,-4-10 5-16,-2-2-6 15,-5-4 0-15,0-2 6 16,0 0 3-16,-2 0 17 16,2 0 2-16,1-6 28 15,1-18 41-15,3-16-65 0,0-19-32 16,-1-9 19 0,3-2-18-16,-2 4 10 0,-2 16-11 15,-1 18 0-15,-2 16-1 0,-2 16 1 16,0 0-54-1,2 9-156-15,7 34-121 0,1-5-295 16,-2-4-296-16</inkml:trace>
  <inkml:trace contextRef="#ctx0" brushRef="#br0" timeOffset="94451.1">24600 15013 1773 0,'0'0'734'15,"0"0"-348"-15,0 0-84 16,0 0-109-16,0 0-38 16,0 0-23-16,0 0-17 15,15-4-82-15,-15 42-19 32,2 6 5-32,6 6-19 0,0-5 0 15,5-5-1-15,3-8-5 0,7-6 6 16,0-16-6-16,4-6 12 15,2-4-2-15,-4-12 2 0,-2-12 0 16,-6-4 8 0,-7-2-14-1,-8-2 11-15,-2 5 55 0,-8 5-23 0,-13 8 8 16,-11 14-51-16,-28 27-45 31,9 13-166-31,1-3-706 0</inkml:trace>
  <inkml:trace contextRef="#ctx0" brushRef="#br0" timeOffset="95223.55">24898 12923 1500 0,'0'0'737'0,"0"0"-139"16,0 0-259-16,0 0-119 0,0 0-106 15,0 0-72-15,0 0-18 16,11 35-3-16,7 3-21 16,6 8 6-16,1 6-6 15,-2-2 0-15,-4-5 2 16,-3-13-2-16,-3-10 0 15,-3-11 0-15,-4-11 1 16,1 0 17-16,-1-20 104 16,6-16 7-16,1-12-66 15,-2-8-42-15,-2-4 6 0,-2 4-20 16,-7 4-7-16,0 12 0 16,0 12-2-16,0 13-4 15,0 15-102-15,11 0-228 16,2 21-398-16,5-3-32 0</inkml:trace>
  <inkml:trace contextRef="#ctx0" brushRef="#br0" timeOffset="95554.38">25335 12897 1920 0,'0'0'644'0,"0"0"-406"16,0 0-63-16,0 0-110 15,0 0 8-15,0 0-18 16,0 0-19-16,86-11-21 16,-57-2-4-16,-6 1-5 15,-7 2-5-15,-7 5 5 16,-7 0 90-16,-2 5 37 16,0 0-29-16,0 0-48 15,0 6-56-15,0 19 0 16,0 7 0-16,0 8 0 15,0 6 0-15,0-2 0 16,0 0-12-16,2-4 10 0,4-8-140 16,-3-4-33-16,-3-8 1 15,0-2-140-15,-13-5-227 16,-6-8-359-16</inkml:trace>
  <inkml:trace contextRef="#ctx0" brushRef="#br0" timeOffset="95697.63">25364 13148 1785 0,'0'0'904'16,"0"0"-405"0,0 0-255-16,0 0-136 0,0 0-30 15,0 0-21-15,192-90-57 16,-117 74-81-16,-3 4-565 0</inkml:trace>
  <inkml:trace contextRef="#ctx0" brushRef="#br0" timeOffset="96396.31">27941 14440 1679 0,'0'0'728'15,"0"0"-191"-15,0 0-69 16,0 0-224-16,0 0-29 16,0 0-55-16,-4-103-95 15,4 99-65-15,0 4 0 16,0 4 0-16,0 20 0 15,2 16 0-15,10 13 0 16,3 1 0-16,3 0 0 16,-3-2 0-16,-1-16-12 15,-3-14-13-15,-4-8 24 16,-1-10-7-16,-1-4 8 16,4-6 46-16,2-20-46 0,5-12 0 15,3-8 0-15,4-12 0 16,2 0 0-16,-3 5 0 15,-5 9-60-15,-3 16-147 16,-7 24-135-16,-5 4-509 16,-2 0-680-16</inkml:trace>
  <inkml:trace contextRef="#ctx0" brushRef="#br0" timeOffset="96852.28">28465 14554 1179 0,'0'0'937'16,"0"0"-554"-16,0 0-19 0,0 0-189 15,56-131-84-15,-52 103-13 16,-4 6 7-16,0 0-22 16,-15 10 9-16,-5 6-35 15,-3 6-14-15,2 0-23 16,-2 17-5-16,5 10-2 15,5 5 6-15,4 3 0 16,7 1 0-16,2-4 0 0,0-2 1 16,15-6 0-16,12-6 0 15,6-2 0-15,7-6 21 16,5 0-2-16,-3-4-4 16,-4 0-13-16,-5 2-1 15,-10 2 2-15,-7-4-3 16,-12 6-1-16,-4 0 1 15,-2 6 5-15,-25 4 12 16,-6 1-1-16,-5-4 1 16,0-2-2-16,4-12 4 15,7-5 34-15,10-5 46 16,11-26-2-16,6-23-28 16,0-12-46-16,26-14-8 0,8-6-15 15,21-31-54-15,-6 23-195 16,-9 14-657-16</inkml:trace>
  <inkml:trace contextRef="#ctx0" brushRef="#br0" timeOffset="98121.79">29354 12226 1309 0,'0'0'518'16,"0"0"-154"-16,0 0-19 15,0 0-115-15,0 0-42 16,0-103-28-16,0 99 26 15,0 3-62-15,0 1-37 16,0 0-41-16,0 0 7 16,0 0-5-16,0 0-2 15,0 0 4-15,0 0-29 16,0 0-11 0,0 0 6-16,0 0-15 0,0 0-2 0,0 0 0 15,0 0-2-15,0 0 3 16,0 0 0-16,0 0-1 15,0 0 0-15,0 0 2 16,0 0 0-16,0 0-1 16,0 0-1-16,0 0 0 15,0 0-3-15,0 0 4 32,0 0 6-32,0 0-4 0,0 0 7 0,0 0-9 0,0 0-5 15,0 0 5-15,0 0 1 31,0 0 0-31,0 0 5 0,0 0-6 0,0 0-1 32,0 0 1-32,0 0-8 15,0 0 8-15,0 0 0 16,0 0 0-16,0 0 2 16,0 0-1-16,0 0-1 15,0 0 0-15,0 0-3 16,0 0-5-16,0 0 9 15,0 0-1-15,2 0 1 0,10 4-1 16,-1 11 6-16,7 3-6 16,-1 9-14-16,4 1 13 15,0 4 1-15,0 2 0 16,-1-2 4-16,-3-2-4 16,2-4 0-16,-4 0 0 15,-1-4-3-15,-4-2 3 16,2 1 0-16,-3-8 0 15,-3 0-3-15,1-6 11 16,-5-3-8-16,0-1 0 16,1-2-2-16,-3-1-7 15,0 0 9-15,0 0 0 16,0 0 5-16,0 3-5 0,0-3 12 16,0 0-11-1,0 0-1-15,0 0 0 0,0 0-10 16,0 0 10-16,0 0 1 15,0 0 0-15,0 0 5 16,0 0-6-16,0 0-1 16,0 0-1-16,0 0 2 15,0 0 0-15,0 0-6 16,0 0 11-16,0 0-5 16,0 0 0-16,0 0 0 15,0 0 21-15,0 0-21 16,0 0 0-16,2 0 24 0,1 0-6 15,1-12 59-15,4-15-43 16,-1-7-32-16,5-10 2 16,1-6-4-16,1-6 0 15,-1 0 5-15,-3 6-5 16,0 11 1-16,-4 11-1 16,-1 10 1-16,-5 10 9 15,0 6-10-15,0 2-15 0,0 0 15 0,0 0-108 16,0 0-70-1,0 16-134-15,0 5-322 0,-5 1-143 16</inkml:trace>
  <inkml:trace contextRef="#ctx0" brushRef="#br0" timeOffset="98624.17">30090 12525 1847 0,'0'0'645'15,"0"0"-315"-15,0 0-137 32,0 0-99-32,0 0-49 0,0 0 63 0,0 0-30 15,24-104-42-15,-26 91 9 16,-14 8-20-16,-3 5 1 15,-8 0-26-15,-2 15-18 16,0 15 4-16,2 7 13 16,6 0-9-16,11 2 9 15,10-9-6-15,0-8-18 0,13-10 24 16,13-10 1-16,6-2 0 16,3-10 15-16,-1-12-8 31,-6-4 8-31,-7 0 20 15,-5 5 22-15,-7 6 10 16,-7 5 19-16,-2 7-1 16,0 3-26-16,0 0-44 15,0 25-15-15,-9 15-2 16,-3 14 2-16,2 12 2 16,-1 6-2-16,5 2-1 15,2-3 0-15,4-8-64 0,0-8-32 16,0-9-86-16,0-8-84 15,0-14-427-15,0-12-655 16</inkml:trace>
  <inkml:trace contextRef="#ctx0" brushRef="#br0" timeOffset="99524.31">28224 9677 339 0,'0'0'1694'16,"0"0"-1060"-16,0 0-84 15,0 0-236-15,0 0-57 16,0 0-103-16,0 0-62 16,-15-78-69-16,15 94-23 15,0 18 0-15,9 14 0 0,9 12-6 16,7 4 6-16,-2-2-12 15,4-7 12-15,-4-13-48 16,-3-16 29-16,-9-10 18 16,-2-8 0-16,-2-8 1 15,0 0 15-15,3-22 31 16,9-14-1-16,2-10-39 16,4-12 0-16,-3-9 2 15,-1-1-8-15,-6 2 0 16,-4 12 0-16,-6 16-47 15,-5 20-4-15,0 18-169 0,0 26-299 16,-5 16-70 0,-2 2-281-16</inkml:trace>
  <inkml:trace contextRef="#ctx0" brushRef="#br0" timeOffset="99728.22">28639 9819 1721 0,'0'0'776'0,"0"0"-193"16,0 0-205-16,0 0-200 16,0 0-71-16,0 0-53 0,0 0-18 15,27 42 28 1,-18 3-52-16,1 5-12 16,0 2 0-16,-6-4-82 15,1-4-74-15,1-6-131 16,-2-12-295-16,4-14-212 0</inkml:trace>
  <inkml:trace contextRef="#ctx0" brushRef="#br0" timeOffset="100027.21">28964 9707 2096 0,'0'0'494'16,"0"0"-328"-16,0 0 65 0,0 0-90 15,0 117-65-15,0-67-50 16,5-2-17-16,6-6-9 16,5-8-2-16,6-14-4 15,2-12-19-15,1-8 25 16,4-4 19-16,-7-22 46 16,-2-6 78-16,-4-4 30 15,-12-5-4-15,-4 0-35 16,0 1-76-16,-18 5-26 15,-17 15-32-15,-57 20-63 0,7 23-320 16,-4 9-857 0</inkml:trace>
  <inkml:trace contextRef="#ctx0" brushRef="#br0" timeOffset="101122.12">26491 11101 1555 0,'0'0'673'0,"0"0"-206"16,0 0-3-16,0 0-231 16,0 0-27-16,0 0-16 15,0 0-68 1,9-58-65-16,-6 59-57 0,5 22 0 16,5 13 0-16,8 10 1 15,1 4 0-15,0 2 2 0,0-7-3 16,-3-9 0-1,-6-14-32-15,-3-8 11 0,0-10 21 16,-3-4 0 0,1 0 15-16,2-21 19 0,3-11-11 15,2-9-5-15,-1-10-2 16,-6-1-16-16,-3-2 2 16,-3 8-2-16,-2 10-2 15,0 14 2-15,0 12-77 16,0 10-151-16,0 12-301 15,0 10-321-15,0 0-1005 0</inkml:trace>
  <inkml:trace contextRef="#ctx0" brushRef="#br0" timeOffset="101359.43">26870 11075 1847 0,'0'0'791'0,"0"0"-325"16,0 0-186-16,0 0-152 0,0 0-82 16,0 0-7-1,0 0 30-15,11 98-48 0,-6-60-5 32,-1 0-16-32,-2-4-2 15,0-6-5-15,3-3-32 16,0-10-146-16,3-8-93 15,3-7-428-15,-1 0-392 0</inkml:trace>
  <inkml:trace contextRef="#ctx0" brushRef="#br0" timeOffset="101594.57">27060 11019 1714 0,'0'0'850'0,"0"0"-273"15,0 0-214-15,0 0-182 16,0 0-77-16,0 0-26 16,0 0-45-16,-2 62 30 15,2-26-20-15,8 2-28 16,3 0-4-16,-1-2-11 16,-4 6-177-16,-4-10-362 15,-2-7-854-15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04:48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2829 7947 1380 0,'0'0'381'16,"0"0"-60"-16,0 0 1 15,0 0-25-15,0 0-32 16,0 0-24-16,-4 0 3 16,4 0-90-16,0 0-49 15,-2 0-31-15,2 0-43 16,0 0-4-16,0 0-25 0,0 3-2 16,0 8-15-16,4 5 9 15,13 4 6-15,10 4 0 16,4 2 0-16,5 0 6 15,0 0-6-15,4-6-12 16,-2-4-15-16,4-6 4 16,3-6 11-16,1-4 12 15,8-2 0-15,2-20 9 16,2-8-2-16,2-4 1 16,0-1 11-16,-6 8 7 0,-8 7-8 15,-6 13-12 1,-7 7-5-16,-4 11-1 0,3 19 0 15,-1 8-3-15,5 4-3 16,0-2 6-16,4-4 0 16,-1-10 1-16,2-10-1 15,1-14 10-15,2-2 1 16,1-10 4-16,-1-18 1 16,2-6-7-16,-9 0 3 15,-1 6-5-15,-9 6-6 16,-7 10-1-16,-1 12 0 0,2 0-1 15,6 14 0 1,8 16-1-16,9 2 1 0,8 0-5 16,6-4 6-16,4-10-1 15,1-10 2-15,-1-8 0 16,-2 0 13-16,-2-8-13 16,-2-10 6-16,-7-2-7 15,0-2 0-15,-1 4-1 16,2 4 1-16,-1 8-2 15,2 6 2-15,0 0-12 16,-1 10 11-16,-2 12-7 16,0 0-8-16,-4 2 14 15,-1-4-7-15,-4-2 9 16,-1-2 0-16,-2-7 1 0,1-6 13 16,0-3-2-16,0 0-12 15,1-3 14-15,-2-16-13 16,-1-3 0-16,-6-2 13 15,-6 2-13-15,-7 4-1 16,-16 10-57-16,0 4-275 16,-19 4-1085-16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08:54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18805 838 1217 0,'0'0'275'0,"0"0"-1"15,0 0-2-15,0 0-108 16,0 0-52-16,-130 116 10 16,110-86-26-16,2 5-8 15,-1 2 18-15,-4 8 4 16,3 3 2-16,-3 6-34 0,4 6-3 16,1 6 6-16,0 6-23 15,0 7 4 1,0 17 0-16,5-8-8 0,4 6 8 15,0 4-8-15,6-13-15 16,3 13 1 0,0-2-13-16,0 0 3 0,8 1-7 15,5-3 4-15,3-2 16 16,1-5-14-16,4-3-5 16,0-6 13-16,6-2-22 15,0-3 9-15,4-5-9 16,0-4-6-16,3-4 12 15,1-6-19-15,4-6 5 0,3-6 10 16,3-3-17-16,-1-6 14 16,5-3-8-16,2-6-6 15,1-2 1-15,-1-5 0 16,-2-3-1-16,0-4 10 16,-3-4-10-16,2-4 8 15,-2-2-8 1,1 0 1-16,1 0 11 0,0-6-12 15,-4-8 0-15,1-4 10 16,-1-7-10-16,-3-5 10 0,1-8 5 16,-2-7-7-16,0-10 9 15,-2-5-17-15,-2-8 0 16,-1-4 1 0,-4-4-1-16,-4-5 9 0,-2-1 1 15,-8-4-10-15,-5-19 0 16,-6-19 0-16,-6-26 0 15,0-11 0-15,-4 5 0 16,-10 5 0-16,-3 19 0 16,-4 4 0-16,1 4 0 15,3 25 0-15,3 23 0 0,3 22 0 16,0 10 0-16,-3-2 0 16,-1-2 0-16,-3-5 0 15,1 11 0-15,-6 4 0 16,1 4 0-16,-5 2 0 15,-2 4 0-15,-2 0 0 16,-3 6 0 0,-1 2 0-1,-3 2 0-15,-2 4 0 16,-3 5 0-16,-1 2 0 16,-1 5 0-16,-3 0 0 15,0 2 0-15,4 0 0 0,1 0 0 0,1 0 0 0,3 0 0 31,-2 0 0-31,1 0 0 16,2 7 0-16,-5 15 0 16,1 11 0-16,-4 9 0 15,1 12-24-15,1 11-83 16,-3 36-83-16,11-12-307 16,11-9-519-16</inkml:trace>
  <inkml:trace contextRef="#ctx0" brushRef="#br0" timeOffset="1270.3">23237 980 1309 0,'0'0'574'0,"0"0"-266"15,0 0 152-15,0 0-210 16,0 0-79 0,0 0-57-16,0 0-29 0,-92-100-7 15,58 100-30-15,-6 22-5 16,-6 6-7-16,-8 10 11 15,-4 10 16 1,0 9-5-16,4 7-4 16,8 8 3-16,3 22-31 15,12 23 8-15,11 29-7 16,14 12-3-16,6-4 9 16,4-7-22-16,16-19-4 15,2-5-7-15,1-21 1 16,-1-24 4-16,-4-20 5 15,4-8-1-15,3 7 12 16,6 4-21-16,4 2 7 16,1-7 4-16,4-10-11 0,1-8 12 15,-2-10-6-15,5-3 1 16,2-10 11-16,4-6-17 16,4-5 8-16,4-4-2 15,4 0-7-15,-1-10 9 16,-1-7-9-16,-2-1 0 15,-4 0 7-15,-4 0-6 16,0 0-1-16,-4-2 1 16,-3 2 0-16,-3-4 9 15,-3 0-5-15,-1 0-4 16,-5-6 6-16,0-2-6 0,-2-2 11 16,2-9-12-1,-2-4 0-15,0-8 0 0,-2-9 0 16,-2-8 0-16,0-22 0 15,-6-23 0-15,1-21 0 16,-6-4 0-16,-5 23 0 16,-7 29 0-16,-2 34 0 15,0 4 0-15,0-6 0 16,-4-6 0-16,-10-10 0 16,-6 3 0-16,-2 1 0 0,-1 4 0 15,1 6 0 1,0 7 0-16,2 10 0 0,-3 5 0 15,-3 5 0-15,-3 5 0 16,-7 0 0-16,-6 4 0 16,-7 0 0-16,-4 4 0 15,-7 0 0 1,-5 4 0-16,-5 0 0 0,-1 4 0 16,-24 2 0-16,19 2-333 15,11 2-1013-15</inkml:trace>
  <inkml:trace contextRef="#ctx0" brushRef="#br0" timeOffset="2200.75">17093 561 2369 0,'0'0'698'0,"0"0"-334"16,0 0-122-16,0 0-146 0,0 0-68 16,0 0-11-1,0 0-8-15,114 52-9 0,-68-12 1 16,4 5 10-16,0-1-11 16,-2-2 1-16,-6-6 1 15,-9-8-2-15,-8-8-135 16,-9-8-114-16,-14-12-205 15,-2-18-136-15,0-8-345 0</inkml:trace>
  <inkml:trace contextRef="#ctx0" brushRef="#br0" timeOffset="2396.1">17470 323 1614 0,'0'0'883'15,"0"0"-292"-15,0 0-279 0,0 0-144 16,0 0-105-16,0 0 45 15,-38 142-23-15,23-76-23 16,-8 6-4-16,-4-4-19 16,-4 1-13-16,-2-7 1 15,-3-6-20-15,5-6-6 16,0-8-1-16,4-4 0 16,7-6-46-16,15 4-143 15,5-8-329-15,0-9-589 0</inkml:trace>
  <inkml:trace contextRef="#ctx0" brushRef="#br0" timeOffset="3135.23">24334 338 1542 0,'0'0'1225'16,"0"0"-723"-16,0 0-159 15,0 0-122-15,0 0-137 16,0 0-48-16,34-1-35 15,-1 35 0-15,12 10 11 16,4 4-11-16,2 0-1 16,-1-4 0-16,-6-9-152 15,-9-16-155-15,-6-19-379 16,-11-16-105-16,-7-12-375 0</inkml:trace>
  <inkml:trace contextRef="#ctx0" brushRef="#br0" timeOffset="3308.96">24754 208 1530 0,'0'0'908'0,"0"0"-277"16,0 0-283-16,0 0-129 16,0 0-126-16,0 0 25 15,-32 102-2-15,23-45-46 16,2 7-7-16,3 0-63 16,-2 2 0-16,-1-1 0 15,-3-3 0-15,-2 16 0 0,-1-16-255 16,1-12-589-16</inkml:trace>
  <inkml:trace contextRef="#ctx0" brushRef="#br0" timeOffset="4573.46">18797 1448 1099 0,'0'0'647'15,"0"0"-366"-15,0 0 17 16,0 0-49-16,0 0 0 15,-2-103-42-15,14 81-35 16,5 0-23-16,6 2-29 16,6 0-18-16,0 4-34 15,4 2-23-15,-2 6-15 0,-2 8-27 16,-4 0-3-16,-6 20-18 16,-5 14-2-16,-9 12 14 15,-5 8-46-15,-2 3-5 16,-19 1 4-16,-6-8 4 15,0-8 22-15,6-10 26 16,5-12-4-16,5-14 5 16,9-6 19-16,2-10 50 15,0-24-37-15,17-10-13 16,10-12-11-16,8-4-1 16,4-1-7-16,1 5 0 15,-7 8-1-15,-6 14 1 0,-6 10 20 0,-13 10 30 16,-4 8 11-16,-4 6-10 15,0 0-31-15,0 0-20 16,0 8-15-16,0 14 5 16,-4 6 10-16,2 8 0 15,2 2 1-15,0 0 5 16,4-4-6-16,21-6-1 16,6-6-5-16,7-9-6 15,4-13 12-15,1 0-7 16,-3-14-4-16,-7-14 5 15,-6-5 6-15,-12-5 1 16,-6 0 12-16,-6-2 1 16,-3 2 13-16,0 8 9 0,0 10 21 15,0 10 19-15,-3 10-20 16,1 0-52-16,0 20-4 16,2 18 0-16,0 14 0 15,0 6 1-15,9 4-1 16,4 1 0-16,7 23-159 15,1-16-345-15,-6-12-758 0</inkml:trace>
  <inkml:trace contextRef="#ctx0" brushRef="#br0" timeOffset="5108.71">19065 2256 1292 0,'0'0'1080'0,"0"0"-487"0,0 0-110 15,0 0-247 1,-9-117-100-16,12 87-19 0,12 2-36 15,1 6-45-15,3 2 3 16,2 8-39-16,1 8-7 16,-1 4 7-16,-4 6-27 15,-3 26-46-15,-10 12-35 16,-4 13 27-16,-2 2 19 16,-21 4 26-16,-4-7 27 15,3-8 8 1,1-12 1-16,8-12 0 0,6-12 2 15,7-10 8 1,2-2 37-16,0-8 23 0,22-22-35 0,7-12-19 16,12-10-16-16,1-7 0 15,0 0-9-15,-6 2-3 16,-10 13 12-16,-10 8 1 16,-10 12 5-16,-3 12 37 15,-3 6 5-15,0 6 23 16,0 0-38-16,-7 22-33 15,1 14 0-15,-1 12-1 16,7 7-12-16,0-1-53 16,11-2-105-16,37-12-191 0,-2-12-397 15,-7-16-428-15</inkml:trace>
  <inkml:trace contextRef="#ctx0" brushRef="#br0" timeOffset="5361.35">19511 2276 1373 0,'0'0'1067'0,"0"0"-552"16,0 0-225-16,0 0-44 15,0 0-135-15,0 0-39 16,0 0-38-16,57-45-26 16,-43 45-8-16,-3 22-14 0,-5 11 14 15,-6 5-39-15,0 6 7 16,-6 0 8-16,-11-4 15 15,3-8 9-15,3-10-1 16,9-9-10-16,2-12 11 16,8-1 24-16,21-1 44 15,9-16-52-15,3-1-16 16,7 4-144-16,-8 6-314 16,-15 8-487-16</inkml:trace>
  <inkml:trace contextRef="#ctx0" brushRef="#br0" timeOffset="5866.8">19161 2919 430 0,'0'0'1644'0,"0"0"-1110"15,0 0-155-15,0 0-132 0,60-114-92 16,-40 100-54 0,-5 10-35-16,-1 4-20 0,-1 6-10 15,-1 22 17-15,-3 10-19 16,-5 10-17-16,-4 4-7 16,0-1-10-16,-4-4 0 15,-10-6 0-15,5-11 0 16,3-12 5-16,4-10-5 15,2-8 0-15,0 0 18 16,0-14 25-16,10-18-19 16,11-14-18-16,3-10-6 15,0-11 0-15,1-3-30 16,-5 4 6-16,-5 12 12 16,-7 12 12-16,-4 16 0 0,-4 14 33 15,0 12 35-15,0 2 8 16,0 26-64-16,0 16-12 15,-2 8 1-15,2 6-1 16,0-2-5-16,0-3-102 16,6-12-118-16,23-16-226 15,-4-11-368-15,-3-14-615 0</inkml:trace>
  <inkml:trace contextRef="#ctx0" brushRef="#br0" timeOffset="6230.17">19578 2831 1397 0,'0'0'979'16,"0"0"-505"-16,0 0-178 16,0 0-97-16,0 0-85 15,0 0-34-15,0 0-41 16,56-44-18-16,-50 44-21 16,-4 4-12-16,-2 16-42 0,0 6 2 15,0 2-32-15,-2 2 12 16,-7-4 47-1,0-2 14-15,7-7 11 0,2-8 1 16,0-3 0-16,8-3 25 16,17-3 8-16,4 0-10 15,4 0-19 1,1 0-4-16,-3 0-2 16,-6 1-6-16,-5 12 6 15,-9 5 0-15,-7 2 1 0,-4 5 37 16,0 2 23-16,-17 1-4 0,-12 0-10 15,-10-2-20-15,-5-4-26 16,-31-12-33-16,7-8-280 16,15-2-1071-16</inkml:trace>
  <inkml:trace contextRef="#ctx0" brushRef="#br0" timeOffset="7972.3">23107 1358 1418 0,'0'0'705'16,"0"0"-224"-16,0 0-103 0,0 0-143 16,0 0-77-16,0 0-33 15,0 0-14-15,0-53-45 16,0 53-12-16,0 2-26 16,0 16-11-16,0 8 5 15,0 4-22-15,0-2-1 16,0-2-1-16,0-9-22 15,0-7 23-15,2-6 0 16,0-4 1-16,3 0 34 16,-1-10 38-16,3-12-40 15,-1-3-16-15,-1-1 7 16,-3 6 16-16,0 4-2 0,-2 8 13 16,0 4-26-1,0 4-24-15,0 0 0 0,0 4 0 16,0 15 0-16,5 4 0 15,-3 4 0-15,1-4 0 16,-1-1 0-16,0-4-27 16,-2-4 15-16,2-5 6 15,-2-4-33-15,2-2-20 16,-2-3-2-16,0 0-1 16,2 0 31-16,-2-3-2 0,0-15 6 15,0-4 27-15,0-2-12 16,-10-6 11-16,-2 5 1 15,1-2 0-15,2 3 7 16,0 8-1-16,2 2 22 31,3 8 17-31,2 2-9 0,0 2 8 0,2 2-5 16,0 0-21-16,0 0 4 16,0 0-16-16,0 4-5 15,0 16 0-15,0 10 13 16,4 6 1-16,7 7-2 15,3-1-11-15,-1-1 5 32,3-5-7-32,1-7-1 0,3-11 0 0,1-12-8 0,4-6 8 15,-2-6 1-15,2-22 1 32,0-10 3-32,-5-11-3 15,-1-2-1-15,-2-2 10 16,-7 5 4-16,-3 12 17 15,-3 12-14-15,-2 10-17 16,-2 10 0-16,3 4 0 16,0 0 0-16,-1 12 0 0,4 14 0 15,3 12 0-15,-3 6 0 16,2 7 0-16,-2 3 0 16,1 1 0-16,1 2 0 15,2 1 0-15,1-4 0 16,2-2 0-16,3-3-17 15,-3-3-17-15,-2-5-7 16,-4-2 4-16,-5-5 8 16,-2-6 5-16,0-6 14 15,-15-6 10-15,-3-10 0 16,-5-6 1-16,2 0 6 16,0-10-5-16,3-22 8 0,9-12 10 15,9-15-10-15,0-6 10 16,29-6-16-16,9 5-4 15,7 10-6-15,1 10-3 16,-4 10-45-16,-5 8 2 16,-13 7 22-16,-6 10 28 15,-10 4 2-15,-5 6 0 16,-3 1 13-16,0 0 10 16,0 0 7-16,0 0 9 15,0 0-3-15,0 0 3 16,0 0-8-16,0 11-14 0,0 16-7 15,0 9-9 1,2 12 7-16,3 6-8 0,-1 6-26 16,1 30-125-16,-1-15-345 15,-2-14-610-15</inkml:trace>
  <inkml:trace contextRef="#ctx0" brushRef="#br0" timeOffset="8594.7">23149 2248 408 0,'0'0'2037'15,"0"0"-1390"-15,0 0-170 16,0 0-244-16,0 0-113 16,0 0-69-16,0 0-21 15,-24-2 16-15,24 48-22 16,2 2-1-16,11 2-23 0,3-8-3 16,1-8 2-1,1-10-29-15,1-10-2 0,0-12 10 0,-1-2-3 16,3-12 25-16,-4-16 1 15,1-8 0-15,-5-6 11 16,1-4-6-16,-5 4 15 16,-3 4 6-1,1 11 3-15,-5 12-15 0,-2 7-15 16,0 8 0-16,0 0 0 16,0 19 0-16,0 20 0 0,2 13 0 15,5 14 0 1,4 6 0-16,2 5 0 0,1-1 0 15,1-4 0 1,-1-4 0-16,-5-6 0 0,-5-10 0 16,-4-7 0-16,0-12 0 15,0-8 0-15,-6-14 0 16,-11-4 0-16,0-7 0 31,-7-8 0-31,-3-23 0 0,5-15 0 0,4-12 0 31,9-8 0-31,9-2 0 0,0 2 0 0,22 5 0 16,7 7-17 0,6 8-133-16,15 4-208 15,-13 12-322-15,-3 12-317 16</inkml:trace>
  <inkml:trace contextRef="#ctx0" brushRef="#br0" timeOffset="8939.61">23597 2380 1916 0,'0'0'719'0,"0"0"-192"16,0 0-193-16,0 0-122 15,0 0-94-15,0 0-38 16,0 0-44-16,41-48-11 0,-18 46-25 16,4 2-8-16,0 4 7 15,-4 18-35-15,-8 10-44 16,-9 8-7-16,-6 4 39 15,0 3 29-15,-8-2 7 16,-12-4 12-16,0-9 4 16,4-8 25-16,7-8 25 15,5-8-8-15,4-6-13 16,0-2 15-16,4 0 2 16,21-6-29-16,10-12-17 15,12-4-4-15,8-6-75 16,24-21-207-16,-17 9-531 0,-6 2-907 15</inkml:trace>
  <inkml:trace contextRef="#ctx0" brushRef="#br0" timeOffset="9064.83">24415 2544 2097 0,'0'0'906'16,"0"0"-585"-16,0 0-119 15,0 0-202-15,0 0-444 16,0 0-1210-16</inkml:trace>
  <inkml:trace contextRef="#ctx0" brushRef="#br0" timeOffset="11237.84">16108 3234 1847 0,'0'0'859'0,"0"0"-484"15,0 0 8-15,0 0-168 16,0 0-91-16,0 0-59 16,0-56-38-16,9 80-26 0,7 12 1 15,1 13 13-15,2 6-6 16,-6 2-8-16,-2-5-2 16,-4-8 1-16,-3-12 0 15,-2-12-1-15,0-12-2 16,1-8 3-16,2 0 23 15,-1-18 10-15,5-16 1 16,2-12-26 0,5-11-7-16,3-5 13 0,4 0-13 15,-1 10 4-15,-1 12-5 16,-4 14 1-16,1 16-2 16,-3 10-12-16,1 4-11 15,1 26 24-15,2 12-5 0,-4 4 5 16,1 0 0-1,-5-3-7-15,-5-11-34 0,-1-10 8 16,0-12 15-16,-3-10 18 16,2 0 11-16,3-14 37 15,5-18-30-15,0-11-17 16,7-4 0-16,-2-6-1 16,-1 7-1-16,-1 8 1 15,1 12-1-15,-3 14 1 16,1 12-7-16,3 6-19 15,4 26 13-15,-2 12 2 0,2 8 10 16,-3 2 1-16,-3-4-36 16,-1-8-136-16,3-17-146 15,-3-13-339-15,1-12-498 0</inkml:trace>
  <inkml:trace contextRef="#ctx0" brushRef="#br0" timeOffset="11402.89">16895 3120 525 0,'0'0'2039'16,"0"0"-1486"-16,0 0-384 15,0 0 62-15,0 0-57 0,0 0-77 16,149-36-55-16,-108 22-42 16,-6 0-99-16,-10 12-219 15,-10 2-424-15,-13 0-347 0</inkml:trace>
  <inkml:trace contextRef="#ctx0" brushRef="#br0" timeOffset="11544.69">17010 3276 1467 0,'0'0'798'15,"0"0"-460"-15,0 0 29 16,0 0-123-16,0 0 69 16,0 0-142-16,123-20-97 0,-71 0-74 15,10-12-177-15,-10 6-517 16,-15 2-581-16</inkml:trace>
  <inkml:trace contextRef="#ctx0" brushRef="#br0" timeOffset="11938.99">17343 2930 747 0,'0'0'1588'16,"0"0"-988"-16,0 0-261 15,0 0-125-15,0 0-124 16,0 0-18-16,0 0-29 15,100-101-37-15,-80 101-6 0,-2 2-12 16,-3 22-91 0,-8 10-26-16,-5 8-22 0,-2 2-26 15,0-2 17-15,-6-5 91 32,-7-9 66-32,3-12 3 0,4-6 63 0,3-6 28 15,3-4 15-15,0 0-14 16,0 0 5-16,19 0-12 15,7-2-40-15,10-2-18 16,4 4-27-16,2 0 0 16,-1 0-9-16,-10 16-7 15,-7 8 2 1,-8 4 5 0,-10 6 8-16,-6-2 1 0,0 2 0 15,-11-2 12-15,-20-6 10 16,-7-2 1-16,-11-7-14 15,-28-8-9-15,11-4-132 16,9-5-591-16</inkml:trace>
  <inkml:trace contextRef="#ctx0" brushRef="#br0" timeOffset="12876">23252 3409 810 0,'0'0'1485'0,"0"0"-864"15,0 0-285-15,0 0-46 16,0 0-138-1,0 0-26-15,0 0-2 0,0-49-31 16,10 30-34-16,9-2-59 16,3 3 0-16,5 3 0 15,6 6 0-15,-1 7 0 16,1 2 0-16,-4 16 0 16,-2 19 0-16,-8 7 0 15,-3 6-29 1,-9-2-50-1,-3-4-37-15,-4-10 20 0,0-8 39 0,0-14 33 0,0-8 24 16,0-2 21-16,0-8 79 16,0-18-46-16,0-8-18 15,4-10-13-15,12-4 14 16,6-1-26 0,3 5-4-1,-1 11-7-15,1 12-1 16,-5 15-7-16,-2 6-7 0,-2 16-3 15,1 21 18 1,-1 10-1-16,2 6 1 0,-5-1 0 16,3-4-1-16,-3-10-50 15,11-22-223-15,-1-12-336 16,-1-4-341-16</inkml:trace>
  <inkml:trace contextRef="#ctx0" brushRef="#br0" timeOffset="13041.19">24016 3120 2143 0,'0'0'1000'0,"0"0"-502"15,0 0-254-15,0 0-134 16,0 0-43-16,0 0-33 16,136-28-34-16,-87 18 0 15,2 4-264-15,-11 2-460 16,-13 4-594-16</inkml:trace>
  <inkml:trace contextRef="#ctx0" brushRef="#br0" timeOffset="13174.1">24185 3284 1565 0,'0'0'845'16,"0"0"-314"-16,0 0-181 16,0 0-140-16,0 0 39 0,0 0-87 15,125-15-101 1,-53-12-61-16,-10 3-460 0,-11 0-796 15</inkml:trace>
  <inkml:trace contextRef="#ctx0" brushRef="#br0" timeOffset="13473.61">24573 3054 1513 0,'0'0'1068'15,"0"0"-469"-15,0 0-219 16,0 0-204-16,0 0-82 0,123-83-38 15,-86 83-32 1,-3 0-24-16,-8 17-14 0,-5 16-10 16,-10 8-59-16,-11 7-20 15,0 2 7-15,-5-2 34 16,-15-8 44-16,0-8 18 16,4-10 36-16,6-8 51 15,5-10 23-15,5-1 13 16,0-3-6-16,0 0-4 15,11 0-113-15,18-10 0 16,13-5 0-16,39-9-162 16,-8 2-432-16,-1 0-1309 0</inkml:trace>
  <inkml:trace contextRef="#ctx0" brushRef="#br0" timeOffset="13870.24">25506 1267 2381 0,'0'0'781'0,"0"0"-424"16,0 0-119-16,0 0-130 15,0 0-78-15,0 0 0 0,-2 131 5 16,18-31-2-1,6 38 18-15,7 28-24 0,-5 5-2 16,-3-31-25 0,-8-40-3-16,-9-39 2 0,0-11-119 15,-4 16-187-15,0-10-390 16,0-12-489-16</inkml:trace>
  <inkml:trace contextRef="#ctx0" brushRef="#br0" timeOffset="14427.97">25654 1846 1913 0,'0'0'831'0,"0"0"-254"0,0 0-235 16,62-126-116-16,-33 104-107 16,0 10-64-16,-2 10-22 15,2 2-33-15,-4 24-8 16,-2 19 1-16,-5 15-5 15,-2 6 11-15,-9 2-50 16,-5-4-50-16,-2-8 7 16,0-10 5-16,0-13 28 15,0-13 31-15,0-17 30 0,-2-1 0 16,0-16 108 0,2-22-68-16,0-14 2 0,0-12-25 15,13-8 13 1,12-4-2-16,4 3-16 0,4 11-3 15,2 16-1-15,-3 18-7 16,-6 16 9-16,-1 12-10 16,-5 12-24-16,0 28 15 15,-5 14-2-15,1 10 11 16,-3 2-11-16,-1-5-73 16,-4-13 9-1,1-14 15-15,-5-14 21 0,4-18 39 16,-4-2 24-16,3-22 101 15,1-20-74-15,4-12 3 16,5-8-2-16,4-3-22 16,-1 7-10-16,-1 10-1 15,0 16-17-15,-6 14 13 16,-2 18-15-16,-2 0-18 16,2 30 1-16,5 14 1 15,1 12 16-15,6 6-9 16,1 0-29-16,5-3-106 0,7-3-172 15,-7-16-333-15,-4-16-289 16</inkml:trace>
  <inkml:trace contextRef="#ctx0" brushRef="#br0" timeOffset="14600.6">26723 1762 2089 0,'0'0'687'16,"0"0"-306"-16,0 0-157 15,0 0-180-15,131-62-38 0,-68 48-6 16,20-4-121-16,-17 0-446 16,-14 2-409-16</inkml:trace>
  <inkml:trace contextRef="#ctx0" brushRef="#br0" timeOffset="14943.68">27168 1512 1056 0,'0'0'1145'0,"0"0"-591"0,0 0-103 15,0 0-218-15,0 0-95 16,0 0-61-16,0 0-37 16,46-2-26-16,-29 36-7 15,-3 8-7-15,-1 8-1 16,-5 2-1-16,0-4-4 0,-2-4-31 16,-4-10-2-16,3-11 9 15,-1-14 24-15,0-9 6 16,4 0 29-16,3-22 17 15,6-18-37-15,3-10-7 16,5-10 13-16,4-4-6 16,2 2 1-16,-2 8 8 15,0 12 2 1,-7 13 13-16,-2 18-12 0,-2 11-8 16,-5 9-12-16,3 28 0 15,-5 11 0-15,2 10-1 0,-1 2-5 16,-4 0-111-16,1-8-115 15,-1-8-91-15,-4-14-393 16,-2-17-255-16</inkml:trace>
  <inkml:trace contextRef="#ctx0" brushRef="#br0" timeOffset="15231.58">27732 1110 1592 0,'0'0'1110'16,"0"0"-552"-16,0 0-203 16,0 0-202-16,0 0-106 15,0 0-29-15,0 0 7 16,27 129 26-16,-9-63-15 16,0 10-4-16,-1 6-25 15,4 5-5 1,-4 1 14-16,1 0-16 0,0 0 0 15,0-6-11-15,0-9-59 16,-5-13-86-16,5-10-186 0,-5-20-355 16,-2-16-391-16</inkml:trace>
  <inkml:trace contextRef="#ctx0" brushRef="#br0" timeOffset="15644.42">28374 1131 1971 0,'0'0'644'0,"0"0"-125"0,0 0-165 0,0 0-173 16,0 0-121-16,0 0-60 15,0 0-4-15,-3-12-14 16,1 26 17-16,-4 6 1 15,-5 4 5-15,-9 2-5 16,-5 4 0 0,-8 0-6-16,-5 4 7 0,0 0-1 15,2-4 0-15,10-2 1 16,8-5 2 0,7-9-2-16,11-6 0 0,0-4 8 15,4-3 11-15,23 4 73 0,9-1 6 16,8 0-47-1,14 0-14 1,6 3-26-16,8 1-11 16,-3 2-1-16,-2 5 0 15,-11 1-64-15,-12 0-65 16,-13 0-149-16,-21 6-183 16,-10-4-357-16,0-6-460 0</inkml:trace>
  <inkml:trace contextRef="#ctx0" brushRef="#br0" timeOffset="15829.37">28184 1746 1866 0,'0'0'490'0,"0"0"100"16,0 0-247-16,0 0-120 16,0 0-99-16,0 0-65 15,0 0-26-15,34 24 4 16,-1-18-10-16,14 2-26 15,11-4-1-15,9-1-139 16,27-3-175-16,-19 0-337 16,-7 0-357-16</inkml:trace>
  <inkml:trace contextRef="#ctx0" brushRef="#br0" timeOffset="16237.78">28967 1361 2031 0,'0'0'658'0,"0"0"-195"16,0 0-168-16,0 0-124 16,0 0-95-16,0 0-49 15,0 0-15-15,-16-104-12 0,20 80-1 16,5-4-13-16,1-6 2 15,-2-4 12-15,1-4 5 16,-2-7-4-16,0-1 11 16,-3 2 35-16,0 8 17 15,-4 8 17-15,0 10-3 16,0 8 24-16,0 10-102 16,0 4 0-16,0 0 0 15,0 20 0-15,0 16 0 16,0 14 0-16,0 13 0 15,0 6 0-15,0 6 0 0,7-1-14 16,2-2 7 0,4-8-17-16,0-6-54 0,1-8-17 15,1-7-65-15,-5-5-196 16,-6-12-313-16,-4-8-300 0</inkml:trace>
  <inkml:trace contextRef="#ctx0" brushRef="#br0" timeOffset="16401.29">28864 1676 1435 0,'0'0'635'0,"0"0"-138"16,0 0 72-16,0 0-276 16,0 0-57-16,0 0-52 15,0 0-89 1,31 14-25-16,25-14-70 0,11-12-22 16,42-12-235-16,-15 2-423 0,-7 0-457 15</inkml:trace>
  <inkml:trace contextRef="#ctx0" brushRef="#br0" timeOffset="16543.02">29622 1524 1655 0,'0'0'517'15,"0"0"-244"-15,0 0 337 16,0 0-480-16,0 0-130 16,0 0-221-16,0 0-1334 0</inkml:trace>
  <inkml:trace contextRef="#ctx0" brushRef="#br0" timeOffset="27128.3">19809 1243 466 0,'0'0'1218'0,"0"0"-704"16,0 0-123 0,0 0-13-16,0 0-77 0,0 0-72 15,-4-6-88-15,4 4-17 16,0 2-41-16,0 0-17 0,0 0 6 15,0 0-41 1,18 0-10-16,26 6-19 0,47 18-2 16,63 14 19-1,69 10-13 1,40 4 0-16,13 1 10 0,-4-3-16 0,-18-4 0 16,2 2 0-16,-4-4 0 15,-14-4-14-15,-19-6 7 16,-30-8-8-1,-48-8 9 1,-43-7-3-16,-38-10 0 16,-23-1 9-16,-5 0 0 15,-3 0-5-15,-7 0 5 16,-9 0 0-16,-5-1-1 0,-6 1 7 16,-2-3-12-16,0 2 3 15,0-4-28-15,-10-4 1 16,-9-4-57-16,-8-3 48 15,-4-2 33-15,-1 0 4 16,1-2 2-16,7-2 0 16,1 0 0-16,6 2-9 15,3 0 7-15,3 2 2 16,2 2 12-16,0 2 3 16,5 6 47-16,-1-1-10 0,3 6-5 15,2 1 2-15,0 0-35 16,0 2-8-16,0 0 24 15,0 0-30-15,0 0 0 16,0 0 0-16,0 0 0 16,0 0 0-16,0 0 0 15,0 0 0-15,0 0 0 16,2 0 0-16,14 2 0 16,8 12 0-16,7 4 0 15,3 6 0-15,0 0 0 16,-3 2 0-16,-12-2 0 15,-14 0 0-15,-5 0 0 0,-18 2 0 16,-27 0 0-16,-7 2 0 16,-6-1 0-16,4-1 0 15,14 0-35-15,17 2-152 16,28 2-302-16,26-4-456 16,14-10-1213-16</inkml:trace>
  <inkml:trace contextRef="#ctx0" brushRef="#br0" timeOffset="27741.92">23118 1751 907 0,'0'0'678'15,"0"0"-314"-15,0 0 167 16,0 0-213-16,0 0-31 15,0 0-77-15,0 0-38 16,0-21-59-16,0 21-58 16,-2 0-22-16,-16 0-9 15,-13 0-16-15,-19 10 2 16,-34 16-10-16,-38 14 2 16,-42 17 1-16,-15 3 4 0,-4 0-7 15,2-4 20-15,14-8-4 16,-6 0 10-16,1-6-26 15,3-2 8-15,5-4-8 16,13-5-6-16,11-1 1 16,28-6 5-16,25-4 1 15,25-6 20-15,9-2-19 16,-3 0 13-16,0 2-15 16,-2 2-5-16,10-4-2 15,5 0 7-15,1-2 0 16,-1-2-8-16,3 0 2 15,2-2 6-15,3 0 0 0,8 0-9 16,5-2 3-16,11-1 4 16,4-3 2-16,7 1 1 15,0-1-1-15,0 0 0 16,0 0 0-16,0 0-4 16,0 0-4-16,-5 0-10 15,3 0-13-15,-2 0 31 16,-1 0-21-16,3-1-42 15,0-2-20-15,2 1 2 0,0-2 27 16,-2 0-13 0,2-2-32-16,-2 0-6 0,-1 0-77 15,3-4-11-15,0 2-126 16,0 0-334-16</inkml:trace>
  <inkml:trace contextRef="#ctx0" brushRef="#br0" timeOffset="28742.23">19792 2348 1098 0,'0'0'529'16,"0"0"-213"-16,0 0 75 15,0 0-61-15,0 0-64 16,0 0-52-16,0 0-42 16,0-16-27-16,0 16-49 15,11 0-45-15,11 2 15 16,16 8-22-16,11 2 1 0,18 0-3 15,12 0-21-15,33 2-11 32,33 2 20-32,31 2-29 0,9-2 0 0,-9 0 11 15,-22-2-6-15,-40-4 5 16,-27 0-11-16,-25-2 0 16,-11 0 5-16,2-2-5 15,3 2 0-15,7-2 4 16,-3-2 5-16,2 0-10 15,7 0 1-15,2 0-16 16,7-2 16-16,-2 2-29 16,-2-1 10-16,-1-3 18 15,-4 1-4-15,-5-1-2 0,2 0 7 16,-2 0-6-16,5 0-3 16,4 0 9-16,4-4 0 15,-2-2 7 1,3 2 0-16,-7-1 2 15,-6 0-9-15,-11 1 9 16,-12 2-13-16,-11 2 4 16,-9 0 0-16,-9 0 0 15,-1 0 9-15,-5 0-9 16,-1 0 0-16,4 0-6 16,-4 0-3-16,1 0 9 0,-5 0 0 15,-2 0 12-15,0 0-11 16,0 0-2-16,-2-6-32 15,-17-8-78-15,0-4 44 16,-6-2-28-16,-2-2 31 16,-2 2 40-16,-2 2 7 15,2 2 16-15,2 4 2 16,3 4 18-16,2 0 66 16,6 4 8-16,5 2 12 15,5 2-7-15,3 0-50 16,3 0 0-16,0 0-26 0,0 0-16 15,0 0 23-15,11 0-20 16,10 14 10 0,5 2 23-16,12 2-41 0,6 0 26 15,6 2-27-15,-2-4 0 16,-3-2-3-16,-11-2 3 16,-12-2 0-16,-11-4-11 15,-11 4 25-15,0 1-14 16,-25 7 0-16,-12 4 0 0,-13 6 0 15,-10 4 0-15,-2 2 0 16,-3 2-11-16,7 0-89 16,12-2-88-16,10 2-265 15,14-8-240-15,15-12-381 0</inkml:trace>
  <inkml:trace contextRef="#ctx0" brushRef="#br0" timeOffset="30069.14">22895 2705 1258 0,'0'0'597'0,"0"0"-318"16,0 0 70-16,0 0-73 16,0 0-66-16,0 0-9 15,0 0-57-15,56-36-35 16,-56 36-9-16,0 0-59 15,0 0-17-15,0 0 3 16,-13 0-20-16,-10 0-5 16,-10 4 2-16,-9 8-2 15,-10 2-2-15,-8 6 0 0,-9 2 0 16,-7 2 4-16,-8 6 4 16,-5 0-5-16,-7 0-2 15,-5 2 0-15,1-3 1 16,-4-4-2-16,-2 0-6 15,-14-2-2-15,-20 4 16 16,-18-4-8 0,-3 2 0-16,15-5 0 0,27-8 0 15,34-2-3-15,19-4 0 16,3 2 2-16,-8 0 2 16,-9 0 13-16,-7 2-14 15,4 0 1-15,6 0-1 0,3-2-8 16,2 0-5-16,4-2-1 15,1-2-4-15,2 0 18 16,5-2-23-16,0-2-4 16,4 0 0-16,2 0-30 15,6 0 15-15,3 0 30 16,5 0-18-16,7 0-34 16,6 0-14-16,6 0-18 15,4 0-1 1,1 0 15-16,1 0 41 0,-1 0 32 0,-3 0 9 15,-8 2-7-15,-2 0-5 16,-3-2-42-16,-3 2-22 16,1 0 24-16,0 0 36 15,5 2 15-15,3 0 2 16,2 0 13 0,1 2 4-16,3-2 30 0,0 0 33 15,0 0-19-15,0-2 19 16,0 2 1-16,0 0-28 15,0-2 15-15,2 0 11 16,2 0 6-16,5-2-11 16,0 2-21-1,4-2 6-15,5 0-19 0,0 0-4 0,2 0 19 16,0 0-25-16,0 0-1 16,0 0-21-16,0 0-9 15,0 0-10-15,0 0 4 16,2 0 6-16,5 0 4 15,0 0-3-15,1 0 5 16,-1 0 0 0,-3 0-6-16,1 0 0 0,0-4 2 15,-1-4 4-15,0-2 18 32,1-2-17-32,-3 0 5 0,0 0 2 15,-2 4-14-15,2 2 18 16,-2 2-5-16,0 0-2 15,3 4 13-15,-1-2-23 16,3 0 10-16,1-4-11 16,7-2-9-16,5-2 9 15,3-2-8-15,0-2 8 16,-2 2 4-16,-6 2-3 16,-2 4 4-16,-2 0-5 15,-5 2-1-15,1 2 0 16,-3 0 1-16,-2 2 0 0,0 0 10 15,0 0-9-15,0 0 23 16,0 0 6-16,-11 16-24 16,-7 6 9-16,-6 4-3 15,-1 6-11-15,-2-2 16 16,3-2-16-16,1-2 5 16,6-8 0-16,5-5 1 15,4-6-5-15,5-3-1 16,1-1-1-16,2-2 30 15,0-1-21-15,0 0 9 16,0 3-18-16,0 1 0 16,16 3 0-16,10 4 0 15,11 3 0-15,9 1 0 16,8 2 0-16,4-2 0 0,0 4 0 16,-5-3 0-16,-11-2 0 15,-13-2 0-15,-13-4 0 16,-8-4 0-16,-8-2 0 15,0 0 0-15,0-2-29 16,0 2-85-16,0 2-121 16,3-4-529-16</inkml:trace>
  <inkml:trace contextRef="#ctx0" brushRef="#br0" timeOffset="30238.26">20072 3666 1024 0,'0'0'1960'16,"0"0"-1345"-16,0 0-365 16,0 0-157-16,0 0-93 15,0 0-363-15,0 0-912 0</inkml:trace>
  <inkml:trace contextRef="#ctx0" brushRef="#br0" timeOffset="86102.32">15429 996 2365 0,'0'0'659'16,"0"0"-398"-16,0 0-4 15,0 0-125-15,0 0-64 16,0 0-40-16,4-4-7 16,10 24 36-16,3 10-12 15,2 11-12-15,-2 7 2 16,-1 4-23-16,-7-4 9 0,-3-4-11 15,-2-12-9 1,2-12 2-16,0-12 7 16,11-8-10-16,20-14 78 0,38-36-78 15,52-32 0 1,52-30 0-16,21-7 0 0,-12 17 0 16,-46 32 0-16,-55 33 0 15,-34 19 0-15,-19 8 0 16,-7 1 0-16,-10 5 0 15,-5 2 0-15,-12 2 0 16,0 0-71-16,-34 36-139 16,-2-2-72-16,-2 0-537 0</inkml:trace>
  <inkml:trace contextRef="#ctx0" brushRef="#br0" timeOffset="98366.97">6848 12005 863 0,'0'0'902'0,"0"0"-712"0,0 0 110 16,0 0-20-16,0 0-91 15,0 0-10-15,-86-36 2 16,55 32-16-16,-12 2-62 16,-9 2 2-16,-7 0-37 15,-11 8-17-15,-3 14 3 16,-7 8-30-16,-2 11 3 16,-5 10-8-16,-2 10 2 15,1 11 2-15,6 6 16 16,4 8 3-16,0 23 10 0,0 21-13 15,-2 26-12-15,2 13-1 16,8-1-19-16,8-5 10 16,9-11-1-16,0 3-8 15,1-1 10-15,10 0-5 16,4 3 4-16,5-1-3 16,4-5-13-16,2-3-1 15,5-10 0-15,9-3 1 16,3-1 3-16,10-2-4 15,0 0 0 1,0 1 0-16,8-5-11 0,13 4 11 0,6 5 1 16,2-3 9-16,2 1 1 15,-4-7-11-15,-2-6 0 16,0-1 0-16,-4-23 0 16,-3-22 0-16,0-14 0 15,2-4 0-15,5 4 0 16,8 11 0-16,7 5 0 15,3-10 0-15,3-2 0 0,1-8 0 16,2 1 0 0,0-9 0-16,3-2 0 0,-2-4 0 15,8-4 0-15,5-4 0 16,6-12 0-16,5-2 0 16,5-10 0-16,6-6 0 15,2-6 0-15,0 0 0 16,-3-14 0-16,-3-8 0 15,-8-10 0-15,1-4 0 16,-1-12 0-16,1-6 0 16,2-8 0-16,-3-5 0 15,1-5 0 1,-3 0 0-16,-4-8 0 0,-3 0 0 0,-4-9 0 16,3-15 0-16,2-28 0 15,4-25 0-15,-4-9 0 16,-7 10 0-16,-10 9 0 15,-5 21 0-15,-3-3 0 16,-5 3 0-16,-3-2 0 16,-10-11 0-16,-5-7 0 15,-5-10 0-15,-10-11 0 16,-2-1 0-16,0-3 0 16,-6 9 0-16,-10 12 0 0,-7 5 0 15,-1 13 0-15,-7-1 0 16,0 5 0-16,0-2 0 31,-2 2 0-31,1-1 0 0,1 7 0 0,4 20 0 16,5 19 0-16,1 23 0 15,2 4 0-15,-6-6 0 16,-6-8 0-16,-4-6 0 16,-1 1 0-16,-3 5 0 15,0 2 0-15,1 2 0 16,0-1 0-16,4 3 0 15,1 1 0-15,4 2 0 16,0 1 0 0,3 2 0-16,3 6 0 0,1 6 0 0,4 9 0 15,-4 8 0-15,-1 8 0 16,-4 3 0-16,-4 7 0 31,-6 0-3-31,-5 7-9 0,-6 4 12 16,0 0 0-16,1 8-1 15,3 14 1-15,1 8-17 16,3 7-47-16,2 3-82 16,3 0-122-16,-4 0-257 15,10-12-316-15,7-14-997 0</inkml:trace>
  <inkml:trace contextRef="#ctx0" brushRef="#br0" timeOffset="99168.84">6405 12439 1778 0,'0'0'615'0,"0"0"-332"16,0 0-9-16,0 0-37 15,0 0-95-15,0 0 3 16,0 0 29-16,-2-11-39 0,4 4-54 15,7-2-49-15,5 1-13 16,3 2-11-16,1 6-8 16,5 0-6-16,-6 24-20 15,1 22 5-15,-7 16 20 16,-11 17-32 0,0 5-24-16,-9 2 0 0,-15-6 10 15,-7-7 32-15,2-15 2 16,4-16 13-16,10-16 0 15,5-12-1-15,8-14 1 16,2 0 18-16,5-10-9 16,19-16 8-16,9-14-8 0,10-8-3 15,6-10 8 1,-2-4-14-16,-3-1 0 0,-5 1 7 16,-13 6 10-16,-8 10 32 15,-10 10-1-15,-5 14 14 16,-3 8 5-16,0 11 1 15,0 3-32-15,-3 3-13 16,-5 21-23-16,-1 16 0 16,0 12 0-16,2 8 0 15,7 4 0-15,0-4-12 16,10-7 1-16,11-12-23 0,2-10-10 16,-1-11 26-1,-2-8-7-15,0-10-2 0,-5-2 3 16,1 0 11-16,-3-14 13 15,3-8 9 1,-5 0 3-16,-1 1 4 0,-4 8-10 16,-4 4 32-16,-2 9 29 15,0 0-25-15,0 9-24 16,0 21-18-16,0 16 0 16,0 16 0-16,5 10 0 15,-1 25 0-15,0-17-252 16,-4-14-669-16</inkml:trace>
  <inkml:trace contextRef="#ctx0" brushRef="#br0" timeOffset="99864.1">6120 14039 1655 0,'0'0'760'16,"0"0"-259"-16,0 0-220 16,0 0-4-16,0 0-68 15,0 0-65-15,0 0-26 16,-4-6-28-16,4-1-49 15,4 2-29-15,7-4-4 16,5 4-8-16,1 5 0 16,6 0 0-16,4 15-18 0,2 25 7 15,-2 17 6-15,-8 11 5 16,-7 10 0 0,-12 2-23-16,0 1 14 0,-10-13 8 15,-7-10-10-15,3-22 10 16,5-14 1-16,7-16 0 15,2-6 6-15,0-10-5 16,5-26 10-16,13-18-1 16,3-17-10-16,6-1 8 15,-2-4-8-15,-2 10 0 16,-6 14 0-16,-5 16 1 16,-8 14-1-16,-4 14 15 15,0 8 12-15,0 0-27 16,0 12 0-16,0 14 0 0,-4 14 0 15,4 8 0-15,0 2 0 16,10 0 0-16,22-7-105 16,21-10-212-16,-6-12-491 15,-7-13-374-15</inkml:trace>
  <inkml:trace contextRef="#ctx0" brushRef="#br0" timeOffset="100130.95">6588 14427 2242 0,'0'0'744'0,"0"0"-470"16,0 0-92-16,0 0-32 16,0 0-7-16,0 0-49 15,123-45-32-15,-94 42-44 16,-7 3-18-16,-2 8-8 16,-9 19-19-16,-6 13 3 15,-5 4-16-15,0 4 14 16,-16 0 26-16,-2-8 0 15,2-6 10-15,8-16 17 16,3-6-9-16,5-8-4 16,2-4-14-16,25 0-17 0,17 0 17 15,46-18-127 1,-10 2-247-16,-9 4-793 0</inkml:trace>
  <inkml:trace contextRef="#ctx0" brushRef="#br0" timeOffset="100641.33">6216 15605 2060 0,'0'0'759'0,"0"0"-281"15,0 0-146-15,0 0-143 16,0 0-81-16,0 0-15 16,0 0-42-16,38-125-25 15,-18 103-26 1,-3 6 0-16,2 16 0 0,-7 0-59 16,-4 30-23-16,-6 18 37 15,-2 19 1-15,-7 9 11 16,-15 2-12-16,-1-4 0 15,5-16 33-15,5-18 6 16,7-17 0-16,6-14 6 0,0-9-1 16,4-14 1-16,17-26 36 15,2-18-11-15,11-32-7 32,-5-2-10-32,0-7-8 15,-2 1 0-15,-14 32-9 16,0 10 9-16,-6 26 4 15,-7 20 73-15,0 10 17 16,0 24-41-16,-2 24-40 16,-5 14-13-16,3 10 0 0,4 0 0 15,0-4-6 1,9-7-82-16,28-15-154 0,-6-16-342 16,1-16-425-16</inkml:trace>
  <inkml:trace contextRef="#ctx0" brushRef="#br0" timeOffset="101003.42">6597 15623 1627 0,'0'0'991'0,"0"0"-690"16,0 0-165-16,0 0 80 16,0 0-21-16,0 0-101 15,118-44-31-15,-98 40-40 16,-5 4-16-16,-6 0-7 0,-4 22-1 15,-5 8 0-15,0 12-16 16,0-2 10-16,-7 0-2 16,-2-6 8-16,5-6 0 15,4-10-5-15,0-8 6 16,2-6-11-16,14-4 11 16,4 0 6-16,6 0-6 15,3 0-1-15,5 0 0 16,1 0 1-16,-1 0 1 15,-5 8 6-15,-5 10 1 16,-10 8 2-16,-9 2 40 0,-5 7 31 16,-12 2 25-1,-15 2-11-15,-11 1-38 0,-4-4-32 16,-3-4-25-16,-19-10-66 16,13-8-503-16,8-14-1426 0</inkml:trace>
  <inkml:trace contextRef="#ctx0" brushRef="#br0" timeOffset="102427.69">11899 12033 1458 0,'0'0'285'16,"0"0"-39"-16,0 0 97 0,0 0 5 15,-31-112-88-15,18 98-73 16,-3 4-13-16,-3 4-19 16,-8 2-39-16,-7 4-73 15,-9 0-20-15,-11 16-12 16,-11 14-10-16,-11 12 0 15,-5 14 0-15,2 13 8 16,-9 27 16-16,6 28 7 16,6 35 7-16,14 11 3 15,20 0-12-15,8-1 21 16,10-7-11-16,-1 11-10 16,-2 9 8-16,1 7-2 15,1-3 3-15,5 3-6 0,4-1-33 16,8-8 0-16,6 3 0 15,2-2 0-15,0-5 0 16,2-3 0-16,9-7 0 16,7-6 0-16,4-11 0 15,0-7 0-15,3-32 0 16,-3-19 0-16,-2-25 0 16,2-8 0-16,7 6 0 15,7 10 0-15,9 2 0 16,1-3 0-16,3-7 0 0,7-8 0 15,7-4 0 1,1-6 0-16,5-6 0 0,-2-3 0 16,-7-7 0-1,-4-1 0-15,-8-4 0 0,-5-5 0 16,-5 0 0-16,-1-4 0 16,2 0 0-16,3 0 0 15,2-8 0-15,10-2 0 16,4-8 0-16,7 0 0 15,6-10 0-15,5-16 0 16,3 0 0-16,6-6 0 16,0 2 0-16,0-7 0 15,-7-3 0-15,-4 0 0 0,-8-6 0 16,-1-10 0-16,-7-8 0 16,4-28 0-16,5-29 0 15,2-23 0 1,0-12 0-1,-6 9 0-15,-12 21 0 0,-4 7 0 0,-5 3 0 16,-7-6 0-16,-3-11 0 16,-8-15 0-16,-8-26 0 15,-5-23 0-15,-4-21 0 0,-7-11 0 16,0 11 0 0,0 19 0-1,-11 31 0-15,-18 19 0 0,-9 15 0 16,-13 3 0-16,-8 5 0 15,-5 2 0 1,-3-1 0-16,-5-1 0 0,1 0 0 16,5 3 0-16,8 21 0 15,8 24 0-15,10 22 0 16,-2 8 0-16,-11-2 0 16,-14-2 0-16,-18-3 0 15,-29 9 0-15,-36 18 0 16,-41 28-54-16,-11 49-221 15,1 41-361-15,57-6-211 16,41-14-862-16</inkml:trace>
  <inkml:trace contextRef="#ctx0" brushRef="#br0" timeOffset="103294.73">11674 12613 1617 0,'0'0'771'0,"0"0"-253"16,0 0-211-16,0 0-17 15,0 0-123-15,0 0-89 16,0 0-5-1,0-40-60-15,0 70-12 0,0 12 13 16,0 6-8-16,0 2 1 16,17-6-7-16,8-8-13 15,12-12-24-15,7-13-35 16,3-11 6-16,4-3-3 16,-4-23 12-16,-9-10 36 15,-11-4 21-15,-14-4 0 0,-11 6 18 16,-2 6 78-1,0 8 30-15,-5 12-21 0,-3 10-21 16,1 2-33-16,-2 20-51 16,2 20-11-1,1 16 11-15,4 14 5 0,2 11-4 16,0 3-2-16,6 2-5 16,8 0 6-16,1-6-1 15,-6-9-5-15,-2-13 5 16,-7-12-4-16,0-16 5 15,0-14 8-15,-12-10-7 16,-7-6 11-16,-8-14-12 16,-2-20-34-16,2-10 19 0,9-6 2 15,16 0 7-15,2 4 0 16,35-1-9-16,19 5 13 16,8 0 1-16,3 2-32 15,-3 2-34-15,-6 4-2 16,-16 6 34-1,-11 3 28-15,-11 10 7 0,-9 5 21 16,-7 3 80-16,-2 6-17 16,0 1-17-16,0 0-20 15,0 0-17-15,0 0-17 0,0 4-13 16,0 15-12-16,0 13 6 16,0 15 6-1,0 13-6-15,0 12-93 0,0 56-245 16,0-20-424-16,-13-3-496 0</inkml:trace>
  <inkml:trace contextRef="#ctx0" brushRef="#br0" timeOffset="103862.58">11886 14199 1861 0,'0'0'712'16,"0"0"-239"-1,0 0-186-15,0 0-70 0,0 0-56 16,0 0-77-16,0 0-77 16,0-34 1-16,0 80 10 15,13 4-17-15,12-6-1 16,6-10-7-16,10-14-17 0,1-15-25 15,2-5 23 1,-3-25 26 0,-6-15 6-16,-6-10 3 15,-7 0 12-15,-8-2 0 16,-8 14 51-16,-1 9 2 16,-5 15-5-16,0 9 32 15,0 5-101-15,0 8 0 16,0 24 0-16,4 22 0 15,6 34 0-15,0 26 0 16,-1 1 0-16,-2-13 0 0,-4-18 0 16,-3-16 0-16,0 3 0 15,0 1 0-15,-10-14 0 16,-3-16 0-16,-5-16 0 16,0-14 0-16,-6-12 0 15,-5-14 0-15,-2-22 0 16,2-16 0-16,8-10 0 15,15-5 0-15,6 3 0 16,18-2 0-16,24 6 0 16,12 8-56-16,28-5-212 15,-11 16-404-15,-13 10-453 0</inkml:trace>
  <inkml:trace contextRef="#ctx0" brushRef="#br0" timeOffset="104098.2">12503 14454 1560 0,'0'0'737'15,"0"0"-392"-15,0 0 1 16,0 0-130-16,0 0-20 16,0 0-27-16,0 0-82 15,110-9-58-15,-86 9-19 16,-4 19-10-16,-9 11-6 16,-9 10-19-16,-2 2 7 15,0 6 12-15,-15-4 5 16,-1-10 1-16,9-6 60 0,7-15-39 15,0-8-4-15,19-5-17 16,14 0 9-16,9-14-9 16,23-16-199-16,-14 2-425 15,-11 8-477-15</inkml:trace>
  <inkml:trace contextRef="#ctx0" brushRef="#br0" timeOffset="104735.43">11880 15414 1861 0,'0'0'733'0,"0"0"-254"31,0 0-152-31,0 0-83 0,0 0-38 0,0 0-34 0,0 0-98 16,19-14-74-16,-17 50 0 16,8 10 0-16,1-2 0 15,7-4 0-15,4-9 0 32,2-13 0-32,3-14-41 15,0-4 16-15,0-21 25 16,-2-16 2-16,-2-12 5 15,-2-9-5-15,-3 0 5 16,-5 8 4-16,-4 14-11 16,-2 12 23-16,-3 14-9 15,-2 4-14-15,-2 6 0 16,3 0 0-16,-3 24 0 0,4 20 0 16,-2 14 0-16,-2 32 0 15,0 26 0-15,0 23 0 16,-9-11 0-16,3-25 0 15,4-31 0-15,-1-18 0 16,1 8 0-16,-3 4 0 16,1 6 0-16,-5-14 0 15,-2-5 0-15,0-13 0 16,-2-8 0-16,-3-14 0 16,1-10 0-16,-6-8 0 15,-4-8 0-15,-1-28 0 16,2-16 0-16,4-16 0 15,8-13 0-15,12-9 0 0,5 2 0 16,26 4 0-16,13 7 0 16,6 15-149-16,19 2-327 15,-14 18-266-15,-10 18-152 0</inkml:trace>
  <inkml:trace contextRef="#ctx0" brushRef="#br0" timeOffset="105098.03">12368 15789 1450 0,'0'0'608'16,"0"0"-248"-16,0 0-53 0,0 0-122 16,0 0 47-16,0 0-55 15,0 0-46-15,127-116-54 16,-94 102-58-16,-4 6-13 16,-12 8-6-16,-5 0-17 15,-12 18-7-15,0 14 17 16,0 4 7-16,-14 4 0 15,1-6 6-15,5-4 27 16,5-6 7-16,3-12-10 16,0-2 21-16,22-2 15 15,7-3 0-15,4-4-15 16,3 3-9-16,3-4-7 16,-2 4-11-16,-6 5 3 0,-4 0 4 15,-7 9-4-15,-9 5 8 16,-6 3-7-16,-5 2-28 15,-2 8 0-15,-23 2 0 16,-13 0 0-16,-9 0 0 16,-11-2 0-16,-11-8 0 15,-45-20-108-15,16-8-709 16,11 0-2089-16</inkml:trace>
  <inkml:trace contextRef="#ctx0" brushRef="#br0" timeOffset="107937.27">7132 12651 1136 0,'0'0'345'0,"0"0"-61"15,0 0 44-15,0 0-25 0,0 0-2 16,0 0-66 0,0 0-42-16,-27-30-42 0,27 30-12 31,0 0-38-31,0 0-17 0,0 0-27 0,0 0-21 15,0 0-5-15,0 0-31 16,9 0 0-16,22-2 0 16,40-2 0-16,61-4 42 15,82-6-21 1,55-6-4-16,36-9 5 16,19 0-13-16,-12-3-8 0,6-1 5 15,3 4 0-15,-11 2-6 16,-25 5 16-16,-27 2-10 15,-35 0 2-15,-60 2-8 16,-47 4-8-16,-43 2 7 0,-19 2 2 16,-6-2-1-16,0 0 0 15,-4 2 1-15,-17 0 8 16,-9 4-9-16,-12 4-8 16,-6 2 7-16,0 0-32 15,0 0-13-15,0 0-8 16,-4-2-30-16,-16 0 6 15,-7 0 12-15,-11-4 25 16,-8 0 34 0,-6 0 1-16,-6-2 6 0,0-2 0 15,2-1 6-15,6 0 4 16,4-1-4-16,11-2 5 0,4 0 34 16,4 0 9-16,0 2-9 15,2-1-11-15,2 3 13 16,-2 6-13-1,2 0-7-15,3 4-18 0,5 0-1 16,8 0-8-16,5 14-18 16,2 0 9-16,2 4-6 15,23 0 15-15,11-3-7 16,12-4 7-16,12-4 6 16,5-7-6-16,-1 0-1 15,-6 0 1 1,-13 0 0-16,-16 0 7 0,-16 0-6 15,-8 0 0-15,-5 0 38 0,0 0-21 16,0 4-18-16,-5 14-19 16,-5 10 3-16,-6 10 16 15,-4 12 2-15,-5 6-2 16,-1 9 3 0,-1 0-3-16,-5 2 0 0,1-1-1 15,2-6-119-15,5-6-88 16,15-2-295-1,9-14-279 1,0-15-467-16</inkml:trace>
  <inkml:trace contextRef="#ctx0" brushRef="#br0" timeOffset="110270.95">11659 12783 1136 0,'0'0'558'0,"0"0"-286"16,0 0-23-16,0 0 5 16,0 0-51-16,0 0-42 15,0 0 51-15,-18-24-25 0,18 22-57 16,-2 2-11-16,2-2-23 0,0 2-38 15,0-2-13-15,0 2-4 16,0-2-23-16,-2 2 9 16,-2 0-5-16,-1 0 1 15,-7 0-13-15,-5 0-10 16,-10 0-7-16,-10 0 5 16,-13 10 1-16,-10 8 1 0,-11 8 5 15,-12 6-5 1,-8 7 0-16,-7 4-9 0,-20 12-1 15,-20 9 9-15,10-6 1 16,17-4 12-16,14-10-11 16,12-4 5-16,-11 6 6 15,-16 8-12-15,0-1-7 16,2-3 7 0,-2 0 0-16,8-4 0 0,1-4 0 15,9-2 1-15,6-4-1 16,5 0-4-16,2-1 4 0,0-1 0 15,-7 2 1 1,-5 0 5 0,-7 2-5-16,-3 0 5 0,-2 2-6 0,5 0-6 15,4-3 5-15,10-3 1 16,7 0 0-16,6-4 4 16,3-2-3-1,4 2 4-15,-1-2-5 16,0 2-23-1,-2 0-27-15,3 2 8 16,-2-6 17-16,4 1-14 16,-1-4 7-16,7-1 31 15,0-3-1-15,7-6-11 16,2 1 2-16,3-1 1 0,1-1-6 16,3-2 15-16,2 0 1 15,-1-2-1-15,5 2-10 16,1 2-38-16,-1-4 5 15,5 2 17-15,0-2 11 16,0 2 10-16,0-4 0 16,2 0 6-16,-2 0 0 15,2-2 0-15,-3 2 0 16,3-2 0-16,0 0 0 16,0 2 8-16,-2 2-8 0,-2 0 2 15,2 0 4-15,-1 2-6 16,6-2-2-16,5-2 2 15,8-2 33-15,7-4 8 16,6 0-10-16,0 0 44 16,2 0-25-16,19-2-37 15,14-8 10-15,11-2-13 16,21 0-9-16,31-4 12 16,34-2-13-16,30-6 1 15,14-6-1-15,-5 2-6 16,-10-2 6-16,-10 6-1 15,5 2 1-15,-4 1 9 16,-7 7-7-16,-14 4 10 0,-24-2-12 16,-19 6-6-16,-22 2 5 15,1 0-8-15,8 2 9 16,14-2 0-16,9 0-4 16,1-1 4-16,-5-8 6 15,-1-1-6-15,-1-6 5 16,-3-4-5-16,-3-2 0 15,-1 0-1-15,-7 0 2 16,-9 2 0-16,-4 0-1 16,-10 8 6-16,-1-2-11 15,-1 0 5-15,9 1-1 0,8-1 1 16,8 0 0 0,9-1 0-16,0 2 12 0,-2 3-3 15,-12 2-7-15,-11 6-2 16,-12-2-1-16,-17 4 0 15,-12 4 1-15,-7-2-1 16,-3 2 0-16,3 0 1 16,-1 0 0-16,5 0 0 15,2-2 0-15,0 0 1 16,1-2-1-16,-6 0 2 16,-5 0 4-16,-2 2-5 15,-4 2 8-15,-4 0-3 0,0-2 6 16,0 2 42-16,0-2-17 15,0-2-8-15,0-4 2 16,-6 0-19-16,-6-2 3 16,1-2 5-16,-3 2-7 15,1 0 11 1,2 2-3-16,-2 0-7 0,2 0 1 16,-1 2-9-16,1 2 21 15,0-2-27-15,5 6 0 16,1-6 0-16,3 6 0 15,2 0 0-15,0 0 0 16,0 0 0-16,0 0 0 16,0 0 0-16,2 0-12 0,14 6 10 15,6 4-4-15,7 6 6 16,7 2 6-16,6 0-6 16,9 2 7-16,12 0-7 15,8-4-1-15,7-1 1 16,6-6 0-16,-3 0-2 15,-6-4-4-15,-7-1-6 16,-13-2 3-16,-15 1-10 16,-11-3 5-16,-14 1 14 15,-6-1-17-15,-4 0 5 16,-5 0 11-16,0 3-14 16,0-3 0-16,0 0-4 0,0 0-1 15,0 1 20-15,0-1-6 16,0 0 6-16,0 0 8 15,0 0-8-15,0 0 11 16,0 0-5-16,-9 0 4 16,-6-5 1-16,-8-9-11 15,-6-3-5-15,-9-2 5 16,-1-4 1-16,-6-3-1 16,0 0 10-16,0-6 7 0,6 6 20 15,1-2-4-15,9 8 3 16,6 8-36-16,8 4 0 15,6 4 0-15,4 2 0 16,3 2 0-16,2 0 0 16,0 0 0-16,0 0 0 15,0 0 0 1,0 4 0-16,11 8 0 0,7 2 0 16,9 4 0-16,6 0 0 15,11 2 0-15,8 0 0 16,8-2 0-16,7-2 0 15,-3 0 0-15,-1 0 0 16,-7-6 0-16,-14 2 0 0,-8 1 0 16,-15-4 0-16,-5 1 0 15,-5 0 0-15,-5 1 0 16,-4 3 0-16,0 5 0 16,0 8 0-16,0 5 0 15,-6 4 0-15,-15 4 0 16,-6 0 0-16,-8 0 0 15,-5-2 0-15,-5-4 0 16,1-4 0-16,0-4 0 16,5-4 0-16,10-4 0 15,10-9 0-15,9 1 0 0,10-10 0 16,0 4-116-16,21-4-390 16,3 0-136-16,1 0-731 0</inkml:trace>
  <inkml:trace contextRef="#ctx0" brushRef="#br0" timeOffset="112175.17">11619 14271 537 0,'0'0'963'0,"0"0"-560"15,0 0-82-15,0 0 40 16,0 0-85-16,0 0-39 15,0 0-15-15,-5-36 7 16,3 36-76-16,-2 0-61 16,0 0-34-16,-6 0-14 15,-10 12-14-15,-11 8-9 16,-18 10-15-16,-16 10-6 16,-17 6 0-16,-12 8 0 15,-6 7 7-15,-6-1 25 16,-2 2-23-16,2 0 6 15,-2-1-10-15,4-6-5 16,2-1-1-16,-1-1 1 0,3-5 1 16,-5-4 9-16,-17 6-9 15,-24-2 9-15,-18 8-10 16,15-3-6-16,28-13 6 16,38-8-8-16,23-6 8 15,-9 2 1-15,-5 6-1 16,-10 4 14-16,4 0-14 15,0-2-2-15,-3 4 1 16,-2-4 0-16,-2-1 0 16,0 1 1-16,1 0 1 0,3-4 0 15,3-4 7 1,9 2-8-16,4-8 0 0,9 4-4 16,4-4-4-16,4 2 8 15,3 2-22-15,2-4 4 16,-2 2-2-16,3-3-13 15,-1-2 8-15,-1-2 2 16,3-3 10-16,1 0 13 16,2-2-1-16,-1-2-1 15,1 2-34-15,-2 2-52 16,2 0 16-16,-5-2 25 16,3 2-11-16,0 0 35 0,2 0-31 15,6-2 38-15,3-2 15 16,6-2-5-16,3-4 6 15,3 2-6-15,-2-2 0 16,-4 4 5-16,1-4-62 16,0 6 18-16,-1-6 13 15,1 0 15-15,5 0 16 16,4-2 0-16,4 2-2 16,4-4 3-16,5 0 19 15,2 0 45-15,0 0 13 16,0 0-22-16,0 0 1 0,0 0-20 31,14 0-3-31,13 0 10 0,15 0 13 0,13-4-20 16,14-2-8-16,12-2-8 15,7-2 5-15,9-6-13 16,20 2-4-16,20-12 10 16,21-2 13-16,-15 2 13 15,-30 8-2-15,-29 4-15 16,-19 6 3-16,16-2-20 15,12 2-8-15,32-2 3 16,22 2-5-16,20-2 0 16,9 6-1-16,-9-5 3 15,-9 1-2-15,-13 3 0 0,-4 0 1 16,-8 0 0-16,-24 1-1 16,-26-1 13-1,-21 1-13-15,-6 4-8 0,10-4 7 16,11 4-4-16,7 0-4 15,5-4 9-15,0 3-8 16,2-2 0-16,1 1 7 16,-1-2 2-16,-4 0-1 15,-2-6 1-15,-3-2-1 16,-6-2 1 0,-5 0 0-16,-6-2-1 0,-9 2 1 0,-10 0 5 15,-5 4-3-15,-6 2-3 16,-1 0-6-16,-1 2 6 15,0 2 0-15,3 0 1 16,2 0-1-16,-2-2 1 16,-7 2 3-16,-2 4-4 15,-10-4-7-15,-3 4 6 16,-5 0-6-16,-5 0 7 16,-2 0 1-16,0 0-1 15,3-4 5-15,-1 4-5 16,1 0-9-16,2-4 9 15,-3 2-1 1,0 0 1-16,-4 0 0 0,0 0 0 0,0 0 10 16,0-6-10-16,-18-6-31 15,-6-4-17-15,-9-4 3 16,-4-4 16-16,-5 2 28 16,3 2-4-16,1 4 5 15,4 5 20-15,12 4-5 16,6 5 18-16,10-1-11 15,3 5-13-15,1 0 2 16,2 0-11-16,0 0 5 16,0 0-5-16,0 0-6 0,0 0-1 15,0 0-4 1,0 10 11-16,11 3 0 0,5-4 0 31,1 4 6-31,8-3-6 0,0 2 0 0,-3-2-1 16,0-2 1-16,-6 2-1 15,-3-2-5-15,-9 2-9 16,-1 2 9 0,-3 6-2-16,0-4 8 0,-14 8 2 15,-6 0-2 1,-1 0 0-16,-2 2 4 16,3 2-4-16,2-4 0 15,2 4 0 1,8-8 0-16,5 0 0 0,3-4-11 15,0-1 4-15,0-8 7 16,0 4 0-16,5-5 2 16,1-3-2-16,4 2 1 15,-4-2 1-15,1 3-2 16,-3-4-9-16,-4 0 9 16,0 5-13-16,0-5-49 15,0 0-97-15,-15 0-105 16,-1-5-468-16,-1-8-553 0</inkml:trace>
  <inkml:trace contextRef="#ctx0" brushRef="#br0" timeOffset="113602.29">11795 15673 851 0,'0'0'880'0,"0"0"-367"0,0 0-190 16,0 0 52-16,0 0-98 15,0 0-75-15,0 0-66 16,-38-14-10-16,16 6-19 16,-7 2-22-16,-9-2-25 15,-7-4-25-15,-6 2 10 16,-9-4-12 0,-4 0-9-16,-6-3 0 0,-1-5-24 15,-4 0 0-15,-2-6 0 16,2 2 0-16,-4-10 0 0,2 2 0 15,-4-2 0-15,-4 0 0 16,-1-4 0-16,-1 0 0 16,0-5 0-16,-2-1 0 15,2-8 0-15,-2-4 0 16,0-4 0-16,-3-8 0 16,-1 2 0-16,-1-4 0 15,1 5 0-15,-1-1 0 16,3 4 0-16,4 0 0 0,3 2 0 31,5 2 0-31,2 2 0 0,0 1 0 0,4 1 0 16,-3 4 0-16,3 4 0 15,2-5 0-15,1 8 0 16,3-1 0-16,5 3 0 16,4 3 0-16,5 2 0 15,4 4 0-15,1-2 0 16,4 2 0-16,0-2 0 15,1-1 0 1,4 0 0-16,-1-2 0 0,1 7 0 0,4-4 0 31,3 6 0-31,6 4 0 0,-1 0 0 0,3 0 0 32,-1 2 0-32,-2-2 0 15,-2-2 0-15,-2 0 0 16,0 0 0-16,0-1 0 15,0 3 0-15,-1 4 0 16,3 2 0-16,-4 0 0 16,2 2 0-16,-2-2 0 15,-3 0 0-15,-3 0 0 0,2 0 0 16,-3-2 0-16,2-2 0 16,1 2 0-16,0-2 0 15,4-1 0-15,0 0 0 16,1-1 0-16,-1-3 0 15,-3 0 0-15,3-2 0 16,0 1 0-16,-1 4 0 16,5 4 0-16,5 2 0 15,1 4 0-15,6 2 0 16,1 2 0-16,3 2 0 16,-1-2 0-16,1 0 0 0,1 0 0 15,-1 0 0 1,3 2 0-16,-2 2 0 0,3 2 0 15,3 0 0-15,-1 2 0 16,2 0 0-16,1 0 0 16,-1-2 0-16,-1 2 0 15,2 0 0-15,-1 0 0 16,0 2 0-16,3 2 0 16,2 0 0-16,0 0 0 15,0 3 0-15,0 22 0 0,0 9 0 16,5 10 0-16,8 6 0 15,2 2 0 1,-1-4 0-16,-3-5 0 0,-2-10 0 16,-4-6 0-16,-1-9 0 15,-2-10 0-15,0-4 0 16,-2-2 0-16,2-2 0 16,1 0 0-16,-3 0 0 15,2-18 0-15,-2-10 0 16,0-15 0-16,0-9 0 15,2-4 0-15,2 0 0 0,4 8 0 16,5 6 0-16,3 8 0 16,5 5 0-16,8 4 0 15,3 3 0-15,6 1 0 16,0 6 0-16,4 4 0 16,3 7 0-16,-3 4 0 15,2 7 0-15,3 16 0 16,0 5 0-16,4 5 0 15,1-1 0-15,-2 0 0 0,24 2 0 16,-16-6-258 0,-7-16-697-16</inkml:trace>
  <inkml:trace contextRef="#ctx0" brushRef="#br0" timeOffset="114366.28">14571 13116 1332 0,'0'0'403'0,"0"0"98"0,0 0-10 16,54-126-15-16,-48 108-150 15,-4 10-66-15,-2 8-79 16,0 2-67-16,0 46-114 31,0 46 0-31,0 49 1 0,0 19 0 16,0-6 9-16,0-38-10 15,7-43-20-15,0-27-173 16,2-14-137-16,4-6-149 16,3-16-36-16,13-32-69 0,-4-26 16 15,-4-14-715-15</inkml:trace>
  <inkml:trace contextRef="#ctx0" brushRef="#br0" timeOffset="114510.21">14803 13391 871 0,'0'0'634'15,"0"-140"-252"-15,0 111 219 0,0 7-58 16,0 6-167-16,2 10-88 15,3 6-156-15,3 30-92 16,6 23 37-16,1 15-29 16,8 12-33-16,-1 6-10 15,0-2-5-15,-4-5-120 16,-3-10-177-16,-15 2-262 0,0-19-184 16,0-18-246-16</inkml:trace>
  <inkml:trace contextRef="#ctx0" brushRef="#br0" timeOffset="114697.45">14564 13690 1714 0,'0'0'812'0,"0"0"-178"0,0 0-330 16,0 0-125-16,0 0-82 16,123-86-41-16,-63 61-37 15,11 1-19-15,6 4-206 16,2 0-323-16,29 0-180 15,-19 6-27-15,-16 4-595 0</inkml:trace>
  <inkml:trace contextRef="#ctx0" brushRef="#br0" timeOffset="115639.68">15393 13463 1005 0,'0'0'635'15,"0"0"-108"-15,0 0-65 16,0 0-103-16,0 0-54 16,0 0-91-16,0 0-29 15,18-50-53-15,-21 40-69 16,-14 2-27-16,-10 8-30 15,-6 0-6-15,-8 18 0 16,1 20-11-16,3 10 11 0,8 6-2 16,14-2-20-1,15-3 16-15,0-12-9 0,19-10-38 16,12-13 16-16,7-14 11 16,3 0 26-1,-1-23 9-15,-5-10-3 0,-4-7 23 16,-4-7 7-16,-9 1 15 15,-3 4 3-15,-4 6-12 16,-3 12-9-16,-4 12-6 16,-2 12-19-16,2 4-8 15,3 26-24-15,7 12 19 16,3 6 4-16,6-1-7 16,1-7-33-16,3-11-2 0,-3-8-8 15,-2-15 36-15,1-6 15 16,0-2 1-16,-2-20 13 15,4-9-1-15,2-5 7 16,0 0-2-16,-3-2-5 16,-2 6 1-1,-6 8-13-15,-5 12-1 0,-2 10 0 16,-2 2-3-16,1 18-2 16,9 10 5-16,-2 6 1 15,5-4-1-15,-3-4-1 16,2-5-12-16,-4-12 12 15,1-4-15-15,-1-5 16 16,5 0 8-16,3-14-6 0,1-11 13 16,0 1-15-16,1-6 0 15,-5 4 1-15,-5 2-1 16,-3 10 1-16,-3 6 8 16,-5 8-9-16,0 0-9 15,8 24-7-15,1 4 15 16,3 4 0-16,4-1-7 15,0-6 2-15,0-6-3 16,0-9-15-16,-2-6 17 16,1-4 7-16,2 0 0 15,1-17 10-15,5-5-9 0,-3-2-1 16,3 0 5 0,-2 2-4-16,-5 4-1 15,-5 8 0-15,-5 6-6 0,-2 4 6 16,1 0-23-16,3 22 16 15,1 6 5-15,5 2-5 16,1 0 6-16,2-6-33 16,-2-7-23-16,4-13 10 15,1-4 20-15,3-4 27 16,4-23 11-16,-2-7-10 16,0-6 13-16,-2 2-7 0,-7 4-6 15,-6 8 13-15,-6 10 10 16,-6 12 30-16,1 4-33 15,-1 14-8-15,0 18-13 16,8 8 9-16,0 2-9 31,3 0 0-31,8-10-11 0,18-18-187 0,-5-10-148 16,0-4-461-16</inkml:trace>
  <inkml:trace contextRef="#ctx0" brushRef="#br0" timeOffset="115778.78">17049 12837 2490 0,'0'0'911'16,"0"0"-715"-16,0 0-128 16,0 0-68-16,0 0-221 15,0 0-520-15,80 119-691 0</inkml:trace>
  <inkml:trace contextRef="#ctx0" brushRef="#br0" timeOffset="116033.11">17735 12959 2141 0,'0'0'961'15,"0"0"-421"-15,0 0-213 16,0 0-200-16,0 0-127 15,0 0 0-15,0 0 0 16,4 171 0-16,-4-80 0 16,0 4 0-16,0 0 0 15,3-23 0-15,9 0 0 16,5-18 0-16,-7-17-174 0,2-15-176 16,-10-22-238-1,0-6-15-15,-2-19-342 0</inkml:trace>
  <inkml:trace contextRef="#ctx0" brushRef="#br0" timeOffset="116639.42">17488 13383 1980 0,'0'0'918'0,"0"0"-608"16,0 0-93-16,0 0-113 16,164-54-46-16,-85 32-34 15,5-5-24-15,-4 4-1 16,-11 2 1-16,-13 6 0 15,-23 6 7-15,-14 8-7 0,-15 1 57 16,-4 5 27 0,0 22-45-16,0 10 15 0,0 10-23 15,0 1-16-15,0-4-6 16,2-6-9-16,18-10 0 16,4-10 0-16,5-10-27 15,2-8 12-15,-2 0 5 0,-4-16 10 16,-2-10 11-16,-8-6-1 15,-3-4 5-15,-4 0-4 16,-4 0-10-16,-4 1 5 16,0 6 2-16,0 3 7 15,0 8 10-15,0 5 20 0,0 8 0 16,5 0 5-16,2 3-50 16,8 0 0-1,10 2 0-15,13 0 0 0,9 0 0 16,6 20 0-16,3 6 0 15,-7 10 0-15,-11 9 0 16,-14 1 0-16,-13 0-49 16,-9-4 13-16,-2-10 12 15,0-10 6-15,-8-10 18 16,1-10 1-16,3-2 11 16,4-10 31-16,0-20 5 0,2-12-25 15,17-8-23-15,13-4 0 16,5 1 0-16,8 12 0 15,2 10 0-15,-4 19 0 16,-4 12 0-16,-3 3 0 31,-7 26 0-31,-4 11 0 0,-5 9 0 0,-7 1 0 16,-9 0-75-16,-4 6-117 16,0-12-295-16,-15-12-371 0</inkml:trace>
  <inkml:trace contextRef="#ctx0" brushRef="#br0" timeOffset="117364.01">19809 12396 2536 0,'0'0'773'0,"0"0"-284"16,0 0-274-16,0 0-132 15,-133 57-83-15,81 27 0 16,4 34 0-16,14-4 0 15,16-10 0-15,18-15 0 16,15-27 0-16,26 2 0 16,13 1 0-16,8-22 0 15,3-17 0-15,-5-16 0 16,-5-10 0-16,-8-14 0 16,-7-18 0-16,-5-10 0 0,-6-4 0 15,-6 2 0-15,-5 8 0 16,-7 12 0-16,-7 14 0 15,-2 10 0-15,-2 6 0 16,5 24 0-16,4 12 0 16,4 6 0-16,5-2 0 15,2-8 0-15,-2-10-12 16,-1-14 1-16,2-10 5 0,-1-4 6 16,6-11 17-16,7-15-5 15,5-9-12-15,6-3 0 16,0-2 0-16,1 4 0 15,-5 6 0-15,-7 10 0 16,-4 12 0-16,-5 8 0 16,-4 0 0-16,2 26 0 15,-5 8 0-15,1 6 0 16,-3-4 0-16,-3-4-27 16,-4-10-14-16,-1-8 2 15,-3-10 21-15,2-4 18 16,0 0 12-16,8-15 59 15,3-14-29-15,6-7-42 0,5-4 0 16,3 0 0-16,-1 6 0 16,-3 8 0-16,-2 8-26 15,-10 6-191-15,-6 6-411 16,-5 2-412-16</inkml:trace>
  <inkml:trace contextRef="#ctx0" brushRef="#br0" timeOffset="117505.24">20500 12543 1972 0,'0'0'904'0,"0"0"-447"16,0 0-408-16,0 0-49 0,0 0-549 16,0 0-484-16</inkml:trace>
  <inkml:trace contextRef="#ctx0" brushRef="#br0" timeOffset="118394.81">21360 12829 186 0,'0'0'2116'0,"0"0"-1220"0,0 0-441 15,0 0-190-15,0 0-87 16,0 0-178-16,0 0 0 15,-82 25 0-15,48 26 0 16,7 10-9-16,9-1-20 16,18-6-14-16,0-12-20 15,31-14 1-15,17-14 62 16,8-14 0-16,6 0 1 16,0-26 19-16,-4-8-10 15,-9-2 28-15,-8-2 4 16,-13 4 25-16,-8 2-39 15,-9 5-28-15,-4 8 0 16,-5 9 0-16,-2 7 0 0,0 3 0 16,3 9 0-16,-1 17-23 15,6 6 14-15,4 4-4 16,5-2-7-16,4-8 1 16,-2-8-10-16,4-10 28 15,-1-8 1-15,5 0 6 16,4-14 8-16,5-10-14 15,4-6 0-15,3-2 1 16,-4 0-1-16,-5 4 6 16,-12 10-5-16,-9 6 5 15,-6 8-6-15,-5 4-11 0,3 0-7 16,2 12-36-16,3 6 31 16,9 4 2-16,0 0-15 15,8 0-22-15,0-2-1 16,0-2 8-16,-3-4 3 15,3-4 12-15,-3-6 20 16,3-4 16-16,4 0 0 16,4-16 6-1,6-8-1-15,6-6-4 0,2-6-1 16,-1-4 0-16,0-7 1 0,-11-3-1 16,-10-6-21-1,-6-6-11-15,-13-2 8 0,-3-2-4 16,-5-1 16-16,0 7 12 15,0 12 13-15,-7 16 50 16,1 24 53-16,-1 8-101 16,-3 36 1-16,6 26 25 15,2 17 25-15,2 9-27 16,2 2-8-16,21-8-16 16,1-11-15-16,0-16 1 15,-1-16-1 1,-9-15-10-16,-6-12 4 15,-3-10 6-15,-3-2 109 16,-2-10-3-16,2-20-106 0,4-8 0 16,6-8 0-16,8-5 0 15,9-1 0-15,4 2 0 16,6 10 0-16,0 12 0 16,-1 10 0-16,-5 12-90 15,-4 6-240-15,-10 0-343 16,-13 6-276-16</inkml:trace>
  <inkml:trace contextRef="#ctx0" brushRef="#br0" timeOffset="118576.02">21884 12288 2567 0,'0'0'740'16,"0"0"-130"-16,0 0-431 15,0 0-179-15,0 0-161 16,-58 104-619-16</inkml:trace>
  <inkml:trace contextRef="#ctx0" brushRef="#br0" timeOffset="119199.81">14785 14945 1654 0,'0'0'597'0,"0"0"-274"16,0 0-23-16,-4-144-79 16,4 101-45-16,-3 3-42 15,-1 8 37-15,0 6 0 16,-4 8-51-16,-2 10 5 15,-7 8-21-15,-4 0-104 16,-8 34 0-16,-7 42 0 16,3 49 0-16,13 43 0 15,15 17 0-15,5-7 0 16,23-21 0-16,3-29 0 16,-2-20 0-16,-5-32 0 0,-9-18 0 15,-3-17-146 1,-5 3-128-16,-2-4-56 15,-15-14-176-15,-16-12-185 0,-5-14-585 0</inkml:trace>
  <inkml:trace contextRef="#ctx0" brushRef="#br0" timeOffset="119705.21">14226 15655 1945 0,'0'0'817'0,"0"0"-319"0,0 0-318 16,0 0-41-16,180-121-47 15,-71 77-70-15,-4 8-22 16,0-4-48-16,-5 8-127 16,-30 6 27-16,-4 2 20 15,-24 8 89-15,-19 8 39 16,-17 4 102-16,-6 4 106 0,0 0-8 0,0 0-86 16,-8 20-68-1,-4 12-46-15,1 8-2 0,7 6 2 31,4 2-10-31,0-4 10 16,13-3-6-16,16-18-34 16,4-10 2-16,3-9 11 15,-2-4 27-15,-5-14 6 16,-5-17 0-16,-4-1 20 16,-4-8-4-16,-3 0 17 0,0 6 20 15,-3 10-8-15,-2 6 4 16,-1 6-4-16,-1 10-27 15,8 2-16-15,3 6-8 16,6 20-6-16,4 6 4 16,-3 8-5-16,-1-4-2 15,-10-1-18-15,-4-12 3 16,-7-5 23-16,-2-5 1 16,0-13 0-16,2 0 18 15,0 0 6-15,8-18 57 16,7-17-81-16,14-15 0 15,16-12-75-15,60-18-224 16,-6 14-392-16,-3 16-401 0</inkml:trace>
  <inkml:trace contextRef="#ctx0" brushRef="#br0" timeOffset="120239.51">16509 15360 2018 0,'0'0'986'15,"0"0"-491"-15,0 0-181 16,0 0-118-16,58-112-109 16,-35 94-87-16,1 10 0 0,3 8 0 15,2 0 0-15,2 26 0 16,0 14 0-16,0 10 0 16,-4 0 0-16,-7-2-15 15,-4-4-50-15,-7-12-34 16,-5-14 33-16,1-10 33 15,-5-6 33-15,2-2 23 16,2-10 22-16,1-16 13 16,4-10-37-16,4-8-9 15,5-2 21-15,2 0-12 16,2 8 12-16,-1 7-1 16,-2 16-32-16,-1 12 0 15,5 3 0-15,-2 17 0 0,6 19 0 16,0 4 0-16,-4 6-63 15,-4-4-44-15,-5-6-38 16,-5-14 25-16,-3-8 54 16,-4-12 64-16,2-2 2 15,0-10 171-15,4-18-57 16,3-10-69-16,7-8-9 16,7-6-22-16,4 6-13 15,2 6 5-15,-2 8 8 16,-5 15-14-16,1 16 0 15,-3 1 0-15,1 18-21 16,-4 18 19-16,4 4-5 16,-5 6-34-16,-3-2-112 0,-2-4-91 15,5-4-129-15,-1-10-274 16,-2-14-60-16</inkml:trace>
  <inkml:trace contextRef="#ctx0" brushRef="#br0" timeOffset="120405.09">17873 15204 1825 0,'0'0'964'16,"0"0"-231"-16,0 0-385 15,0 0-122-15,0 0-226 0,118-50 0 16,-71 41 0-16,-3 5 0 16,4 4-216-1,-15 0-478-15,-16 9-433 0</inkml:trace>
  <inkml:trace contextRef="#ctx0" brushRef="#br0" timeOffset="120531.46">17962 15392 1069 0,'0'0'876'0,"0"0"-489"15,0 0 96 1,0 0-26 0,0 0-219-16,163-22-157 0,-40-20-81 15,-17 4-270-15,-8-2-823 0</inkml:trace>
  <inkml:trace contextRef="#ctx0" brushRef="#br0" timeOffset="120909.14">18675 14923 1796 0,'0'0'780'0,"0"0"1"16,0 0-409-16,0 0-135 15,0 0-171-15,0 0-34 16,120-10-14-16,-79 46-18 0,-8 6 0 15,-11 6-35-15,-8 0-76 16,-10-10-25-16,-4-4-10 16,0-11 28-16,-13-10 59 15,1-4 52-15,4-9 7 16,3 0 69-16,5-27 54 16,0-9 0-16,9-18-78 15,18-8-15-15,8-8-12 16,5 4-12-16,3 11 13 15,-3 15-10-15,-2 18-1 16,-5 20-2-16,-4 2-6 0,-4 28-1 16,-3 21 0-1,-2 9-6-15,-9 8 7 0,-8 0-2 16,-3-2-20-16,0-10-92 16,0 0-75-16,-7-13-189 15,7-15-691-15</inkml:trace>
  <inkml:trace contextRef="#ctx0" brushRef="#br0" timeOffset="121034.69">19769 14933 2092 0,'0'0'812'0,"0"0"-212"0,0 0-357 16,0 0-178-16,0 0-65 15,0 0-293-15,0 0-635 0</inkml:trace>
  <inkml:trace contextRef="#ctx0" brushRef="#br0" timeOffset="121271.25">17211 16044 2421 0,'0'0'1152'0,"0"0"-830"15,225-50-121-15,-2-3-201 16,42-5 0 0,12 8 0-16,-19 10 0 0,-47 14 0 15,-32 4 0-15,-50 12 0 16,-51 6-95-16,-44 4-284 16,-50 0-315-16,-24 18-243 15,-23 0-68-15</inkml:trace>
  <inkml:trace contextRef="#ctx0" brushRef="#br0" timeOffset="121428.1">17353 16405 1753 0,'0'0'804'15,"0"0"-157"-15,0 0-196 16,0 0-137-16,170-18-187 16,65-49-127-16,50-13 0 15,18-6 0-15,-29 10 0 16,-58 14 0-16,-58 14 0 15,-40 7 0-15,-49 11-585 16,-38 10-776-16</inkml:trace>
  <inkml:trace contextRef="#ctx0" brushRef="#br0" timeOffset="121603.05">19653 16152 3211 0,'0'0'885'0,"0"0"-885"16,0 0 0-16,0 0 0 15,0 0-38-15,0 0-1472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10:08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2067 8915 2593 0,'0'0'495'0,"0"0"-360"0,0 0 126 16,0 0-110-16,0 0-79 16,-29-104 6-16,25 104 12 15,-7 0-16-15,-10 14-8 16,-12 18-35-16,-9 16-12 15,-9 14-19-15,1 13 0 16,8 2 5-16,13 2 1 16,16-5-6-16,13-4 0 15,2-8-6-15,24-3 5 16,11-9-11-16,3-4-24 16,2-6 15-16,1-2-2 15,-8-2-10-15,-6 2 5 16,-12 2-2-16,-11 6 24 0,-6 4-5 15,-27 4 11-15,-18 5-3 16,-11 1 4-16,-9-2-1 16,-1-8 1-16,7-10 1 15,13-12 14-15,15-12 8 16,17-7 6 0,12-9-12-16,2 0-17 0,14 0 10 15,19-4-11-15,9-2 1 0,8 6 1 16,0 1-2-16,2 30-14 15,-5 15 14-15,-7 18-6 16,-11 28 6-16,-18 24 0 16,-11 25-11-1,-5-13 10-15,-15-26-5 16,5-31 0 0,3-25 6-16,6 2 0 0,3-4 9 15,3-4-8-15,7-16 0 16,22-10 11-16,14-12 6 0,7-2-7 15,11-6-2 1,1-16-9-16,0-6-14 0,-10-10-176 16,-14 6-347-16,-24 8-771 0</inkml:trace>
  <inkml:trace contextRef="#ctx0" brushRef="#br0" timeOffset="1045.73">2052 12767 1320 0,'0'0'624'0,"0"0"-258"15,0 0 234-15,0 0-228 0,0 0-103 16,0 0-72-16,0 0-44 16,29-68-47-16,-54 68-47 15,-16 8-32 1,-13 18-24-16,-16 14-3 0,-8 12 0 16,-5 6 0-16,10 5 0 15,15-1-3-15,19-6 2 16,20-2 0-16,19-6-22 15,7-3 17-15,34-5-12 16,9-7 6-16,6-1 11 16,2-3-14-16,-10 3 14 0,-9 2-25 15,-19 8-13-15,-15 10 20 16,-5 7 7-16,-34 6 12 16,-17 6 7-16,-11-3-7 15,-10-2 10-15,3-10-10 16,9-12 0-16,18-14 15 15,15-12-3-15,16-14 18 16,11-4-1-16,0 0-28 16,19-2 6-16,15-7-7 15,9-2-8-15,5 5 8 0,4 6-1 16,-1 0-7 0,-7 28-14-16,-6 19-14 0,-11 31 19 15,-23 34 2-15,-10 29-3 16,-38 7 17-16,-10-28 1 15,7-34-1-15,13-29 1 16,13-12 6-16,0 4 20 16,5 1-22-16,10 0-2 15,6-12-3-15,12-8 1 16,21-6 0-16,13-8 15 16,10-4-15-16,6 0 0 15,5-6 0-15,0 0-21 0,-7 0-3 16,-11-2-21-16,-17 5 21 0,-20 4 12 15,-12 5 12 1,0 6 22-16,-23 11 19 0,-6-3 11 16,4 0-17-16,9-2-35 15,16-14 0-15,31-16-88 16,19-8-376-16,5-18-689 0</inkml:trace>
  <inkml:trace contextRef="#ctx0" brushRef="#br0" timeOffset="1204.13">2948 15031 3228 0,'0'0'523'32,"0"0"-523"-32,0 0-5 0,0 0-691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13:01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 6190 2179 0,'0'0'703'0,"0"0"-458"15,0 0 234-15,0 0-218 16,0 0-99-16,0 0-95 15,17-94-67-15,-17 100 0 16,0 28 0-16,0 36 0 16,-17 38 0-16,-8 28 0 15,1-5 0-15,2-31 0 16,6-32 0-16,9-29 0 16,1-5-32-16,-2-9-65 15,4-12-43-15,2-13 70 0,0-31 41 16,-2-27-4-16,-5-38 9 15,-9-42 24 1,-9-43-1-16,-2-7 1 0,4 30 1 16,10 43 14-16,11 51 36 15,4 16 29-15,2-4-8 16,25 2-15-16,17 0-31 16,14 18-26-16,15 19-1 15,3 13-12-15,0 27-11 16,-14 23-14-16,-19 16-19 0,-24 8-3 15,-19 8 36-15,-26-1 17 16,-29-1 6-16,-17-4 1 16,-6-8 0-16,-5-8-11 15,-6-1-5-15,22-18-313 16,19-17-929-16</inkml:trace>
  <inkml:trace contextRef="#ctx0" brushRef="#br0" timeOffset="1306.98">1300 6611 1646 0,'0'0'875'15,"0"0"-540"-15,0 0 155 16,0 0-217-16,0 0-114 16,0 0-81-16,0 0-33 15,85-70-6-15,-53 70-33 0,3 0-6 16,1 10-1 0,-1 16-7-16,-6 8-35 0,-11 6-1 15,-9 0-16-15,-9 0 3 16,0-7 27-16,-19-8 15 31,-2-7 15-31,3-7 2 0,5-11 23 0,6 0 16 16,7-18-20-16,0-12-5 15,9-11-14-15,20-3-2 16,9 0 0-16,7 8-9 16,1 10-2-16,-1 12 10 15,-7 12-13-15,-7 2-9 16,-6 16-14-16,-10 16 29 0,-6 8 8 15,0 4 0-15,-2 3 0 16,1-7-6-16,8-8 4 16,4-10 1-16,9-11-24 15,4-11-25-15,6 0-31 16,-2-22-24-16,-5-10 39 16,-12-4 56-16,-14-4 10 15,-6-2 4-15,-11 2 55 16,-21 4-13-16,-1 8 19 31,0 10 10-31,6 6-23 0,8 4-7 0,9 6-10 0,10 0-13 16,0 2-22-16,12 0-7 31,17-2 6-31,8-4 1 0,13 0-33 0,0-2 19 16,2 2-22-16,-6 6 11 15,-7 0 8-15,-8 2-4 16,-7 18 6-16,-8 10-1 15,-5 4 8-15,-2 4 7 16,-2 0 1-16,-1-2 0 31,3-4 0-31,5-3 0 16,1-7-1-16,5-7-2 16,3-6 2-16,0-9 0 0,2 0-26 15,-9-13 27-15,-7-13 1 16,-9-7 8-16,0-10 7 15,-13-1 35-15,-16-2-33 16,-4 2 0-16,1 10-10 16,3 10 23-16,11 10-14 0,10 10 7 15,8 4-24 1,4 0-15-16,27 0-6 0,17 0-69 16,13-2-134-16,8-18-151 15,0-12-300-15,-6-9 103 16,-17-3 278-16,-12 0 294 15,-19 0 215-15,-8 6 343 16,-7 6-63-16,0 8-146 16,0 10-51-16,0 8-37 15,0 6-126-15,0 6-90 16,0 28-39-16,2 16 72 16,8 32-4-16,-4 31 5 15,-6 31-25-15,0 12-54 0,-2 1 0 16,-18-7 0-16,-3-18 0 15,1-3 0-15,2-27 0 16,7-22 0-16,3-23 0 16,8-11 0-16,2 0 0 15,0-6-30-15,2-6-9 16,21-20 4-16,2-14 11 16,4-8 9-16,-2-26-1 15,-6-14 15-15,-5-14 1 16,-14-9 0-16,-2-7-1 15,-16-8 0-15,-17-2 2 0,-5 0 17 16,-4 7 5 0,7 15 13-16,6 16 19 0,11 18-26 15,15 10-29-15,3 8 0 16,19 0 0-16,25-2 0 16,14-6-24-16,38-22-186 15,-14 3-364-15,-13 3-642 0</inkml:trace>
  <inkml:trace contextRef="#ctx0" brushRef="#br0" timeOffset="1433.49">3370 6409 2290 0,'0'0'1083'0,"0"0"-621"16,0 0-201-16,0 0-261 15,0 0-14-15,0 0-280 16,0 0-691-16,58-71-1048 0</inkml:trace>
  <inkml:trace contextRef="#ctx0" brushRef="#br0" timeOffset="1566.3">3446 6811 1222 0,'0'0'1501'16,"0"0"-927"-16,0 0-102 15,0 0-283-15,0 0-117 0,0 0-72 0,0 0-137 16,-26 73-454-16,30-73-818 15</inkml:trace>
  <inkml:trace contextRef="#ctx0" brushRef="#br0" timeOffset="1739.1">3660 6601 2147 0,'0'0'991'16,"0"0"-491"-16,0 0-295 15,0 0-98-15,114-22-107 16,-51 12 0-16,1 0-120 0,-1 6-188 16,-22 4-492-16,-20 0-856 15</inkml:trace>
  <inkml:trace contextRef="#ctx0" brushRef="#br0" timeOffset="2179.25">519 7287 2963 0,'0'0'354'0,"0"0"-188"15,0 0 135-15,0 0-155 16,0 0-100-16,140 8-10 16,5 0-1-16,85 2-14 15,53 2-5-15,26 0-15 0,-8 0 10 16,-41-2-11-16,-27 2-57 15,-42-4-15-15,-58 0-38 16,-52-6 11-16,-43 0 63 16,-25 0 36-16,-11-2 124 15,-2 2 53-15,0 0-104 16,-15 0-73-16,-1 0 0 16,5 4 0-16,11 0-38 15,8-2-719-15,15-2-1338 0</inkml:trace>
  <inkml:trace contextRef="#ctx0" brushRef="#br0" timeOffset="2309.17">3438 7459 2169 0,'0'0'0'0,"0"0"-79"16,0 0-1327-16</inkml:trace>
  <inkml:trace contextRef="#ctx0" brushRef="#br0" timeOffset="4202.59">6407 6739 2150 0,'0'0'352'0,"0"0"-88"16,0 0 233-16,0 0-285 0,0 0-116 16,0 0-54-1,0 0-24-15,-64-8-17 16,31-2 5-16,-5-8 8 0,-3-8 28 31,1-12 28-31,5-10 10 0,4-12-28 16,6-8-17-16,12 1-13 15,9 5-7-15,4 12-3 16,0 12 6-16,21 16-18 16,6 10-5-16,9 12 4 15,1 6-17-15,6 30-4 16,3 34 11-16,0 37 6 16,-15 29 5-16,-14 10 0 15,-17-3-11-15,-9-33-4 0,-20-30-7 16,-2-20 13-16,-9-7 7 15,-9 1-7-15,-9-4 9 16,-5-2 0-16,3-20 6 16,10-14 30-1,5-14 0-15,11-4-7 0,7-22-2 16,10-4-15-16,11 0 7 16,6 2-8-16,0 6 7 15,0 6-18-15,8 5 0 16,7 7 0-16,6 4-15 15,1 4-15-15,5 19 24 16,4 8-14-16,1 10-11 0,-1 3-14 16,2 0-44-16,-2-6-5 15,0-8-1-15,1-10 14 16,1-14 33-16,5-6 30 16,1-14 18-16,4-20 18 15,-3-10 32-15,0-6 34 16,-7-2-17-1,-6 5 16-15,-6 10-2 0,-8 11-24 16,-4 12-21-16,0 11-27 16,-1 3-9-16,6 18-5 15,4 19 5-15,0 6 0 0,1 6 9 16,2-3-9-16,-3-6 1 16,-3-10-8-1,-1-12 6-15,-3-10 1 0,-1-8 0 16,4 0 9-16,1-22 16 15,6-8-25-15,1-6 0 16,-2 4 6-16,-4 6-6 16,-5 10-1-16,-3 10-5 15,0 6-5-15,0 0-11 16,3 14 8-16,3 8 14 16,1 6 2-16,1-2-1 0,-3 0-2 15,3-4-57 1,-1-2-161-16,-1-4-377 0,-3-8-1283 0</inkml:trace>
  <inkml:trace contextRef="#ctx0" brushRef="#br0" timeOffset="17969.72">9038 6775 1729 0,'0'0'496'16,"0"0"-474"-16,0 0-15 0,0 0 78 0,0 0-36 15,0 0-23 1,-2 43 49-16,2-43 53 0,0 0 40 15,0 0 53-15,0-7-16 16,0-11-94-16,0-4-75 16,0-2-9-16,-2 1 9 15,-20 4-17-15,-4 7 7 16,-12 10 2-16,-7 2-20 16,-5 24 4-16,-2 21-12 15,0 17-6-15,10 16 6 16,9 10-2-16,12 6 1 15,19-8 0 1,2-7 1-16,34-17 5 0,15-18-5 0,15-16 0 16,10-20 0-16,2-8 1 15,-3-16 4-15,-6-16 4 16,-16-10-1-16,-13-2 26 16,-13 2 22-16,-10 7 35 15,-11 10-13-15,-2 12-9 16,-2 13-1-16,0 6-38 15,0 33-21-15,0 15-1 16,0 10-7-16,0 6-2 16,6-4 1-16,11-10-1 15,5-12 0-15,5-13-7 16,4-18 7-16,-2-13 1 0,0-4 0 31,-7-29 8-31,-6-14 1 16,-12-11-8-16,-4-8 15 15,-2-6-2-15,-20 4-1 16,-5 8 4-16,-2 13 8 16,3 21 4-16,-1 23-29 15,0 3 0-15,0 32 0 16,7 15 0-16,5 10 0 16,10-1 0-16,5-4 0 15,7-12 0-15,24-12 0 16,9-14 0-16,12-12 0 0,1-2 0 15,5-18 0-15,-3-14 0 16,-5-2 0-16,-11-2 0 16,-7 2 0-16,-10 10 0 15,-9 8 0-15,-5 16 0 16,0 0 0-16,-1 20 0 16,3 16 0-16,7 8 0 15,-2 4 0-15,5-4 0 16,0-8 0-16,0-9-8 15,0-13-2-15,-2-10 10 16,2-4 0-16,2-9 5 16,3-18 1-16,-2-8-6 15,0-3 7-15,-2 2-7 0,-5 10 0 16,-3 8 0-16,-2 14 0 16,0 4 0-16,0 8 0 15,5 20 0-15,-1 6 0 0,1 4 0 16,0-4-8-16,-4-4-1 15,2-9-7-15,-5-7 7 16,1-10-2-16,-4-4 11 16,5-7 0-16,3-17 12 15,1-8-11-15,3-4 0 16,-1 4-1-16,-1 6 1 16,0 8-1-16,-5 12 1 15,0 6-1-15,2 0 0 0,3 20-1 16,5 6 1-16,-2 2 0 15,8-2 0-15,2-8-3 16,6-5-24-16,3-13 0 16,1-3 0-16,-2-23 15 15,-1-14 6-15,-5-10 8 16,-4-8-2-16,-5-10 24 16,-4-7 9-16,-7-1 10 0,-2 6-5 15,-5 14-38 1,-4 18 0-16,0 24 0 15,3 14 0-15,3 40 0 0,8 50 0 16,10 40 0-16,2 21 0 31,1-3 0-31,-4-15 0 0,-12-33 0 0,-4-22 0 16,-5-20 0-16,-2-12 0 16,0-2 0-16,-7 1 0 15,-6-9-53-15,-5-18-167 16,-4-28-267-16,6-22-359 15,5-16-515-15</inkml:trace>
  <inkml:trace contextRef="#ctx0" brushRef="#br0" timeOffset="18943.82">10826 7255 2004 0,'0'0'886'0,"0"0"-384"16,0 0-215-16,0 0-163 15,0 0-77-15,0 0-19 16,0 0-13-16,109 94-15 15,-91-54-27-15,-11 2-139 16,-7 2-37-16,-19 1 12 16,-18-5 63-16,-5-7 98 15,-1-6 30-15,7-9 74 16,14-12 41-16,15-6 18 16,7-11-16-16,23-22-117 15,26-20-34-15,24-29-70 0,19-28-75 16,-7 2-74-16,-17 11 63 15,-21 19 160-15,-27 28 30 16,-4 4 155-16,-9 4 119 16,-7 16 8-16,0 12-51 15,-10 14-95-15,-7 0-43 16,-1 30-62-16,2 22-31 16,0 16 0-16,10 12 1 15,6 7-1-15,0-5 6 16,20-8-5-16,20-14 5 0,14-16-6 15,8-18-28 1,5-17 2-16,4-9-1 0,-7-17 8 31,-6-15 13-31,-8-10 6 0,-15-8 1 0,-8-4 20 16,-10 0 3-16,-9 6-1 16,-8 11 7-16,0 15 12 15,-10 18 6-15,-13 4-48 16,-4 36 0-16,-2 19 0 15,4 9 0 1,12 4 0-16,13-4 0 0,0-12 0 31,31-12 0-31,15-18-36 0,17-16-9 16,6-6-3-16,7-28-23 16,-1-14-16-16,-5-12 45 15,-8-10 33-15,-9-8 9 16,-10-6 1-16,-12-5 5 15,-9 5 1-15,-10 8 52 16,-10 14 13-16,-2 12-5 16,0 14-7-16,-2 12 6 15,-5 10-66-15,-2 8 0 16,0 8 0-16,-4 28 0 16,-3 20 0-16,1 16 0 0,1 10 0 15,3 7 0-15,5-3 0 16,6-8 0-16,0-10 0 15,2-10 0-15,19-12 0 16,11-11 0-16,11-13 0 16,7-16 0-16,8-6 0 15,7-14 0-15,-3-21 0 16,-2-9-13-16,-8-8 12 16,-12-6-6-16,-9 0 7 15,-13 4 21-15,-9 8-21 16,-9 12 0-16,0 13 0 15,-9 17 0-15,-14 4 0 16,-1 32 0-16,0 19 0 0,8 9 0 16,9 2 0-16,7-2 0 15,16-8 0-15,24-12 0 16,13-14 0-16,9-13 0 16,6-13 0-16,1-4 0 15,-9-23 0-15,-9-7-84 16,-18-2-132-16,-25-12-71 15,-8 10-301-15,-8 6-344 0</inkml:trace>
  <inkml:trace contextRef="#ctx0" brushRef="#br0" timeOffset="19104.89">12370 6928 1326 0,'0'0'1722'16,"0"0"-1157"-16,0 0-268 15,0 0-111-15,0 0-186 16,0 0 0-16,185-103 0 16,-120 100-159-16,-19 1-1030 0</inkml:trace>
  <inkml:trace contextRef="#ctx0" brushRef="#br0" timeOffset="21240.64">14992 7213 1639 0,'0'0'554'0,"0"0"-213"15,0 0 157-15,0 0-239 16,0 0-7-16,105-104-116 16,-105 72-16-16,0-1-6 15,-13-1-52-15,-18 8-25 16,-15 8-25-16,-6 16-11 16,-8 2 7-16,-5 30-8 15,7 16-1 1,9 6 0-16,13 1-4 15,20-8 4-15,16-10-6 16,5-15-2-16,29-18 9 0,10-2 9 16,5-22 12-16,0-17-1 15,-2-7 17-15,-10 1-37 16,-10 4 0-16,-6 11 0 16,-10 12 0-16,-5 16 0 15,-2 4 0-15,3 46 0 16,0 43 0-16,2 39 0 15,-1 20 0-15,-1 3 0 16,-4-7 0-16,-3-16 0 0,0-17 0 16,0-25 0-1,0-24 0-15,-18-14 0 0,-9 1 0 16,-9-4 0-16,-11-7 0 16,-8-19 0-16,-7-21 0 15,2-6 0-15,4-38 0 16,11-35 0-16,30-43 0 15,25-33 0-15,55-7 0 16,20 30 0-16,31 19 0 16,-18 39 0-16,-15 18 0 15,-4 6 0-15,-23 16-3 16,0-2-24-16,-2-2 5 0,-6-3 14 16,-17 8 8-16,-15 2 1 15,-13 8 7-15,-3 4-7 16,-5 7-1-16,-17 6-1 15,-5 6-6-15,0 0 5 16,2 8 2-16,6 10-9 16,7 3 8-16,12 1-5 15,0 0-6-15,27-3 0 16,16-2 5-16,12-3 1 16,5-6-9-16,0-4-44 15,-6-1-7-15,-14 6 32 0,-11 1 14 16,-15 6 14-1,-12 4 6-15,-2 8 9 0,-2 2 6 16,-14 6-3-16,5-2-3 16,4-2-7-16,7-4-1 15,0-6-2-15,25-8 2 16,15-12-1-16,10-2 0 16,11-10 0-16,4-20-12 15,-6-8-1-15,-3-8 6 16,-13-8 7-16,-12-4 6 15,-13 2 24-15,-14 8 11 0,-4 11 14 16,-9 19 13-16,-22 18-35 16,-6 6-9-16,-5 33-24 15,1 15 1-15,5 6-1 16,12-2 0-16,13-4 1 16,11-14-2-16,0-12 1 15,24-14-1-15,8-14 1 16,3 0 1-16,1-24 17 15,-3-12 3-15,-4-4-21 0,-6-2 0 16,-8 6 0 0,-6 8 0-16,-2 10 0 15,-5 14 0-15,0 4 0 0,2 16 0 16,3 18 0-16,5 6 0 16,5 2 0-16,10-4 0 15,6-10 0-15,5-16 0 16,3-12-24-16,0-6-5 15,-5-30 4 1,-3-12 23-16,-6-16-4 0,-6-8 6 0,-4-10 33 16,-1-5 1-1,-7 7-15-15,-5 14-19 0,-2 18 0 16,-2 23 0-16,0 22 0 16,0 9 0-16,0 52 0 15,0 46 0-15,10 42 0 31,7 23 0-31,5 0 0 0,3-21 0 0,-12-38 0 16,-3-26 0-16,-10-23 0 16,0-11 0-16,0-5 0 15,-8-2 0-15,-5-11 0 16,-3-22-63-16,1-10-138 16,1-31-150-16,6-37-134 15,5-40-25-15,3-40-8 0,0-12 172 16,7 23 289-16,3 39 57 15,-6 42 217-15,-2 14 279 16,-2 0-125-16,2-3 81 16,2 5-177-16,5 10-20 15,5 12-103-15,11 12-74 16,8 6-48-16,11 10-24 16,3 24-6-16,-5 12-5 15,-6 11-40-15,-16 5-42 16,-15-2-35-16,-5-4-23 0,-32-4 50 15,-19-5 55-15,-12-10 34 16,-3-6 6-16,-1-8 61 16,11-9 55-1,16-6-1-15,16-8-19 0,19 0-13 16,5-9 7-16,29-22-57 16,22-9-28-16,15-10-5 15,7-12-1-15,2-8-9 16,6-24 10-16,-8-23 7 15,-17 9-6-15,-19 10 11 32,-21 22 4-32,-14 30 19 15,-2 6 16-15,0 9-17 0,0 25-34 16,-12 10 0-16,-13 58 0 16,-4 49 0-16,4 33 0 15,10-6 0-15,15-27 0 16,0-41 0-16,11-30 0 15,11-4 0-15,2-4 0 16,5-8 0-16,-2-18 0 16,-4-6 0-16,1-18 0 15,-2-16 0-15,-2-4 0 0,1 0 0 16,-4 6 0-16,-3 10 0 16,-6 14 0-16,3 8 0 15,-1 6 0-15,1 22 0 16,-3 10 0-16,4 6 0 15,-1 2 0-15,3-2 0 16,12 0-135-16,-2-9-492 16,3-16-1057-16</inkml:trace>
  <inkml:trace contextRef="#ctx0" brushRef="#br0" timeOffset="22036.7">18911 6667 1979 0,'0'0'537'0,"0"0"-191"16,0 0 25-16,0 0-79 15,42-110-103-15,-40 104-77 0,-2 6-7 16,0 10-52-16,0 44-40 15,-2 40 10-15,-11 35 17 16,5-1-4-16,0-22-36 16,8-32 0-16,0-23 0 15,0-1 0-15,0 0-3 16,6-6-180-16,23-26-321 16,-4-14-290-16,2-4-275 0</inkml:trace>
  <inkml:trace contextRef="#ctx0" brushRef="#br0" timeOffset="22366.71">19375 6778 1868 0,'0'0'816'0,"0"0"-458"15,0 0-93-15,0 0-22 16,0 0-68-16,-61 112-92 16,28-68-55-16,-9 2-13 15,-9 0-7-15,-5-6-7 16,0-6-1-16,7-7-23 15,12-9-14-15,14-10 22 16,15-4 15-16,8-4 7 16,2 0 26-16,27-3-10 15,8-6 2-15,10 3 1 16,2 6 1-16,1 0-11 16,-4 10-4-16,-2 16-6 0,-1 8 8 15,-3 2-14-15,-1 0 0 16,-2-4 0-16,-2-4 0 15,-6-8-53-15,-2-8-132 16,-5-4-116-16,0-8-205 16,-3 0-151-16,-9 0-170 0</inkml:trace>
  <inkml:trace contextRef="#ctx0" brushRef="#br0" timeOffset="22730.3">19642 7369 1476 0,'0'0'749'0,"0"0"-247"0,0 0-37 15,0 0-203-15,0 0-52 16,0 0-95-16,0 0-50 16,98-80-34-16,-67 72-20 15,-2 4-2-15,-2 4-2 16,-4 4-5-16,-8 20 13 16,-4 12 0-16,-6 10-9 15,-5 4 0-15,0 2-6 16,0-3 1-16,-7-13-1 15,0-8 0-15,5-15 0 16,2-8 0-16,0-5 0 0,4-10 12 16,21-21-4-1,4-9-1-15,4-4 31 0,1 2 1 16,-3 6 6-16,-4 12-45 16,-5 14 0-16,-4 10 0 15,-2 0 0-15,-1 22 0 16,1 12 0-16,-3 2 0 15,3 4 0-15,-3-2-75 16,3-1-155-16,11-5-261 16,-8-10-285-16,4-8-541 0</inkml:trace>
  <inkml:trace contextRef="#ctx0" brushRef="#br0" timeOffset="22871.98">20569 7630 1625 0,'0'0'747'15,"0"0"-193"-15,0 0-193 16,0 102-127-16,-8-66-128 16,-9-2-71-16,-16 6-35 15,2-12-173-15,2-6-674 0</inkml:trace>
  <inkml:trace contextRef="#ctx0" brushRef="#br0" timeOffset="23711.96">21498 6747 1852 0,'0'0'802'0,"0"0"-420"16,0 0-115-16,0 0 26 16,-35 133-93-16,26-39-100 15,-1-2-49-15,4 6-1 16,2 3-11-16,4-21-18 16,0 2-14-16,4-12 0 15,18-15-7-15,10-17-42 16,7-20-43-16,4-18-73 15,1-11-44-15,-2-29-17 16,-3-15 8-16,-8-16 91 0,0-23 93 16,-9 2 27-16,-4-3 55 15,-5 7 71-15,-8 30 58 16,-5 12 47 0,0 26-16-16,0 20-92 0,-3 40-81 15,-12 52-14-15,1 9 20 16,1-3-30-16,7-6-18 15,6-24 1-15,0 2-1 16,0-1-9-16,0-22-42 16,4-18-13-16,9-19-1 15,3-10 28-15,7-16 25 0,6-20 11 16,4-13-1 0,5-1 2-16,-1 2 0 0,-3 8 1 15,-5 16 0-15,-7 16 16 16,-9 8 1-16,-1 16-3 15,-1 22-14-15,-2 6 11 16,7 4-1 0,3-2-11-16,8-6 2 0,12-11-2 15,2-13-1-15,9-12 0 16,0-4-4-16,-2-10 5 16,-4-16 2-1,-6-10 7-15,-2-10 12 16,-5-7 13-16,-5-1-11 15,-6 0-1-15,-7 10 13 0,-13 16 7 16,0 20-42-16,-8 8 0 16,-21 28 0-16,-2 18 0 15,2 12 0-15,11 4 0 16,16-1 0-16,2-11 0 16,29-10 0-16,13-16 0 15,10-14-3-15,0-10-97 16,0-8-110-16,-8-48-120 15,-10 1-331-15,-16-3-397 0</inkml:trace>
  <inkml:trace contextRef="#ctx0" brushRef="#br0" timeOffset="23868.37">21351 6908 2410 0,'0'0'775'0,"0"0"-491"16,0 0 40-16,226 0-166 16,-104 2-110-16,24-2-48 15,-38 0-114-15,-50 0-593 0</inkml:trace>
  <inkml:trace contextRef="#ctx0" brushRef="#br0" timeOffset="24764.56">24072 7345 1639 0,'0'0'703'0,"0"0"-354"0,0 0 133 15,0 0-283 1,0 0-76-16,0 0-10 0,0 0 25 15,15-82-74-15,-35 74-25 16,-6 6-25 0,-11 2 11-16,-9 5-19 0,-6 22 2 15,0 9-7-15,2 6 7 16,10 0-8-16,14-2 7 16,16-6-7-16,10-7 0 15,16-13 0-15,24-14 12 16,16 0 10-16,6-28-10 15,3-12-12-15,-3-13 9 16,-8-9-8-16,-5-6 0 0,-9-11 16 16,-7-7-10-1,-6-4 4-15,-10 0-4 0,-5 9-6 16,-5 17 8-16,-7 23 0 16,0 23 22-16,0 18-13 15,-19 37-18 1,-2 52-1-16,0 33 0 0,11-2 1 15,10-19 0-15,0-35-1 16,8-24-1-16,17 0 1 16,4-2-12-16,7-4-65 15,-1-18-137-15,12-18-142 0,-11-2-435 16,-5-20-338-16</inkml:trace>
  <inkml:trace contextRef="#ctx0" brushRef="#br0" timeOffset="26178.88">24517 7249 1345 0,'0'0'813'0,"0"0"-460"16,0 0 133-16,0 0-245 16,0 0-72-16,0 0-62 15,0 0-8-15,100 50-18 16,-67-50-35-16,2-8-22 16,-9-14-1-16,-4-7 5 15,-11-4 2-15,-6-6-1 0,-5 2 10 16,0 2 0-16,-18 9-8 15,-7 12-14-15,-4 14-1 16,-2 4-16 0,0 28 0-16,4 12 7 0,8 6-6 15,12 1-1-15,7-5 6 16,20-8 0-16,27-8 6 16,17-12 9-16,16-12-8 15,11-6-5-15,8-2-2 16,-1-22-6-16,-7-8 0 15,-11-12 0-15,-15-7 0 16,-22-3 0-16,-21 3 0 0,-22 4 0 16,0 11 0-16,-32 12 0 15,-12 12 0-15,-10 12 0 16,1 6 0-16,0 24 0 16,13 6-17-16,11 3-28 31,17-6 2-31,12-3 8 0,12-7-17 0,21-9 34 15,7-12 13-15,0-2 5 16,-5-4 29-16,-6-13 34 16,-6 2 12-16,-9 0-27 15,-8 4-48-15,-4 4 0 16,0 7 0-16,-2 0 0 16,5 4 0-16,1 25 0 0,4 14 0 15,1 16 0-15,-3 13 0 16,-1 22 0-16,-7 24 0 15,0 21 0-15,0-11 0 16,-17-28 0-16,0-29 0 16,0-25 0-16,-3 2 0 15,-3-2 0-15,-3-6 0 16,-1-12 0 0,-2-15 0-16,-4-13 0 0,-6-5 0 0,4-27 0 31,2-16 0-31,10-16 0 15,17-28 0-15,10-35 0 0,54-27 0 0,25-6 0 32,4 27 0-32,-14 35 0 15,-19 36 0-15,-8 7 0 16,6-3 0-16,-5 0 0 16,-3 4 0-16,-17 16 0 15,-12 14 0-15,-10 10 0 0,-5 8 0 16,0 4 0-16,-3 2 0 15,-12 0 0-15,-3 8 0 0,3 10 0 16,1 2 0-16,9 0 0 16,5 2 0-16,3 0 0 15,26-2 0-15,14-2 0 16,7 0 0-16,2-3 0 16,-3-1-28-16,-9 0 1 15,-13 1 8 1,-14 7 13-16,-13 3 4 0,0 3-3 15,-9 4 4 1,-11 2-4-16,5-2 5 0,5-2 0 0,10-6 1 16,0-2-1-16,27-8 0 15,18-8-1-15,9-6-10 16,5 0-11 0,1-22 13-16,-6-10 7 0,-5-10 1 15,-11-12 1-15,-7-7 27 16,-13 0-4-16,-9 3 13 15,-9 11 16-15,0 15-52 16,-18 14 0-16,-7 14 0 16,-3 4 0-16,-3 18 0 15,0 18 0-15,4 8 0 0,9 2 0 16,9 2 0 0,9-3 0-16,0-9 0 0,21-6 0 15,16-6 0-15,9-8 0 16,6-6 0-16,4-6 0 15,-1-4 0-15,-2 0 0 16,-3-14 0 0,-4-10 0-16,-5-6 0 0,-8-6 0 15,-4-6 0-15,-12-4 0 16,-5 0 0-16,-7 3 0 16,-5 7 0-16,0 10 0 0,-10 14 0 15,-10 12 0-15,-2 0 0 16,-7 32 0-16,2 14 0 15,5 8 0-15,6 4 0 16,16-3 0-16,0-7 0 16,32-8 0-16,17-10 0 15,11-12 0-15,7-10 0 16,-3-8-107-16,14-16-266 16,-20-12-331-16,-9-2-491 0</inkml:trace>
  <inkml:trace contextRef="#ctx0" brushRef="#br0" timeOffset="27042.81">27530 7000 1822 0,'0'0'721'16,"0"0"-254"-16,0 0-17 16,0 0-241-16,0 0-95 15,-123-50-77-15,88 58-23 0,1 18-13 16,7 8 0 0,7 2 7-16,11 0-8 0,9-2 6 15,0-8 6-15,21-5-10 16,5-10-1-16,5-8 5 15,-2-3 4-15,0-10-9 16,-7-16 10-16,-1-9-4 16,-8-2 2-16,-7-8-8 15,-4-3 0-15,-2-2 7 16,0 0-8-16,0 0 11 0,0 1-4 16,0 2-7-16,19 0 10 15,5 1-9-15,10 2 0 16,-1 6 7-16,0 8-8 15,-8 8 0-15,-10 10 14 16,-5 10 12-16,-8 2 7 16,0 10-23-16,-2 24-1 15,0 18 5-15,0 30 4 16,0 32-3-16,0 33-15 16,-2 9 0-16,-2-11 0 15,-2-15 0-15,2-36 0 0,0-20 0 16,4-13 0-1,0-11 0-15,0 4 0 16,0 2 0-16,8-4 0 0,13-14 0 16,6-16 0-16,4-12 0 15,4-10 0 1,-1-6-17-16,-5-26 5 0,-13-12 3 16,-16-12 9-16,0-12-1 15,-34-7-13-15,-17-1 13 16,-7 7 0-16,-5 8 1 15,7 13 4-15,10 12-2 0,15 12-1 16,17 6 20 0,14 6-12-16,16 2 9 0,33-4-18 15,17 0-24-15,17-4-63 16,4-1-170-16,13-2-119 16,-24 3-413-16,-23 3-854 0</inkml:trace>
  <inkml:trace contextRef="#ctx0" brushRef="#br0" timeOffset="29337.25">3052 9182 2374 0,'0'0'263'16,"0"0"-190"-16,0 0 193 15,114-131-130-15,-58 83-83 0,4-4 10 16,-7 2 86-16,-10-2-24 16,-14 2-11-16,-14 6 15 15,-13 7-35 1,-2 12-20-16,-7 13-22 16,-17 12-26-16,-8 5-25 15,-3 34 17-15,0 12-12 16,5 14-5-16,8 1-1 0,13 0-3 15,9-7 3-15,2-9 1 16,27-14-1-16,9-12 8 0,9-15 4 16,2-9 0-1,2-5 0-15,-4-22-11 0,-7-9 19 16,-4-4-4-16,-5-6-16 16,-8 2 0-16,-4 4 0 15,-7 8 0-15,-3 12 0 16,-5 14 0-16,0 6 0 15,0 10 0-15,8 28 0 16,3 10 0-16,4 11 0 16,3-1 0-16,2-7 0 15,-2-10 0 1,3-13 0-16,-4-16 0 0,-4-12 0 16,1 0 0-16,-1-31 0 0,-1-10 0 15,2-9 0-15,-2-3 0 16,-1 7 0-16,-3 8 0 15,-2 14 0-15,-1 10 0 16,3 14 0-16,3 0 0 16,12 2 0-16,8 14 0 15,12 0 0-15,11 0 0 16,7-8 0-16,4-6 0 16,-3-2 0-16,-5-4 0 15,-12-14 0-15,-16-8 0 0,-13-2 0 16,-13-4 0-16,-7 0 0 31,0-2 0-31,-22 6 0 0,-1 7 0 0,-4 16 0 16,0 5 0-16,2 26 0 31,0 20 0-31,4 12 0 0,9 4 0 0,12 0 0 16,0-5 0-16,15-13 0 15,22-12 0 1,8-14 0-16,9-12 0 15,1-6 0-15,-3-10 0 16,-5-15 0-16,-7-7 0 16,-9-4 0-16,-6-4 0 15,-8-2 0-15,-3 4 0 16,-6 6 0-16,-1 12 0 16,-5 10 0-16,0 10 0 15,3 2 0-15,0 28 0 16,1 8 0-16,7 8 0 15,3 1 0-15,5-7 0 16,0-7-23-16,8-12-41 16,2-11 7-16,1-10-6 0,3 0 19 15,2-24 25-15,-4-9 7 16,-2-5 12-16,-5 2 0 16,-8 2 1-16,-5 10 44 15,-3 10-8-15,-8 12 13 16,0 2-44-16,0 16-5 15,5 18-2-15,1 8 1 16,11 3 0-16,7-4-1 16,10-9-41-16,6-11-19 15,3-13-14-15,1-8 7 0,-5-4 44 16,-3-22 24 0,-9-6 2-16,-5-8 52 0,-6-3 43 15,-6-1-16 1,-6 2-21-16,-2 8-4 0,-4 10 8 15,0 8-64-15,0 10 0 16,0 6 0-16,0 0 0 16,0 26 0-16,0 12 0 15,0 16 0-15,0 9 0 16,5 9 0-16,-1 6 0 16,0 6 0-16,-1 4 0 15,-3 2 0-15,0 5 0 0,0-3 0 16,0-2 0-16,-9-4 0 15,-6-7 0-15,-10-7 0 16,-6-12 0-16,-5-8 0 16,-7-12 0-16,-1-10 0 15,-3-14 0-15,3-12 0 16,4-4 0-16,11-25 0 16,13-40 0-16,16-45 0 15,56-44 0-15,27-15 0 16,10 22 0-16,-11 39 0 15,11 20-30-15,-23 28-467 0,-7 8-1140 16</inkml:trace>
  <inkml:trace contextRef="#ctx0" brushRef="#br0" timeOffset="30703.33">7016 8955 1850 0,'0'0'758'15,"0"0"-423"-15,0 0 161 16,0 0-141-16,0 0-167 16,0 0-116-16,0 0-53 0,19 42 4 15,-5 17-23 1,3 4 0-1,6 2 0-15,4-5 0 16,6-14-30-16,7-14-57 16,1-16-23-16,-1-16-2 15,-5-2 50-15,-6-28 38 16,-11-12 24-16,-7-10 9 16,-7 0-8-16,-4 0 26 15,0 8 1-15,0 13 13 0,0 13 1 16,0 14-11-1,0 4-31-15,3 8-10 0,13 16 8 16,8 4 2-16,12-2 2 16,8-1 5-16,8-7 5 15,1-10-6-15,0-8-4 16,-3 0 5-16,-11-12-5 16,-7-13 4-16,-12-4 1 0,-9-6-6 15,-7-2 1 1,-4 2 10-16,0 3-11 0,-13 8 18 15,-5 12 1-15,-4 12 8 16,0 2-11-16,-1 34-17 16,4 16-9-16,5 11 9 15,10 5 1-15,4 0 5 16,6-8-5-16,27-12-1 16,10-12-1-16,12-16-17 15,3-16-6-15,5-4-3 16,-3-8 4-16,-6-16 23 15,-5-10 0-15,-7-4 8 16,-4-4 12-16,-7-2 11 0,-7 3 11 16,-5 9-1-16,-6 13-10 15,-7 11-3-15,-4 8-28 16,0 4 0-16,2 28 0 16,-2 9 0-16,4 10 0 15,5 1 0-15,5-4 0 16,8-12-50-16,10-11-8 15,6-16-1-15,6-9 1 16,4-8-5-16,-3-24 27 16,-5-10 24-16,-2-10 12 15,-7-12 0-15,-2-6 16 0,-2-5 17 16,-2 1-6-16,-7 8 23 16,-4 10-7-1,-10 18 5-15,-3 12 14 0,-3 15-5 16,0 8-57-16,0 3 0 15,0 0 0-15,0 0 0 16,0 6 0-16,0 0 0 16,0-4 0-16,0-2 0 15,0 0 0-15,0 0 0 16,0-11 0-16,0-4 0 16,0-2 0-16,-3 4 0 15,-1 0 0-15,2 9 0 0,-1 3 0 16,1 1 0-16,0 0 0 15,2 8 0-15,0 11 0 16,-2 6 0-16,2 4 0 16,0 0 0-16,0-5 0 15,0-4 0-15,0-6 0 16,0-4 0-16,0-4 0 16,0 0 0-16,0-2 0 15,0 0 0-15,0 2 0 0,0 0 0 16,0 2 0-16,0 0 0 15,4 2 0 1,1 4 0-16,-3 6 0 0,2 8 0 16,1 11 0-16,-3 7 0 15,-2 8 0-15,3 6 0 16,-3-2 0-16,2 0 0 16,2-3 0-16,3-10 0 15,9-9-11-15,5-13-113 16,18-14-106-16,11-9-25 15,37-23-119-15,-10-16-351 0,-15-5-295 0</inkml:trace>
  <inkml:trace contextRef="#ctx0" brushRef="#br0" timeOffset="30910.05">8697 8992 2465 0,'0'0'678'0,"0"0"-434"0,0 0 33 16,0 0-170-16,146-19-107 16,-72 13-71-16,26 0-137 15,-19 2-365 1,-11 4-388-16</inkml:trace>
  <inkml:trace contextRef="#ctx0" brushRef="#br0" timeOffset="31398.88">9277 9068 1714 0,'0'0'472'16,"0"0"-127"-16,0 0 133 0,0 0-273 15,0 0-42-15,0 0-40 16,0 0-41-16,89 68-34 16,-42-68-30-16,0-14-18 15,-2-7-15-15,-10-5-24 16,-8-2 14-16,-12-4 11 15,-10-2 8-15,-5 4 6 16,-3 2 0-16,-16 8 0 0,-10 10 14 16,-2 10-5-16,-8 0 16 15,4 24 23-15,1 12 51 16,7 8-19-16,15 9-2 16,12-2-32-16,0 2-7 15,31-7-4-15,20-8-19 16,14-12-16-16,12-10-39 15,8-12-134-15,2-4-130 16,0-6-65-16,-5-18 0 16,-8-6 36-16,-7-4 54 15,-11-5 144-15,-12 2 134 16,-6 2 23-16,-7 6 145 16,-9 4 72-16,-7 6 49 15,-5 5 20-15,-6 5-58 0,-4 5-24 16,0 4-42-16,0 0-64 15,-18 22-40-15,-6 10 5 16,-5 13-13-16,-4 7-73 16,-1 4 0-16,0 0 0 15,1-4 0-15,6-6 0 16,6-8-38-16,-4-12-223 16,9-9-288-16,1-13-307 0</inkml:trace>
  <inkml:trace contextRef="#ctx0" brushRef="#br0" timeOffset="31597.53">9988 8953 2118 0,'0'0'798'16,"0"0"-327"-16,0 0-246 16,0 0 2-16,0 0-50 15,0 0-97-15,122 147-80 0,-88-96 0 16,2 0 0-16,-5-3 0 15,-3-6-11 1,3-2-250-16,-8-9-387 0,-5-13-539 0</inkml:trace>
  <inkml:trace contextRef="#ctx0" brushRef="#br0" timeOffset="32072.16">11849 9310 1833 0,'0'0'689'16,"0"0"-337"-16,0 0 173 15,0 0-206-15,0 0-137 16,0 0-98-16,0 0-30 16,173-30-24-16,-95 22-24 15,3-2-6-15,-8 4-108 16,-15 6-270-16,-20 0-433 15,-25 0-366-15</inkml:trace>
  <inkml:trace contextRef="#ctx0" brushRef="#br0" timeOffset="32241.42">11991 9499 1491 0,'0'0'591'0,"0"0"-229"16,0 0 186-16,0 0-254 15,0 0-92-15,126 40-63 16,-49-40-82-16,10-10-57 15,0-4-57-15,-1 0-133 16,11-2-182-16,-22 2-400 16,-19 4-320-16</inkml:trace>
  <inkml:trace contextRef="#ctx0" brushRef="#br0" timeOffset="32672.94">12728 9290 1557 0,'0'0'691'16,"0"0"-172"-16,0 0-13 15,0 0-204-15,4-104-63 16,21 90-82-16,6 4-32 16,5 8-125-16,5 2 0 15,-2 4 0-15,1 18 0 16,-1 12 0-16,-6 8 0 16,-4 6 0-16,-11 6 0 15,-10-1 0-15,-5-2 0 16,-3-6 0-16,-7-7 0 0,-10-10 0 15,-4-8-14-15,3-12 2 16,7-8 11-16,7-2 1 16,4-26 1-1,0-14 0-15,27-10 0 0,8-9 23 16,9 2-24-16,8 0 0 16,-1 9 0-16,0 12 0 15,-4 14 0-15,-5 14 0 16,-5 10 0-16,-6 6 0 15,-5 22 0-15,-4 14 0 16,-6 6 0-16,-5 6 0 0,-6 0 0 16,-5-1 0-1,0-7 0-15,0-8 0 0,0-10 0 16,0-10-81-16,0-16-264 16,0-2-419-16,10 0-458 0</inkml:trace>
  <inkml:trace contextRef="#ctx0" brushRef="#br0" timeOffset="32839.31">13794 9370 2126 0,'0'0'735'0,"0"0"-378"16,0 0-9-16,0 0-170 15,153-24-122-15,-90 18-56 0,3 2-54 16,19-2-180-16,-16 0-434 15,-13-2-684-15</inkml:trace>
  <inkml:trace contextRef="#ctx0" brushRef="#br0" timeOffset="33045.21">14496 8939 2237 0,'0'0'862'16,"0"0"-364"-16,0 0-181 15,0 0-135-15,0 0-182 16,0 0 0-16,0 0 0 16,-5 111 0-1,5-43 0-15,0 6 0 0,0 2 0 16,0 0 0-16,0-3 0 16,0-5 0-16,0-2-255 15,2-18-420-15,14-18-561 0</inkml:trace>
  <inkml:trace contextRef="#ctx0" brushRef="#br0" timeOffset="33202.21">15043 9557 2507 0,'0'0'887'0,"0"0"-555"15,0 0-176-15,0 0-156 16,0 0-125-16,0 0-960 0</inkml:trace>
  <inkml:trace contextRef="#ctx0" brushRef="#br0" timeOffset="37278.68">1840 10529 970 0,'0'0'1518'0,"0"0"-1290"15,0 0 59-15,0 0 187 16,0 0-322-16,0 0-82 16,-14 0-13-16,1 0 5 0,-7 0-16 15,-7 0-17-15,-4-5-8 16,-7-12 1-16,-2-5-20 15,3-8 8-15,0-8 14 16,11-8-4-16,10-6 11 16,8-2 8-16,8 4-5 15,0 3-34-15,19 10 0 16,10 6 0-16,4 11 0 16,4 12 0-16,1 8 0 15,-1 16 0-15,1 31 0 16,5 33 0-1,-6 32 0-15,-8 28 0 0,-16 7 0 0,-13-27 0 16,-4-32-8-16,-21-34-16 16,-6-8 24-16,-15-1 0 15,-10-4-4-15,-8-6 4 16,-1-21 4-16,3-14-4 16,8-8 19-16,10-26-6 15,15-9-13-15,15-1 0 16,14-2 0-16,8 2 0 15,38 0 0-15,16 2 0 0,21 2 0 16,12 2-59-16,5 1-50 16,0 1-40-16,-8-1-76 15,-14-2 3-15,-18-3 47 16,-15-4 102-16,-16-2 73 16,-11-8 76-16,-12-2 60 15,-1 0 41-15,-5 3-33 16,0 11 1-16,0 14-4 15,0 12-19-15,0 16-51 16,0 2-71-16,0 34 0 16,0 42 0-16,0 43 0 15,0 43 0-15,-7 25 0 16,-13 3 0-16,0-5 0 0,-2-15 0 16,1-3 0-16,4-9 0 15,5-12 0-15,8-28 0 16,4-31 0-16,0-29 0 15,0-20 0-15,16-6 0 16,4-6 0-16,4-12 0 16,5-14 0-16,0-14 0 15,0-30 0-15,-4-14 0 16,-6-16 0-16,-7-10 0 16,-12-9 0-16,0-3 0 15,-16 0 0-15,-22 3 0 16,-11 10 0-1,-4 10 0-15,-5 17 0 16,7 16 0-16,9 14 0 0,13 10 0 0,17 8 0 16,12 0 0-16,22 0 0 15,34-4-9-15,53-20-272 16,-6 0-662-16,-9-3-926 0</inkml:trace>
  <inkml:trace contextRef="#ctx0" brushRef="#br0" timeOffset="37810.75">3210 10716 1940 0,'0'0'612'16,"0"0"-152"-16,0 0-78 0,0 0-81 16,14-116-133-16,7 95-99 15,8 3 3-15,5 7-27 0,2 7-30 16,0 4 17-16,-1 11-32 15,1 22 0-15,-3 10 0 16,-4 12 0-16,-11 5 0 16,-9 0 0-16,-9-4-33 15,0-6 13-15,-4-7-7 16,-15-15 17-16,4-10 10 16,-1-13 0-16,3-5 13 15,7-11 22-15,6-25 7 16,0-11-42-16,13-11 0 15,18-2 0-15,4 0 0 0,11 10 0 16,-2 12 0-16,3 16 0 16,-5 18 0-16,-2 4 0 15,-7 24 0-15,-6 20 0 16,-5 14 0-16,-9 8 0 16,-1 2 0-16,-3 0 0 15,-1-7-68-15,15-13-278 16,-3-16-494-16,0-20-686 0</inkml:trace>
  <inkml:trace contextRef="#ctx0" brushRef="#br0" timeOffset="38180.06">4261 10560 474 0,'0'0'2189'15,"0"0"-1636"-15,0 0-172 16,0 0-69-16,0 0-125 15,0 0-187-15,0 0 0 16,63 41 0-16,-16-9 0 16,9-1 0-16,8-5 0 15,3-6 0-15,2-6 0 0,-2-8 0 16,-9-6 0 0,-9 0 0-16,-16 0 0 0,-8 0 0 15,-14 0 0-15,-7-2 0 16,-4 2 0-16,0 0 0 15,0 0 0-15,-17 12 0 16,-14 14 0-16,-10 10 0 16,-10 8 0-16,-9 6 0 15,-4 3 0-15,-4-1 0 16,4-4 0-16,9-6 0 16,9-6 0-16,15-12 0 15,23-14-261-15,8-6-276 0,0-4-483 16</inkml:trace>
  <inkml:trace contextRef="#ctx0" brushRef="#br0" timeOffset="38408.81">4853 10962 2194 0,'0'0'691'16,"0"0"-314"-16,0 0 99 15,0 0-313-15,0 0-80 16,0 0-35-16,0 0 16 15,-114 129-64-15,66-75 0 16,-2 0 0-16,5-2 0 0,7-7 0 16,13-12 0-16,25-20-270 15,0-12-498-15,23-1-556 0</inkml:trace>
  <inkml:trace contextRef="#ctx0" brushRef="#br0" timeOffset="38974.25">5512 10564 2784 0,'0'0'654'0,"0"0"-464"0,0 0 67 16,0 0-175-16,0 0-62 15,0 0-8-15,0 0-6 16,0 14 0-16,0-13 0 31,-2 2-6-31,2-3 6 0,0 0-6 0,0 0 13 16,2-14 1-16,16-7 8 15,10 2-8-15,11-4-4 16,3 5-10-16,5 6 0 16,-5 8 0-16,-2 4-3 15,-7 0-4-15,-6 12 6 16,-9 10-5-1,-9 8-3-15,-9 3-26 0,0 3-26 0,-15 2 11 32,-14-4 19-32,-10-2 14 15,-1-8 16-15,0-6 1 16,9-6 6-16,9-6 15 16,11-4 27-16,11-2 18 15,0 0-14-15,6 0-24 16,21 0-28-16,7-4 0 15,7 2 0-15,7 2 0 16,0 2 0-16,-3 18-11 16,-5 8-32-16,-9 8-5 0,-10 4 3 15,-17 2 6-15,-4 5 22 16,-20-3 7-16,-20-2 10 16,-14-4 10-16,-8-8 43 15,-3-6 17-15,-1-10 10 16,7-8-80-16,8-6 0 15,13 0 0-15,16-10 0 16,22-40 0-16,18 2-284 16,15-2-1075-16</inkml:trace>
  <inkml:trace contextRef="#ctx0" brushRef="#br0" timeOffset="39117.03">6519 10962 2264 0,'0'0'1319'16,"0"0"-806"-16,0 0-513 16,0 0-3-16,0 0-369 15,0 0-1591-15</inkml:trace>
  <inkml:trace contextRef="#ctx0" brushRef="#br0" timeOffset="39706.37">3342 11458 1698 0,'0'0'568'16,"0"0"-365"-16,0 0 257 16,0 0-198-16,0 0-59 15,0 0-47-15,0 0 14 0,136-4-14 16,1-2-63-16,69-2-35 15,41-2 11-15,25-1-69 16,-2 6 0-16,-25 3 0 16,-12 2 0-16,-21 0 0 15,-31 0 0-15,-46 0 0 16,-46 0 0-16,-37 0 0 16,-23 0 0-16,-12 0-39 15,-7 0-86-15,-15 11-101 0,-26 0-267 31,-12 1-577-31</inkml:trace>
  <inkml:trace contextRef="#ctx0" brushRef="#br0" timeOffset="40067.71">3482 11682 1437 0,'0'0'706'0,"0"0"-490"16,0 0 163-16,0 0-29 15,0 0-160-15,0 0-81 32,0 0-2-32,16-20 19 15,32 16-26-15,42-4 1 16,55-4-41-16,69-4-32 15,44 0 11-15,20 2-31 16,3 6-7-16,-26 2 15 16,-13 4-9-16,-24 2-7 15,-30 0-1-15,-53 0 1 16,-43 0-5-16,-41 0 5 0,-22 0 0 16,-9 0 2-16,-4 0-1 15,-7 0 16-15,-7 0-5 16,0 0-12-16,27 2-53 15,2 6-282-15,7-4-492 0</inkml:trace>
  <inkml:trace contextRef="#ctx0" brushRef="#br0" timeOffset="40240.96">7127 11668 869 0,'0'0'2246'0,"0"0"-1771"15,0 0-274-15,0 0-21 16,0 0-180-16,0 0-283 16,0 0-864-16</inkml:trace>
  <inkml:trace contextRef="#ctx0" brushRef="#br0" timeOffset="41710.93">2952 12515 2038 0,'0'0'774'0,"0"0"-456"16,0 0 165-16,0 0-224 15,2-112-104-15,2 101-86 16,-4 7-69-16,0 4 0 16,0 10 0-16,0 31 0 15,0 32 0-15,0 36 0 16,-2 1 0-16,-4-9 0 16,-6-17 0-16,3-26 0 0,1-2 0 15,1-8-176 1,0-24-160-16,5-38-190 0,2-26-53 15,-3-14-384-15</inkml:trace>
  <inkml:trace contextRef="#ctx0" brushRef="#br0" timeOffset="41869.18">2887 12394 401 0,'0'0'1599'0,"0"0"-962"16,0 0-133-16,0 0-222 15,0 0-92-15,0 0-49 16,0 0-43-16,176-66-59 0,-98 60-18 15,5 2-21 1,3 0-12-16,-8 4-168 0,-9 0-152 16,-22 14-305-16,-20 8-129 15,-20 2-486-15</inkml:trace>
  <inkml:trace contextRef="#ctx0" brushRef="#br0" timeOffset="42499.58">2840 12769 1839 0,'0'0'730'0,"0"0"-361"16,0 0 130-1,0 0-277-15,0 0-105 0,0 0-84 16,0 0 1-16,118 0-14 16,-47 2-20-16,14 5-139 15,11 0-106-15,4-1-125 16,-1-1-82-16,-12-5 222 15,-18 0 74-15,-21 0 153 16,-21 0 3-16,-17-3 301 16,-10-1 200-16,0 0-239 15,-8 4-18-15,-9 0-53 16,-6 0-100-16,-4 16-49 0,1 12-28 16,-1 8 2-16,5 7 4 15,4 1-10-15,7-6 4 16,9-4-13-16,2-10 1 15,9-8 2-15,17-10-4 16,10-6-1-16,-1 0-4 16,3-16 5-16,-5-12 9 15,-1-8-3-15,-10-4 1 16,-1-2-1-16,-9-1-4 16,0 7-2-16,-3 8 9 15,-5 8 25 1,1 8 14-16,-1 6-48 0,5 4 0 15,4 2 0-15,10 2 0 0,10 20 0 16,5 8 0-16,7 10 0 16,-3 6 0-16,-4 3 0 15,-5-1 0-15,-8-8-12 16,-9-10-14-16,-8-8 19 16,-3-12 5-16,-5-10 2 15,0 0 14-15,0-12 19 16,0-18-33-16,0-14 0 15,13-14 0-15,9-11 0 0,16-3-21 16,40-12-240 0,-5 20-574-16,-1 18-1384 0</inkml:trace>
  <inkml:trace contextRef="#ctx0" brushRef="#br0" timeOffset="43065.6">5003 12773 1969 0,'0'0'612'16,"0"0"-36"-16,0 0-193 15,0 0-102-15,0 0-107 0,0 0-73 16,14-104-101 0,9 94 0-16,4 6 0 0,6 4 0 31,2 12 0-31,3 22 0 0,-2 12 0 0,-5 10 0 15,-9 2 0-15,-11 0 0 16,-7-9 0-16,-4-9 0 16,0-12 0-16,0-10 0 15,0-12 0-15,0-6 0 16,0-4 0 0,0-24 0-16,0-14 0 0,10-14 0 15,14-9 0-15,5-1 0 16,7 8 0-16,0 12 0 15,-1 18 0-15,-1 18 0 16,-1 10 0-16,2 14 0 0,-3 24 0 16,-1 12 0-16,-2 9 0 15,-7 1 0-15,-1-2 0 16,-6-8 0-16,-4-6-3 16,-4-12-75-16,0-8-145 15,3-18-277-15,2-6-368 16,3 0-733-16</inkml:trace>
  <inkml:trace contextRef="#ctx0" brushRef="#br0" timeOffset="43239.25">6164 12781 973 0,'0'0'1791'0,"0"0"-1272"16,0 0-138-16,0 0-105 15,0 0-173-15,0 0-73 16,132-12-30-16,-79 12-13 31,8 0-235-31,-16 6-421 16,-19 10-649-16</inkml:trace>
  <inkml:trace contextRef="#ctx0" brushRef="#br0" timeOffset="43364.88">6310 13014 2134 0,'0'0'850'0,"0"0"-398"16,0 0-83-16,0 0-165 15,0 0-117-15,0 0-87 16,0 0 0-16,97-12 0 16,-36 2 0-16,39-12-189 15,-13 4-647-15,-9 0-761 0</inkml:trace>
  <inkml:trace contextRef="#ctx0" brushRef="#br0" timeOffset="43844.68">7072 12673 1467 0,'0'0'1054'0,"0"0"-451"0,0 0-26 16,0 0-328-16,-10-112-103 15,28 88-146-15,16 3 0 16,6 6 0-16,5 4 0 16,3 11 0-16,1 0 0 15,-7 11 0-15,-3 18 0 0,-15 10 0 16,-8 3 0-16,-16 4 0 15,0 0 0-15,-31-4-57 16,-12-6-32-16,-6-6 53 16,0-12 18-16,9-6 18 0,11-6 26 15,14-3 34-15,10-3 14 16,5 0-34-16,7 0-40 16,22-11 0-16,11 0 0 15,6 2 0-15,4 8 0 16,3 1 0-16,-4 0 0 15,-4 21 0-15,-10 8 0 16,-6 4 0-16,-13 6 0 16,-12-1 0-16,-4 2 0 15,-9-4 0-15,-22-4 0 16,-7-6 0-16,-9-4 0 16,1-8 0-16,1-4 0 15,5-4 0-15,7-6 0 16,12 0 0-16,13-11-72 0,8-6-817 15</inkml:trace>
  <inkml:trace contextRef="#ctx0" brushRef="#br0" timeOffset="44003.25">7891 13193 2897 0,'0'0'765'15,"0"0"-483"-15,0 0-130 16,0 0-152-16,0 0 0 16,-51 134 0-16,-38-68 0 31,7-10-371-31,1-8-1434 0</inkml:trace>
  <inkml:trace contextRef="#ctx0" brushRef="#br0" timeOffset="44431.18">9141 12232 1249 0,'0'0'1374'15,"0"0"-840"-15,0 0-173 16,0 0-14-16,7-104-116 15,-7 104-231-15,0 0 0 16,0 23 0-16,4 42 0 0,3 35 0 16,2 5 0-1,0-5 0-15,2-12 0 0,-2-22 0 16,0 4 0-16,-3-1 0 16,-1-18 0-16,-1-15 0 15,4-15 0-15,13-21-267 16,2-13-364-16,3-14-413 0</inkml:trace>
  <inkml:trace contextRef="#ctx0" brushRef="#br0" timeOffset="44715.31">9576 12340 1610 0,'0'0'759'0,"0"0"-193"16,0 0-236-16,0 0-95 0,0 0-13 15,0 0-83-15,0 0-62 16,-76 126-38-16,40-94-27 15,-4 0-12-15,-4-3-12 16,3-7-56-16,8-4-11 16,10-4 22-16,13-6 36 15,10-2 7-15,6 0 14 16,23 0 27-16,12 4 14 16,5 4-17-16,1 4 9 15,0 6-12-15,-5 4 3 16,-2 4-9-16,-2 0-14 0,0 0-1 15,13 3-15-15,-9-9-255 16,-3-8-714-16</inkml:trace>
  <inkml:trace contextRef="#ctx0" brushRef="#br0" timeOffset="45139.61">10057 12858 1927 0,'0'0'779'0,"0"0"-178"0,0 0-267 16,0 0-145-16,0 0-66 16,151-69-69-16,-102 69-22 15,-11 0-11-15,-11 8-15 16,-11 16-6-16,-16 6-1 16,0 6-64-16,-14 5-55 15,-13-3-3-15,-2-4 18 16,3-8 57-16,4-8 37 15,4-8 11-15,9-6 57 16,7-4 33-16,2 0 2 16,0 0-5-16,11 0-47 0,13 0-31 15,7 0-3 1,7 2-5-16,3 14 0 0,-1 4-1 16,-7 8-1-16,-8 4 0 15,-10 2 0-15,-11 1 1 16,-4-2 1-16,-15 0 11 15,-27-8 30-15,-16-2-8 16,-16-7-11-16,-8-6-12 16,-5-8-11-16,0-2-62 15,-2-16-209-15,22-12-570 16,27-2-1718-16</inkml:trace>
  <inkml:trace contextRef="#ctx0" brushRef="#br0" timeOffset="47510.81">11938 12663 1679 0,'0'0'695'0,"0"0"-391"16,0 0-18-16,0 0-108 15,0 0-103 1,0 0 35-16,0 0 3 0,44 22-45 16,-15-20 1-16,9-2-9 15,7-4-24-15,1-18-26 16,-1-6-8-16,-9-6 4 16,-12-4 4-16,-11-2 1 0,-11-2 7 15,-2-1-6 1,-10 7-6-16,-19 8-5 0,-5 14 7 15,-3 14-2-15,-2 6 6 16,4 33-5-16,5 12 8 16,11 11 2-16,12 7-1 15,7-3-2-15,20-6-14 16,20-14 8-16,14-12 4 16,8-16-11-16,2-16 11 15,-1-2-5-15,-5-15-7 16,-7-16-1-16,-13-9 1 0,-5-6 7 15,-8-6 31-15,-5-4 8 16,-2 0 1-16,-5 5-14 16,-2 15-12-16,-2 16 0 15,-2 18-21 1,-3 6 0-16,3 34 0 0,-2 15 0 16,-1 8 0-16,2 2 0 15,3-3 0-15,3-12 0 16,1-12 0-16,1-14 0 15,1-14 0 1,-1-8 0-16,1-10 0 0,1-22 0 16,3-10 0-1,6-10 0-15,2-2 0 16,4 4 0-16,0 7 0 16,0 13 0-16,3 16 0 15,-3 14 0-15,0 0 0 16,2 17 0-16,3 5 0 15,5 2 0-15,3-6 0 16,5-5 0-16,0-6 0 16,0-7 0-16,-5 0 0 15,-5-14 0-15,-13-8 0 16,-10-4 0-16,-10-5 0 0,-6-1 0 16,0 2 0-16,-10 6 0 15,-13 6 0-15,-2 16 0 16,-4 2 0-16,2 26 0 15,2 22 0-15,6 11 0 16,11 5 0-16,8-2 0 16,2-6 0-16,31-10 0 15,11-12 0-15,10-14 0 16,4-13 0-16,0-7 0 16,-6-7-9-16,-8-21-2 15,-7-4 10-15,-8-8 1 0,-6-6 0 16,-4-2 0-16,-2 1 4 15,-5 6-3-15,2 10 15 16,-7 16-16-16,-1 12 0 16,-1 3 0-16,-2 27 0 15,-1 14 0-15,0 8 0 16,2 5 0-16,3-6 0 16,6-6 0-16,5-12 0 15,5-14 0-15,4-10 0 16,2-6 0-16,2-10 0 0,2-20 0 15,0-10 0 1,-1-8 0-16,-3 0 0 0,-8 4 0 16,0 8 0-16,-11 14 0 15,0 12 0-15,-4 10 0 16,-1 10 0-16,-1 19 0 16,6 10 0-16,0 3 0 15,8-2 0-15,6-8 0 16,8-10 0-16,6-14-14 15,-2-8-2-15,-1 0 5 16,-4-22 5-16,-6-8 6 16,-3-8 1-16,-6-4 7 15,-1-1 30-15,-3 2-38 0,-2 6 0 16,-3 11 0-16,-3 15 0 16,-1 9 0-16,-1 14 0 15,1 27 0-15,-3 18 0 16,2 11 0-16,-2 14 0 15,2 20 0-15,0 19 0 16,-2 21 0-16,0 3 0 16,-2-29 0-16,-10-28 0 15,1-34 0-15,1-10 0 16,-6 1 0-16,-2-6 0 0,-4-5 0 16,-5-15 0-1,-2-15 0-15,-5-6 0 0,3-22 0 16,2-19 0-16,11-13 0 15,18-30 0-15,23-34 0 16,64-27 0-16,31-1 0 16,17 20 0-16,-27 44-291 15,-31 33-1261-15</inkml:trace>
  <inkml:trace contextRef="#ctx0" brushRef="#br0" timeOffset="47864.38">15356 12503 2606 0,'0'0'858'16,"0"0"-556"-16,0 0 28 15,0 0-330 1,0 0 0-16,0 0 0 0,0 0 0 16,98 150 0-16,-72-90 0 15,1-6 0-15,1-10 0 0,-1-16 0 16,2-16 0-16,-2-12 0 31,0-12 0-31,0-24 0 0,0-12 0 16,2-10 0-1,0-8 0-15,0-3 0 16,6 1 0-16,14-5 0 16,-6 16-243-16,-10 21-570 0</inkml:trace>
  <inkml:trace contextRef="#ctx0" brushRef="#br0" timeOffset="48542.78">16075 12785 1345 0,'0'0'1380'16,"0"0"-793"-16,0 0-334 15,0 0-58-15,127-114-97 16,-87 76-61-16,-4-4-20 16,-12 2-8-16,-10-3-9 15,-10 6-1-15,-4 2-23 16,-2 11-24-16,-21 12 9 15,-6 12-23-15,-4 8 31 0,2 27 19 16,2 12 4-16,12 7 8 16,11 1 6-16,6-3 2 15,16-10 14-15,20-14 5 16,13-12 9-16,6-16-10 16,3 0-14-16,-4-22-3 15,-5-10 12-15,-7-6 6 16,-10 0 13-16,-6-3-13 15,-7 5 5-15,-4 9-11 16,-7 7-6-16,-3 12 21 0,0 8-27 16,-5 4-9-1,4 25 1-15,1 7 7 0,3 5-8 16,6-1-14-16,8-4-20 16,5-8-5-16,8-8 4 15,6-12 8-15,1-8-31 16,5 0-47-16,-1-20-51 15,0-6-99-15,-7-10-199 16,-1-6-18-16,-7-12-13 16,-4-13 159-16,-2-23 120 15,-10 0 206-15,-6-4 240 16,-6 0 73-16,-3 23 187 16,0 9 3-16,-3 26-166 0,-6 28-8 15,-4 12-128-15,1 44-70 16,-1 34-2-16,2 4-129 15,4 9 0-15,5 1 0 16,2-16 0-16,0 6 0 16,0-9 0-16,7-15 0 15,2-14 0-15,-5-14-141 16,1-14-116-16,-5-20-216 16,0 0-314-16,0-16-938 0</inkml:trace>
  <inkml:trace contextRef="#ctx0" brushRef="#br0" timeOffset="48668.94">17149 12503 776 0,'0'0'1647'15,"0"0"-895"-15,0 0-238 0,0 0-241 16,0 0-139-16,94-107-134 16,-38 89 0-16,6 2 0 15,11 10-45-15,-15 4-423 16,-16 2-727-16</inkml:trace>
  <inkml:trace contextRef="#ctx0" brushRef="#br0" timeOffset="48966.9">17481 12605 1827 0,'0'0'676'0,"0"0"-333"16,0 0 30-16,0 0-143 15,0 0-129-15,142-16-68 16,-97-7-24-16,-7-4 1 15,-13-4-10-15,-10 2 0 16,-13-4 12-16,-2 5-10 16,0 6 32-16,-15 8 43 0,-5 12-40 15,-5 2-10-15,-2 20 36 16,3 19 23-16,4 7-23 16,11 8-36-1,9 0-18-15,11-2-9 0,31-10-11 16,23-10-82-16,19-14-151 15,12-18-132-15,45-16-318 16,-27-16-12-16,-14-8-414 0</inkml:trace>
  <inkml:trace contextRef="#ctx0" brushRef="#br0" timeOffset="49139.88">18573 12338 1555 0,'0'0'816'16,"0"0"-176"-16,0 0-284 15,0 0-71-15,0 0-54 16,-148 119-122-16,106-64-53 15,7 4-28-15,4-5-28 16,8-4-16-16,3-8-206 16,7-14-301-1,4-14-396-15</inkml:trace>
  <inkml:trace contextRef="#ctx0" brushRef="#br0" timeOffset="49300.04">18221 12421 1224 0,'0'0'1398'16,"0"0"-715"-16,0 0-228 0,0 0-206 16,0 0-162-16,0 0-87 15,136 123 0-15,-91-88 0 16,3-3 0-16,19 0 0 16,-11-10-462-16,-9-6-724 0</inkml:trace>
  <inkml:trace contextRef="#ctx0" brushRef="#br0" timeOffset="50235.65">19219 12244 2162 0,'0'0'897'16,"0"0"-273"-1,0 0-350-15,0 0-135 0,0 0-139 16,0 0 0-16,11 132 0 15,-11-62-3-15,0-4-87 16,0-12-93-16,7-11-17 16,8-17 47-16,1-14 71 15,1-12 41-15,4 0 41 16,4-20 26-16,1-8 49 0,2-9 23 31,7 0 11-31,-2-2 4 0,0 3-2 16,-6 8-23-16,-7 12-40 15,-4 13-6-15,-10 3-21 16,-6 19-21-16,0 17 3 16,0 7-3-16,0 3-27 15,0-4-84-15,0-6-81 16,0-10-6-16,5-12 60 16,13-12 45-16,3-2 66 0,6-18 22 15,4-16 5 1,3-6 57-16,2-6-8 0,2-3-10 15,-3 8 33-15,-3 6 27 16,-6 11 27-16,-3 14-37 16,-10 10-25-16,-2 0-17 15,-2 22-26-15,0 12-14 16,0 2-7-16,7 5-7 16,5-7-101-16,8-9-29 15,10-6-19-15,3-15 24 16,4-4 28-1,1-10 57-15,-5-21 40 0,-1-6 7 0,-3-9 61 16,-5-11 8 0,-2-7-14-16,-2-6-23 15,-2-4-22-15,-7 4 31 0,-9 9 47 16,-8 15 50-16,-3 22-25 16,0 20-56-16,-21 10-44 15,-6 38-11-15,-2 19 4 16,6 13-6-16,4 10 6 15,11-2-6-15,8-4 0 16,8-9-6-16,28-17-54 16,13-18-34-16,14-18 26 0,8-18 20 15,0 0 26-15,-4-32 22 16,-4-12 40-16,-11-13 37 16,-4-13 8-16,-2-24-38 15,3-27-38-15,-1-23-9 16,-15 16 1-16,-16 32 0 15,-15 42 14-15,-2 39 22 16,-8 12 17-16,-15 3-30 16,-4 24-24-1,-2 30 0-15,6 20 0 0,2 12 1 16,8 8 10-16,6 1-2 16,7-7-9-16,0-8 2 15,16-12-1-15,11-11-1 0,6-16-1 16,7-14-56-16,5-13-39 15,-1-14-123-15,16-6-87 16,-10-19-363-16,-11-3-119 0</inkml:trace>
  <inkml:trace contextRef="#ctx0" brushRef="#br0" timeOffset="50441.07">19865 11823 2593 0,'0'0'677'0,"0"0"-395"16,0 0-65-16,0 0-130 16,0 0-87-1,0 0-682-15,0 0-1245 0</inkml:trace>
  <inkml:trace contextRef="#ctx0" brushRef="#br0" timeOffset="52040.3">22287 11721 1320 0,'0'0'845'0,"0"0"-373"16,0 0-10-16,0 0-126 15,0 0-71-15,0 0-164 16,0 0-14-16,29 62 16 15,-34 26-46-15,1 8-9 16,4-16-48-16,-3 5 0 16,3-15 0-16,0-14 0 15,0-16 0-15,0-16 0 0,0-14 0 16,0-10 0-16,0-4 0 16,10-26 0-16,7-10 0 15,6-4-12-15,8-2 0 16,5 10 11-16,-1 14-15 15,1 16 15-15,-1 6-7 16,-6 22 0-16,0 16 7 16,-6 6 0-16,-1 2 0 15,5-2 1-15,4-8-18 16,11-10-37-16,8-10-19 0,8-14-10 16,1-2 27-16,-1-14 14 15,-6-18 37-15,-11-8 6 16,-9-6 1-1,-12-4 20-15,-9 4 24 0,-11 6 10 16,0 12 19-16,-11 11-28 16,-14 17-5-16,-6 3-29 15,-6 26-11-15,1 14 5 16,5 4-4-16,6 0-2 0,16-3 0 16,9-6-6-1,3-10 1-15,26-12 4 0,8-10 1 16,5-6-2-16,-1-4 2 15,-5-20 1-15,-7-8 11 16,-7-6-12-16,-5-4 6 16,-6 0 18-16,1 4-10 15,-8 10 5-15,1 11-13 16,-3 16 11-16,-2 1-17 16,0 26-6-16,0 14 6 15,0 6 0 1,0 4 2-16,8-6-2 15,8-6-2-15,3-12-44 0,2-12 16 16,4-10-2-16,2-4 19 16,0-12 13-16,0-14 0 15,4-8 0-15,0-6 2 16,0 0 20-16,2 0 13 16,-4 8-14-16,0 9 12 15,-5 15-10-15,1 8-23 16,-3 8 0-16,-1 24 0 15,-2 7 0-15,2 7 0 16,-1-2 0-16,-1-6 0 16,-2-8 0-16,-4-10 0 0,-2-12 0 15,-2-8-23-15,0-2 14 16,4-24 0-16,0-8-18 16,8-4 14-16,-2-2 1 15,6 4 11-15,0 8 1 16,6 10 1-16,2 8 0 15,5 8 20-15,7 2-11 16,1 0-2-16,8 8-7 16,4 2 5-16,2-2 0 15,-2-8-6-15,0 0 2 16,-9-3 3-16,-6-16-5 0,-10-5 0 16,-11-6 1-16,-9-1-1 15,-10-1 9-15,-3 2-1 16,-12 6-8-16,-14 10 15 15,-10 14-15-15,-2 2 0 16,-2 32 0-16,5 12 0 16,8 11 0-16,11 1 0 15,16-2 0-15,2-6 0 16,32-8 0-16,19-8 0 16,45-6-36-16,-9-12-317 0,-4-8-909 15</inkml:trace>
  <inkml:trace contextRef="#ctx0" brushRef="#br0" timeOffset="53735.33">25765 12242 2183 0,'0'0'570'16,"0"0"-267"-16,0 0 48 0,0 0-123 16,-62-109-59-16,21 104-100 15,-7 5-31-15,-6 12-8 16,-4 17 4-16,8 6 13 16,11 3-23-16,14-2-17 15,19-8 1-15,6-8-7 16,20-12 5-16,22-8 5 15,12-4 3-15,8-24-11 16,0-14-3-16,-1-8 0 16,-8-9 0-16,-6-10 0 15,-2-30 0-15,-8-29 0 16,-10-24 0-16,-12 15 0 0,-15 37 0 16,0 46 0-16,-13 43 0 15,-14 11 0-15,-6 13 0 16,-5 51 0-16,2 50 0 15,19 37 0-15,10-7 0 16,7-26 0-16,11-40 0 16,12-28 0-16,10-1 0 15,7-3 0-15,7-8 0 16,4-18 0 0,-2-18 0-16,-5-2 0 0,-3-24 0 0,-10-12 0 15,-7-10 0-15,-4-7 0 16,-9-5 0-16,-1 2 0 15,-6 10 0-15,-4 14 0 16,0 20 0-16,0 12 0 16,-7 22 0-16,-6 24 0 15,6 10 0-15,7 6 0 16,2-5 0-16,34-7 0 16,17-10 0-16,16-14 0 15,10-14 0-15,0-12 0 0,2 0 0 16,-12-28 0-16,-11-12 0 15,-11-10 0-15,-11-6 0 16,-14-5 0-16,-11 7 0 16,-11 12 0-16,0 16 0 15,-27 18 0-15,-11 8 0 16,-7 26 0 0,1 12 0-16,2 6 0 0,10 0 0 15,15-4 0-15,15-9 0 16,2-7 0-1,15-12 0-15,16-8 0 0,2-4 0 0,4-10 0 16,-4-16 0-16,-6-4 0 16,-6-2 0-16,-4 4 0 15,-7 7 0-15,-5 7 0 16,-3 12 0-16,-2 2 0 16,0 18 0-16,0 20 0 15,0 12 0-15,-4 15 0 16,-1 5 0-16,1 10 0 15,0 4 0-15,-1 6 0 16,1 3 0-16,-4-1 0 0,4-2 0 16,-4-9 0-16,-1-9 0 15,-5-18 0-15,-3-16 0 32,-4-18 0-32,-3-16 0 0,-5-4 0 0,-5-22 0 15,-1-20 0-15,4-10 0 16,10-12 0-16,19-23 0 15,16-27 0-15,34 4 0 16,10 10 0-16,16 7 0 16,-5 21 0-1,13-6 0-15,7-7-11 0,-10 12 10 16,-12 6 1-16,-20 11 1 16,-16 8 7-16,-14 14-5 0,-15 8-3 15,-2 12 0-15,-4 10 0 16,-16 4 0-16,-2 0 0 15,2 14 0-15,5 4 0 32,7 2 0-32,8 0 0 0,2-2 0 0,25-2 0 31,7-4 0-31,6-4 0 16,0 2 0-16,-2 0 0 15,-7 2 0-15,-6 4 0 0,-12 2 0 0,-8 7-3 16,-5 0-3-1,0 5 5-15,0 1 2 16,0-3-2-16,0-4 1 16,0-2-1-16,0-6-14 15,17-4-15-15,10-8 14 16,9-4-4-16,3 0 8 16,4-14 5-16,-1-10 2 15,1-8 5-15,-5-7 4 16,-5-4-2-16,-6-10-2 15,-5-1 21-15,-8 0-15 16,-10 8 16-16,-4 12 5 0,0 16 7 16,-25 18-34-16,-6 0 0 15,-5 32 0-15,-1 12 0 16,3 8 0-16,10 4 0 16,11-6 0-16,13-3 0 15,4-9 0-15,36-8 0 0,14-12 0 16,15-10 0-16,4-8 0 15,3 0 0-15,-5-24 0 16,-11-7 0-16,-10-8 0 16,-13-9 0-16,-8-7 0 15,-12-5 0-15,-5 4 0 0,-7 8 0 16,-5 14 0-16,-3 20 0 16,-19 14 0-16,-9 16 0 15,0 30 0-15,4 12 0 16,9 8 0-16,16-2 0 15,2-3 0-15,36-10 0 16,20-10 0 0,46-15-177-16,-11-14-495 0,-8-12-561 0</inkml:trace>
  <inkml:trace contextRef="#ctx0" brushRef="#br0" timeOffset="54113.18">28608 11644 2038 0,'0'0'734'16,"0"0"-105"-16,0 0-172 15,0 0-314-15,0 0-48 16,154-86-95-16,-106 84 0 16,-5 2 0-16,-12 4 0 15,-8 24 0-15,-12 8 0 0,-11 12 0 16,0 6 0-1,-25 5 0-15,-8-1 0 0,-9-2-8 16,-3-10 1-16,-2-10 7 16,4-10 0-16,10-10 15 15,14-8-15-15,16-4 0 16,6-4 0 0,41 0 0-16,38 0 0 0,39 0 0 15,-1 0 0-15,-7-2 0 16,-19 2 0-16,-30 0 0 15,-4 0 0-15,-8 0 0 16,-25 4 0 0,-27 2 0-16,-27 0-83 15,-13 0-646-15</inkml:trace>
  <inkml:trace contextRef="#ctx0" brushRef="#br0" timeOffset="55538.71">5362 14245 1053 0,'0'0'907'16,"0"0"-576"-16,0 0 8 16,0 0 115-16,0 0-192 15,0 0-73-15,0 0 18 16,-37-6-38-16,37-6-61 15,10-6-31-15,13-6-77 16,10-2 0-16,5 0 0 16,7 4 0-16,-1 12 0 0,-1 6 0 15,-1 4 0-15,-2 18 0 16,-5 22 0-16,-1 14 0 16,-10 12 0-16,-7 0 0 15,-13 2 0-15,-4-5-3 16,0-9-31-16,-9-10 33 15,-5-18-13-15,4-8 13 16,1-14 1-16,4-4 1 16,2-8 23-16,3-24 4 15,0-12-28-15,5-10 0 16,19-8 0-16,12-1 0 0,7 1 0 16,1 14 0-1,1 16 0-15,-1 14 0 16,-4 16 0-16,-6 2 0 0,-6 24 0 15,-1 12 0-15,-6 10 0 16,-3 5 0-16,-3 3 0 16,-4-4 0-16,-2-6-8 15,-2-8-79-15,6-8-222 16,-1-12-410-16,1-12-736 0</inkml:trace>
  <inkml:trace contextRef="#ctx0" brushRef="#br0" timeOffset="55837.99">6704 14261 2776 0,'0'0'688'0,"0"0"-335"16,0 0-74-16,0 0-279 16,0 0 0-16,142-34 0 15,-70 24 0-15,-1-4 0 16,-13 10-72-16,-18 4-429 15,-24 0-315-15,-16 18 5 16,-27 12 80-16,-27 8 714 16,-10 2 17-16,1 0 493 0,10-5 109 15,15-8 17 1,16-9-130-16,13-8-177 0,9-6-81 16,6-1-29-16,28-3-202 15,15 0 0-15,11-4 0 16,7-9 0-16,20-10-122 15,-16 1-652-15,-17 1-1176 0</inkml:trace>
  <inkml:trace contextRef="#ctx0" brushRef="#br0" timeOffset="56340.66">7388 14015 1425 0,'0'0'1678'15,"0"0"-1080"-15,0 0-203 16,0 0-395-16,0 0 0 16,0 0 0-16,0 0 0 15,-7-35 0-15,7 77 0 16,-4 13 0-16,-1 9 0 16,-4-6 0-16,1-4 0 0,-1-6 0 15,-1-12 0-15,6-16 0 16,4-8-17-16,0-8-10 15,0-4 12-15,20 0 14 16,12 0 1-16,7-4 9 16,11 4-9-16,3 0-6 15,0 0-14-15,-1 0-167 16,-12 0-97-16,-9 0-30 16,-13 0 10-16,-11-8 75 15,-7-6 136-15,0-4 93 16,-3-4 89-16,-8-6 111 15,2-10 45-15,5-2-11 16,-1-2-30-16,5 2-27 16,0 5-27-16,0 17-14 0,0 14-83 15,0 4-53-15,0 27 0 16,7 19 0-16,-5 14 0 16,0 8 0-16,-2 6 0 15,0-6 0-15,0-1 0 16,0-5 0-16,0 6-15 15,0-16-470-15,0-10-441 0</inkml:trace>
  <inkml:trace contextRef="#ctx0" brushRef="#br0" timeOffset="56876.12">9752 14029 1857 0,'0'0'690'0,"0"0"-302"0,4-103 90 15,3 71-187-15,-3 8-53 16,1 10-84-16,-3 8-154 16,0 6 0-16,1 10 0 15,-3 28 0-15,0 21 0 16,0 14 0-16,0 12 0 15,0-1 0-15,-7-4 0 16,7-12 0-16,0-14 0 16,11-14-335-16,13-17-414 0,7-15-261 15</inkml:trace>
  <inkml:trace contextRef="#ctx0" brushRef="#br0" timeOffset="57174.64">10122 13980 1664 0,'0'0'731'0,"0"0"-133"15,0 0-79-15,0 0-216 16,0 0-146-16,0 0-33 16,0 0-124-16,-118 131 0 15,80-65 0-15,-3-4 0 0,-1-12 0 16,0-7 0 0,2-14 0-16,2-13 0 0,7-10-9 15,8-6-18-15,15-6 21 16,8-16-9-16,2-1 15 15,25-2 6-15,10 3 12 16,8 12 15-16,2 4-33 16,2 6 0-16,2 6 0 31,2 18 0-31,3 2 0 0,2 4 0 0,0-2 0 16,11 3-195-16,-13-9-419 15,-14-8-466-15</inkml:trace>
  <inkml:trace contextRef="#ctx0" brushRef="#br0" timeOffset="57576.31">10436 14233 1868 0,'0'0'727'0,"0"0"-163"16,0 0-103-16,0 0-180 16,0 0-86-16,0 0-195 15,0 0 0-15,-25 48 0 16,7 12 0-16,1 4 0 15,8-1 0-15,7-5 0 0,2-10-87 16,13-16-30 0,18-14 42-1,11-14 25-15,7-4 50 16,1-14-2-16,-2-22 2 16,-5-2 9-16,-7-4-9 15,-13 2-1-15,-6 4 1 16,-9 9 0-16,-4 5 1 15,-4 6 1-15,0 6-1 16,0 4 9-16,0 2 4 16,0 4 46-16,0 0 30 15,0 13-23-15,-2 14 11 16,-4 14-78-16,-1 7 0 16,3 4 0-16,4 4 0 0,0-2 0 15,0-6 0-15,0 2 0 0,0-18-201 16,0-11-976-16</inkml:trace>
  <inkml:trace contextRef="#ctx0" brushRef="#br0" timeOffset="58347.13">14212 14004 2367 0,'0'0'792'0,"0"0"-532"16,0 0 31-16,0 0-93 16,0 0-70-16,0 0-68 15,0 139-60-15,0-95 0 16,3-6-161-16,28-2-432 15,-2-14-503-15,7-8-843 0</inkml:trace>
  <inkml:trace contextRef="#ctx0" brushRef="#br0" timeOffset="58472.66">14652 14107 1908 0,'0'0'850'0,"0"0"-292"16,0 0-61-16,0 0-214 15,0 0-283 1,0 0 0-16,0 0 0 0,-32 94 0 31,28-52 0-31,6 12 0 16,20-8 0-16,7-12-862 0</inkml:trace>
  <inkml:trace contextRef="#ctx0" brushRef="#br0" timeOffset="58774.89">17802 14084 1413 0,'0'0'1189'0,"0"0"-578"16,0 0-312-16,0 0 6 15,0 0-26-15,0 0-279 16,0 0 0-16,-89 41 0 16,89-21 0-16,8 8-26 15,19-2-560-15,6-8-522 0</inkml:trace>
  <inkml:trace contextRef="#ctx0" brushRef="#br0" timeOffset="58869.84">18026 14179 1667 0,'0'0'971'16,"0"0"-234"-16,0 0-235 15,0 0-283 1,0 0-219-16,0 0 0 0,0 0 0 16,-2 38 0-16,2-8 0 15,0 8 0-15,5-8-45 16,0-12-1203-16</inkml:trace>
  <inkml:trace contextRef="#ctx0" brushRef="#br0" timeOffset="59468.06">21944 13766 2367 0,'0'0'890'0,"0"0"-513"16,0 0 85-16,0 0-462 15,0 0 0-15,0 0 0 16,-36 102 0-16,27-66 0 15,3-4 0 1,3-2 0-16,3-7 0 0,0-10-233 16,18-11-312-16,13-2-74 15,8-11 147-15,5-20 311 16,-2-5 161-16,-4-2 288 16,-7 4 179-16,-13 10-10 15,-7 8-6-15,-6 10-198 16,-5 6-139-16,0 0-114 0,0 16 0 15,0 6 0-15,0 8 0 16,6 10 0-16,5-6-347 16,7-9-2281-16</inkml:trace>
  <inkml:trace contextRef="#ctx0" brushRef="#br0" timeOffset="59743.6">25553 13615 2421 0,'0'0'811'15,"0"0"-465"-15,0 0 102 16,0 0-378-16,0 0-70 15,0 0 0-15,0 0 0 16,-113-4 0-16,104 30 0 0,7-4-527 16,2-4-907-16</inkml:trace>
  <inkml:trace contextRef="#ctx0" brushRef="#br0" timeOffset="59900.9">25801 13618 2292 0,'0'0'858'0,"0"0"-318"15,0 0-134-15,0 0-406 16,0 0 0-16,0 0 0 16,0 0 0-16,-54 4 0 15,50 15 0-15,-5 13 0 0,-1-5-300 16,6-7-1016-16</inkml:trace>
  <inkml:trace contextRef="#ctx0" brushRef="#br0" timeOffset="60704.17">28568 13056 87 0,'0'0'1478'15,"0"0"-1124"-15,0 0 165 16,0 0-141-16,0 0-52 15,0 0-88 1,0 0-10-16,29-84-62 0,-12 71-85 16,8 2-31-16,9-1-17 0,7 4-5 15,9-1-10-15,4 8-17 16,-2 1 14-16,-4 0-14 16,-11 10 11-16,-12 12 12 15,-14 10-18-15,-11 6 0 16,-2 4 2-16,-25 4-8 15,-9-1-22-15,-4-5-31 16,-2-7-14-16,6-8 32 16,10-11 14-1,8-7 21-15,11-7 5 0,7 0 40 16,0 0 19-16,25-14-28 0,6 3-21 31,7 0 9-31,2 7-13 0,0 4-2 0,0 0 3 16,-2 12-11-1,-7 15 14-15,-4 7-15 16,-10 6 0-16,-7 6-3 16,-10-2-3-16,-2 0 6 15,-25-8 9-15,-14-4-9 16,-7-8 0-16,-10-6 0 0,-7-7 0 16,-4-7 0-16,-1-4 0 15,8 0 0-15,9 0 0 16,6-13 0-16,16-1-93 0,11 2-804 15</inkml:trace>
  <inkml:trace contextRef="#ctx0" brushRef="#br0" timeOffset="62176.38">5630 15605 1835 0,'0'0'617'15,"0"0"-491"-15,0 0 226 16,0 0-99-16,0 0-109 0,0 0-77 16,0 0 64-16,48-115 2 15,-25 101-49-15,-3 2-9 16,0 10-10-16,2 2-35 16,1 18-3-16,4 22-6 15,0 15 3-15,-6 13-6 16,-3 2-12-16,-5 0-6 0,-8-6 11 15,-2-14-11 1,-3-11-7 0,0-21 7-16,0-9-6 0,0-9 6 0,2-13 6 15,4-22 9-15,7-11 18 16,4-16-16-16,2-10 2 31,6-2-19-31,4 6-3 16,0 13 2-16,2 17-8 15,0 20 9-15,0 18 0 16,0 8 1-16,-2 36 11 16,-2 15-12-16,-4 11 0 15,-4 6 0-15,-5 0 0 16,-5-10 0-16,-3-11 0 0,2-15 0 16,0-21-129-16,19-19-356 15,-3-19-291-15,5-17-869 0</inkml:trace>
  <inkml:trace contextRef="#ctx0" brushRef="#br0" timeOffset="62333.54">6769 15476 3080 0,'0'0'647'0,"0"0"-416"16,0 0-93-16,0 0-138 15,0 0 0-15,0 0 0 16,122-4 0-16,-69-2 0 15,5 2-324-15,-11 4-683 0,-18 0-1405 16</inkml:trace>
  <inkml:trace contextRef="#ctx0" brushRef="#br0" timeOffset="62475.38">6920 15703 1955 0,'0'0'1200'16,"0"0"-669"-16,0 0-228 15,0 0-196-15,0 0-107 16,0 0 0-16,0 0 0 15,121 28 0-15,1-60 0 16,-15 6-137-16,-14-2-901 0</inkml:trace>
  <inkml:trace contextRef="#ctx0" brushRef="#br0" timeOffset="62632.33">7827 15334 2572 0,'0'0'714'16,"0"0"-356"-16,0 0-86 16,0 0-175-16,129-42-83 15,-71 30-14-15,2 2-194 16,-17 2-395-16,-22 4-356 0</inkml:trace>
  <inkml:trace contextRef="#ctx0" brushRef="#br0" timeOffset="63010.12">7766 15320 1773 0,'0'0'732'0,"0"0"-273"16,0 0 7-16,0 0-166 15,0 0-107-15,-29 104-71 16,27-64-71-16,-4 3-51 16,-3-6 0-16,-1-2 0 15,4-9 0-15,2-11 0 16,4-6 0-16,0-9 0 15,2 0 0-15,23-14 0 16,10-8 0-16,5-1 0 0,9 1 0 16,3 8 0-16,-2 6 0 15,4 8 0-15,-2 3 0 16,-6 25 0-16,-3 8 0 16,-10 8 0-16,-9 6 0 15,-14 0 0-15,-10-2 0 16,-14-4 0-16,-26-8 0 15,-16-4 0-15,-13-6 0 16,-7-9 0-16,-6-7 0 16,4-6 0-16,9-4 0 0,13 0 0 15,18-27 0-15,14 0-644 16,19 0-2207-16</inkml:trace>
  <inkml:trace contextRef="#ctx0" brushRef="#br0" timeOffset="63632.21">10168 15101 2181 0,'0'0'710'16,"0"0"-374"-16,0 0 150 16,0 0-233-1,0 0-123-15,0 0-130 16,0 0 0-16,-13 129 0 15,13-51 0-15,0 0 0 16,0-2 0-16,0-12 0 16,0-11 0-16,5-12-90 15,17-24-378-15,-2-13-334 0,2-4-362 0</inkml:trace>
  <inkml:trace contextRef="#ctx0" brushRef="#br0" timeOffset="63899.46">10478 15145 1916 0,'0'0'834'16,"0"0"-325"-16,0 0-204 16,0 0-23-16,-96 107-109 15,56-61-96-15,-3-2-77 16,-1-8 0-16,0-8 0 16,1-6 0-16,8-8 0 0,8-6 0 15,12-4 0-15,7-4 0 16,8 0 0-16,0 0 0 15,23-6 0-15,8 4 0 16,12 2 0-16,5 2 0 16,10 18 0-16,3 10 0 15,1 6 0-15,0 0 0 16,-4-1-59-16,9 3-281 16,-15-8-340-16,-12-8-278 0</inkml:trace>
  <inkml:trace contextRef="#ctx0" brushRef="#br0" timeOffset="64198.61">10823 15598 1360 0,'0'0'913'16,"0"0"-408"-16,0 0-129 15,0 0-42-15,0 0-83 16,0 0-74-16,-135 31-68 16,119-5-38-16,7-2-71 15,9 6 0-15,0-4 0 16,25 2 0-16,10-2 0 15,8 0 0-15,3-6 0 16,-1 0 0-16,-1-6 0 16,-4 4 0-16,-9-5 0 15,-8 2-3-15,-10 6-7 0,-10-3 9 16,-3 1 1-16,-12 6 0 16,-19 3 14-16,-7-6-14 15,-7 0 0-15,-1-4 0 16,-1-10 0-16,7-8 0 15,5-12-57-15,10-16-502 16,12-12-613-16</inkml:trace>
  <inkml:trace contextRef="#ctx0" brushRef="#br0" timeOffset="64371.78">10821 15615 2070 0,'0'0'1166'0,"0"0"-792"16,0 0-96-16,0 0-70 15,145-32-208-15,-64 24 0 16,37-15 0-16,-18 5-342 16,-15 0-1506-16</inkml:trace>
  <inkml:trace contextRef="#ctx0" brushRef="#br0" timeOffset="64736">14016 15330 1984 0,'0'0'1058'0,"0"0"-522"16,0 0-250-16,0 0-54 15,0 0-232-15,0 0 0 16,0 0 0-16,45 66 0 15,-43-34 0-15,-2 6 0 16,0-6-506-16,5-10-1458 0</inkml:trace>
  <inkml:trace contextRef="#ctx0" brushRef="#br0" timeOffset="64910.28">14424 15328 2488 0,'0'0'959'0,"0"0"-396"15,0 0-477-15,0 0-86 16,0 0 0-16,0 0 0 16,0 0 0-1,-36 122 0-15,34-72 0 16,-21-7-213-16,0-6-1152 16</inkml:trace>
  <inkml:trace contextRef="#ctx0" brushRef="#br0" timeOffset="65432.17">19761 15245 2571 0,'0'0'855'16,"0"0"-566"-16,0 0 92 0,0 0-381 16,0 0 0-16,0 0 0 15,0 0 0-15,-21 133 0 16,21-103-69 0,23-8-390-16,27-16-360 0,0-6 36 15,-4 0 12-15</inkml:trace>
  <inkml:trace contextRef="#ctx0" brushRef="#br0" timeOffset="65533.7">20032 15306 988 0,'0'0'740'0,"0"0"-119"16,0 0-68-16,0 0-40 16,0 0-141-16,0 0-163 0,0 0-109 15,5-36-100-15,10 72 0 16,47 10 0-16,-4-10-311 16,9-10-1323-16</inkml:trace>
  <inkml:trace contextRef="#ctx0" brushRef="#br0" timeOffset="65833.72">24696 14927 1698 0,'0'0'732'0,"0"0"-120"32,0 0-60-32,0 0-240 15,0 0-122-15,0 0-190 16,0 0 0-16,-90 86 0 15,74-64 0-15,14 10 0 0,2-6-162 16,0-6-1119-16</inkml:trace>
  <inkml:trace contextRef="#ctx0" brushRef="#br0" timeOffset="65974.61">24954 15029 2367 0,'0'0'893'16,"0"0"-318"-16,0 0-314 15,0 0-261-15,0 0 0 16,0 0 0-16,0 0 0 16,-7 36 0-16,32-26-761 0</inkml:trace>
  <inkml:trace contextRef="#ctx0" brushRef="#br0" timeOffset="66541.7">26852 14588 2043 0,'0'0'818'0,"0"0"-497"16,0 0 179-16,0 0-230 16,0 0-126-16,0 0-144 15,0 0 0-15,27 88 0 16,-33-62 0-16,-6-2 0 16,5-6-63-16,7-4-438 15,0-6-92-15,0-8 256 16,21 0 206-16,0-22 131 15,2-4 22-15,-5-2 210 16,-3 2 88-16,-6 12-22 0,-6 4 36 16,-3 10-112-16,0 2-136 15,0 24-55-15,-5 14-31 16,3 18-45-16,2-5-587 16,0-11-1802-16</inkml:trace>
  <inkml:trace contextRef="#ctx0" brushRef="#br0" timeOffset="67202.42">28922 14071 1940 0,'0'0'688'16,"0"0"-330"-16,0 0 264 16,0 0-327-16,0 0-102 15,0 0-193-15,0 0 0 16,-33-32 0-16,12 86 0 16,-5 12 0-16,-6 10 0 15,-3 4 0-15,-1-8 0 16,3-4 0-16,4-7 0 15,8-19 0-15,6-8 0 16,11-16 0-16,4-10 0 16,0-8 0-16,27 0 0 15,11-16 0-15,11-2 0 16,8 0 0 0,5 4 0-16,1 6 0 15,-5 6 0-15,-7 2 0 0,-13 0 0 0,-13 0-200 16,-17 10-299-16,-8 0-291 15,0-2 8-15</inkml:trace>
  <inkml:trace contextRef="#ctx0" brushRef="#br0" timeOffset="67438.42">29053 14405 1650 0,'0'0'606'0,"0"0"-80"16,0 0-27-16,0-126-208 15,0 100-32-15,0 12-67 16,0 8-119-16,0 6-73 15,-4 8 0-15,-3 30 0 16,-3 12 0-16,-4 16 0 16,-4 5 0-16,0 5 0 15,-2 0 0-15,0-4 0 16,2-5 0-16,1-8 0 16,1-5 0-16,5-1 0 15,5-13 0-15,6-12-820 0</inkml:trace>
  <inkml:trace contextRef="#ctx0" brushRef="#br0" timeOffset="67602.45">29557 14739 2981 0,'0'0'707'0,"0"0"-546"15,0 0-161-15,0 0-132 16,0 0-2279-16</inkml:trace>
  <inkml:trace contextRef="#ctx0" brushRef="#br0" timeOffset="82143.32">5092 16754 454 0,'0'0'1007'0,"0"0"-825"15,0 0-5-15,0 0 58 0,0 0-15 16,0 0-24-16,-10-5 0 15,10 0 10-15,-2 1-34 16,2-5-46-16,-3 0-21 16,1-8-29-16,-2-2-13 15,0-4-14-15,-4 1-5 16,2-4-1 0,-1 8-14-16,-1 0-13 0,0 10 19 15,-3 8 14-15,-2 0-5 16,-3 34-10-16,-6 42-26 0,2 33-7 15,2 37-1 1,3 11-1-16,1-15 1 0,1-30 0 16,4-40 0-1,4-28-1-15,1-12-4 0,2-10 5 16,0-9 0-16,-1-7 0 16,1-6 0-16,2-37 39 15,-2-39 7-15,-2-36-19 16,2-44-21-16,-4-19 2 15,6 7-8-15,0 33-2 16,0 51 2-16,3 34-1 0,8 28 2 16,-2 8-1-16,5 10 2 15,1 4 7-15,5 32 10 16,9 38-8-16,7 38 7 16,-1-1-11-16,-1-9-5 15,-5-8 8-15,-5-19-4 16,5 6 0-1,5 8-6-15,-3-15-6 0,-2-12-12 16,-4-12-59-16,-10-16-53 16,-7-16-59-16,-8-14-21 15,0 0-42-15,-31-46-310 16,-6-2-131-16,-5 0-812 0</inkml:trace>
  <inkml:trace contextRef="#ctx0" brushRef="#br0" timeOffset="82632.37">4816 17217 165 0,'0'0'2174'0,"0"0"-1807"16,0 0-114-16,0 0-74 15,0 0-102-15,0 0-56 16,0 0 4-16,58-12-25 16,-15-6 0-16,3-8-117 15,6 3-185-15,0 4-70 0,-4 2 2 16,-6 3 45-16,-8 5-4 15,-8 0 285-15,-5 1 44 16,-3-6 220-16,-3 0-22 31,1-4 22-31,-1 0 14 16,-1-4-26-16,-3 4-54 16,-5 2-25-16,-6 6 51 15,0 6 66-15,-8 4-26 16,-13 0-85-16,-3 18-33 15,2 12-35-15,8 10 1 16,12 0-23-16,2 1-29 0,29-1 4 16,18-8-19-16,13-10 8 15,7-8-9-15,2-2 0 16,-7-6-28-16,-8 2-22 16,-12-4-1-16,-11 10 14 15,-13 0 7-15,-11 8 19 16,-7 4 11-16,-2 6 1 15,-27 4 12-15,-13 0 2 16,-10-2 9-16,-4-2 23 16,0-9-25-16,12-5-8 0,9-14-8 15,14-4-6-15,21-14-164 16,11-17-450-16,16 5-550 0</inkml:trace>
  <inkml:trace contextRef="#ctx0" brushRef="#br0" timeOffset="83804.34">6895 16615 1925 0,'0'0'587'0,"0"0"-209"16,0 0 102-16,0 0-216 15,0 0-49-15,0 0-83 16,0 0-17-16,-2-22-115 16,-4 80 0-16,6 35 0 15,0 29 0-15,17 20 0 16,10-13 0-16,0-25 0 15,-2-28 0-15,-6-18 0 0,6 4 0 16,4 0 0-16,-2 5 0 16,-7-21 0-16,-7-16 0 15,-7-16-11-15,-6-14-83 16,0 0-100-16,-13-36-176 16,-13-14-249-16,-6-21 102 15,-3-13 188-15,2-6 47 16,4-4 181-16,8 10 101 15,12 7 171-15,9 23 79 16,0 14 31-16,9 10-2 16,16 16-47-16,4 2 5 15,4 6-77-15,5 6-81 0,5 0-44 16,-3 0-35-16,-5 4 0 16,-4 14-42-16,-8 0-34 15,-15 8-26-15,-8-2 12 16,0 10 20-16,-26-2 41 15,-10 0 12-15,-4-1 16 16,5-3 1-16,0-6 61 16,12-4 19-16,7-10-9 15,9-4-27-15,5-4-5 16,2 0-21-16,2 0-3 16,21 0 33-16,8-4 12 0,11-4 7 15,9 2-4-15,8-6-24 16,1 2-17-16,4-2-20 15,-6-2 7-15,-5 0 1 16,-6 0-1-16,-11-3 3 16,-9-1-3-16,-10-4 20 15,-5 0 17-15,-10 2-7 16,-2-6 2-16,0 0-7 16,-12 4-11-16,-3 4 5 15,-3 14 25-15,0 4 20 16,2 12-32-16,6 28-41 0,5 10 1 15,5 8 21-15,2 5 1 16,27-9-7-16,11-10-8 16,12-12-1-16,4-16-7 15,4-16 0-15,-1 0-1 16,1-22-1-16,-6-14 2 16,-7-12 8-16,-13-2-7 15,-13-8 8 1,-13 1-9-16,-8 3 0 15,-5 10-1-15,-21 8 1 16,-3 18 13-16,-1 14 1 0,4 4-14 16,3 12 0-16,10 10 0 15,13 2 0-15,0-2-1 16,25 0 0-16,17-4-4 16,12-6 5-16,6 2 1 15,2 0 1-15,-7 0 1 16,-8 8-3-16,-13 4 0 15,-14 6-7-15,-16 9 7 16,-4-1 14-16,0 0-14 16,-14 0 11-16,1-6-11 15,7-10 0-15,6-6 0 16,0-10 0-16,13-8 0 16,18 0 0-16,14-14 0 0,6-16 0 15,29-24-50-15,-11 10-421 16,-11 8-631-16</inkml:trace>
  <inkml:trace contextRef="#ctx0" brushRef="#br0" timeOffset="84135.26">9603 16870 2252 0,'0'0'796'16,"0"0"-414"-16,0 0-4 15,0 0-90-15,0 0-288 16,0 0 0-16,0 0 0 16,-12 98 0-16,12-28 0 15,0 7 0-15,0-5 0 16,3-6 0-16,10-12 0 15,0-10 0-15,1-16 0 0,-1-16-116 16,-7-12-179-16,-6-34-216 16,0-16-198-16,-8-4-393 0</inkml:trace>
  <inkml:trace contextRef="#ctx0" brushRef="#br0" timeOffset="84898.07">9426 16745 1768 0,'0'0'916'16,"0"0"-328"-16,0 0-276 15,0 0-89-15,0 0-41 16,0 0-75-16,143 85-107 16,-70-53 0-16,10 6 0 15,-1-2 0-15,1 0 0 16,-9 4 0-16,-12 0 0 16,-15 5 0-16,-16 5 0 0,-15-2 0 15,-16 6 0-15,-8-4 0 16,-25-2 0-16,-13-2 0 15,-12-6 0-15,-9-6 0 16,-5-6 0-16,5-10 0 16,5-5 0-16,14-9 0 15,11-4 0-15,18 0 0 16,14 0 0-16,5-4 0 16,24-9 0-16,21-1 0 0,20-4 0 15,10-4 0-15,8-6 0 16,2 2-243-16,-6 0-122 15,-5-6-143-15,-13 2 187 16,-13-6 100-16,-15 4 221 16,-12 0 26-16,-9-2 254 15,-8-2 85-15,-4 9-85 16,0 5-10-16,0 12-54 16,0 6 5-16,0 4-221 15,0 13 0-15,0 19 0 16,6 8 0-1,7 8 0-15,8-2 0 16,3 2 0-16,3-12 0 0,4-8 0 16,3-10 0-16,1-10 0 15,-1-8 0-15,-1-4 0 16,-2-18 0-16,-2-10 0 16,0-4 0-16,2-4 0 15,1-4 0-15,1 8 0 16,2 4 0-16,-1 14 0 15,-3 10 0-15,0 8 0 16,-2 9 0-16,-4 18 0 16,-5 9 0-16,-5 4 0 15,-5 4 0-15,-6-4 0 16,-4 0 0-16,0-4 0 16,0-10 0-16,0-8 0 0,-2-14 0 15,2-4 0-15,0-4 0 16,0-26 0-16,11-6 0 15,11-10 0-15,7-2 0 16,7 4 0-16,2 12 0 16,1 6 0-16,2 8 0 15,-3 8 0-15,-7 2 0 16,-6 4-78-16,-17-1-221 16,-8 4-265-16,0 1-388 0</inkml:trace>
  <inkml:trace contextRef="#ctx0" brushRef="#br0" timeOffset="85071.3">10467 16736 1832 0,'0'0'1449'16,"0"0"-1104"-16,0 0-144 15,0 0-144-15,0 0-57 16,0 0-550-16,160 48-1155 0</inkml:trace>
  <inkml:trace contextRef="#ctx0" brushRef="#br0" timeOffset="85865.25">11940 17165 980 0,'0'0'1371'0,"0"0"-746"16,0 0-330-16,27-103 58 0,-27 79-123 15,0 6-71-15,-21 2-76 16,-10 6-83 0,-14 10 0-16,-8 0 0 0,-7 18 0 15,-2 18 0-15,2 9 0 16,8 9 0-16,14 0 0 15,18-2 0-15,16-12 0 16,4-4 0-16,24-18 0 16,16-14 0-16,5-4 0 15,2-8 0-15,-4-20 0 16,-10-6 0-16,-7-6 0 16,-10-4 0-16,-7 2 0 15,-9 6 0-15,0 5 0 0,0 17 0 16,0 14 0-16,0 0 0 15,-5 24 0-15,1 15 0 16,4 7 0-16,0-6 0 16,6 0 0-16,21-14 0 15,7-12 0-15,11-14 0 16,1 0 0-16,3-18 0 16,0-14 0-16,-6-8 0 15,-3 0 0 1,-7-9 0-16,0 4 0 15,-4 0 0-15,2 5 0 0,-2 14 0 16,-2 8 0-16,-2 14 0 16,-6 4 0-16,0 12 0 15,-4 10 0-15,-3 6 0 16,-4-2 0-16,-1-4 0 16,0-4 0-16,0-8 0 15,-1-6 0-15,-2-4 0 16,1 0 0-16,1-14 0 15,-1-8 0-15,0 0 0 16,-5-8 0-16,0 2 0 16,0 6 0-16,-5 8 0 0,-11 10 0 15,-4 4 0 1,-6 18 0-16,-3 22 0 0,4 8 0 16,5 7 0-16,9 3 0 15,11-4 0-15,0-6 0 16,25-8 0-16,17-16 0 15,14-12 0-15,6-12 0 16,7 0 0-16,-2-22 0 16,11-22-197-16,-18 8-352 15,-16 0-442-15</inkml:trace>
  <inkml:trace contextRef="#ctx0" brushRef="#br0" timeOffset="86037.61">12907 16423 479 0,'0'0'2006'16,"0"0"-1268"-16,0 0-280 15,0 0-206-15,0 0-89 16,0 0-163-16,39 124 0 16,-22-56-27-16,-5 22-266 15,-2-15-622-15,-3-17-1025 0</inkml:trace>
  <inkml:trace contextRef="#ctx0" brushRef="#br0" timeOffset="86477.63">13577 16713 952 0,'0'0'1316'0,"0"0"-575"16,0 0-363-16,0 0 81 15,0 0-276-15,0 0-116 16,0 0-67-16,-37 5 0 16,0 17 0-16,-7 6 0 0,-5 12 0 15,3 0 0-15,6 0 0 16,9-4 0-16,14-2 0 15,15-10 0-15,2-2 0 16,31-4 0-16,17-6 0 16,4 2 0-16,7-4 0 15,-8 6 0-15,-9 3 0 16,-11 3 0-16,-12 0 0 0,-19 6 0 16,0-2 0-1,-23 0 0-15,-19-2 0 0,-12-6 0 16,-8 0 0-16,-3-10 0 15,1-8 0-15,1 0 0 16,-6-28 0 0,18-10-183-16,11 2-1209 0</inkml:trace>
  <inkml:trace contextRef="#ctx0" brushRef="#br0" timeOffset="87045.62">14649 16525 757 0,'0'0'1807'16,"0"0"-1107"-16,0 0-392 16,0 0 13-16,0 0-118 15,0 0-203-15,0 0 0 16,3 54 0-16,1 50 0 15,0 3 0-15,3-13 0 16,2-10 0 0,0-22 0-16,4 5 0 0,3-3 0 15,-3-16 0-15,5-16 0 16,9-28-206-16,-3-4-500 16,0-8-339-16</inkml:trace>
  <inkml:trace contextRef="#ctx0" brushRef="#br0" timeOffset="88736.85">15005 16681 1320 0,'0'0'1038'16,"0"0"-321"-16,0 0-209 16,0 0-196-16,0 0-111 15,0 0-201-15,-2 117 0 16,2-49 0-16,0 2 0 16,0-8 0-16,0-8 0 15,4-13 0 1,4-14 0-16,1-10 0 0,1-17-63 0,4 0-20 15,1-22 35 1,4-14 20-16,-4-3 10 0,3 3 18 16,-1 4-2-16,-1 14 2 15,-1 14 38-15,1 4 17 16,2 14 22 0,2 16-5-16,3 10-72 0,1 5 0 15,2-4 0-15,3-5 0 16,2-1 0-16,6-13 0 15,3-12 0-15,6-6 0 16,8-4 0-16,-1-14 0 16,1-16 0-16,-5-6 0 0,-9-13 0 15,-8-1 0-15,-11-8 0 16,-7 4 0-16,-12 6 0 16,-2 16 0-16,-6 18 0 15,-19 14 0-15,-6 14 0 16,0 30 0-16,2 14 0 15,8 0 0-15,13 5 0 16,8-13 0 0,2-6 0-16,27-16 0 15,13-10 0-15,12-14 0 0,8-4 0 16,5-14 0-16,-1-12 0 0,-3-10 0 31,-7 0 0-31,-11-9 0 0,-10 5 0 16,-8 0 0-16,-12 8 0 15,-6 14 0-15,-6 10 0 16,-3 8 0-16,0 8 0 16,-3 28 0-16,-6 8 0 15,5 2 0-15,4-2 0 16,0-3 0-16,11-11 0 16,18-10 0-16,6-8 0 15,6-12 0 1,-3 0 0-16,-5-18-8 0,-6-8-29 0,-14-2 11 15,-11-7 21-15,-2-1 4 16,-22-4 2-16,-13 0 3 16,-8 8 5-16,1 6 21 15,6 8 3-15,9 8-33 16,14 6 0-16,10 0 0 16,3 0 0-16,16-2 0 15,18-2 0-15,8 0 0 16,7-2 0-16,3 2 0 15,-4 2 0-15,-3 2 0 16,-7 4 0-16,-9 0 0 16,-10 10 0-16,-5 12 0 15,-3 4 0-15,-4 10 0 0,-2 4 0 16,1 4 0-16,1 2 0 16,1-2 0-16,4 1 0 15,3-5 0-15,1-12 0 16,2-6 0-16,4-14 0 15,3-8 0-15,8 0 0 16,3-22 0-16,4-10 0 16,3-8 0-16,-2-9 0 15,-1-1 0-15,-6 2 0 0,-3 0 0 16,-11 12 0 0,-4 12 0-16,-7 8 0 15,-5 10 0-15,-4 6 0 0,2 0 0 16,-2 0 0-16,0 0 0 15,3 4 0-15,-1 2 0 16,2-2 0-16,-2 4 0 16,3-8 0-16,-2 0 0 15,-1 0 0-15,-2 0 0 16,0-8 0-16,0-2 0 16,0-6 0-16,0 6 0 15,0 6 0 1,-5 4 0-16,-8 0 0 0,-3 14 0 0,0 16 0 15,1 6 0-15,3 12 0 16,8-2 0-16,4 2 0 16,0-3 0-16,16-13 0 15,13-6 0-15,9-12 0 16,8-10 0-16,8-4 0 16,0-8-26-16,-1-18 13 15,-4-6-2-15,-9-4 15 16,-6-1 10-16,-8-7 8 15,-4 4 8-15,-3 4-26 16,-6 6 0-16,-5 12 0 16,-6 14 0-16,2 4 0 15,-4 18 0 1,0 16 0-16,0 2 0 0,0 4 0 0,0 0 0 16,0-4 0-16,0-5 0 15,8-12 0-15,5-2 0 16,7-11 0-16,3-6 0 15,4 0 0-15,1-18 0 16,3-5 0-16,6-4 0 16,0-8 0-16,-1 3 0 15,-1 4 0-15,-6 10 0 16,-4 6 0-16,-8 12 0 16,-3 0 0-16,-5 14 0 0,-5 12 0 15,-2 4 0-15,-2 2 0 16,0-4 0-16,0-2 0 15,0-3 0-15,0-14 0 16,8-4 0-16,2-5 0 16,7-5 0-16,0-14 0 15,8-12 0-15,4-5 0 16,4-4 0-16,5 4 0 16,1 2 0-16,0 14 0 15,-6 12 0 1,-4 8 0-16,-4 0 0 0,-6 18 0 15,-2 8 0-15,-7 2 0 0,-3 2 0 16,-7-8 0-16,0-4 0 16,-20-8-65-16,-2-6-1166 0</inkml:trace>
  <inkml:trace contextRef="#ctx0" brushRef="#br0" timeOffset="89508.01">14311 16525 1318 0,'0'0'524'16,"0"0"-276"-16,0 0 87 16,0 0 2-16,0 0-49 0,0 0-84 15,0 0 37-15,-94-36-21 16,92 34-43 0,-1 0-42-16,3-2-66 0,0 4-69 15,0-8 0-15,31-2 0 16,43-8 0-16,51-8 0 15,66-14 0-15,32-1 0 16,0 5 0-16,-20 6 0 16,-50 20 0-16,-47 2-453 15,-33 8-932-15</inkml:trace>
  <inkml:trace contextRef="#ctx0" brushRef="#br0" timeOffset="90002.02">19285 16844 886 0,'0'0'2023'0,"0"0"-1331"0,0 0-428 0,0 0-33 16,0 0-231-16,0 0 0 15,0 0 0-15,27-64 0 16,-25 82 0-16,-2 18 0 15,0 8 0-15,-4 14 0 16,-18 0 0-16,-12 4 0 16,-41 15 0-16,3-15 0 15,3-16-2328-15</inkml:trace>
  <inkml:trace contextRef="#ctx0" brushRef="#br0" timeOffset="169331.31">29308 11332 1813 0,'0'0'383'15,"0"0"-138"-15,0 0 101 16,0 0-132-16,0 0-121 15,0 0-27-15,4-51 45 16,-6 43-28-16,-16-2-23 16,-7 0-24-16,-10-4-21 15,-7 0 5-15,-10 0-19 16,-8 0 10 0,-9 4-11-16,-7 6 6 0,-4 4-5 15,2 2 25-15,5 20 10 16,6 8 7-16,11 8-13 0,12 5 6 15,7 4-15 1,14 6-12-16,4 3-8 0,3 4 5 16,3 0-5-16,-2 4 5 15,-1 0-4-15,3-1 7 16,1 1 9-16,6-2-2 16,4-2 7-16,2-3-7 15,0-6-14-15,13-2 26 16,9-8-8-16,5 0-4 15,2-9 7-15,5-4-13 16,-1-6 11-16,5-4-7 0,0-4 1 16,2-2 7-16,2 0-8 15,-1-2 10 1,1-2 10-16,0-2-11 0,3 0 4 16,-1-2-27-16,1 0 0 15,3-4 0-15,2 0 0 16,-2 0 0-16,2 0 0 15,-3-4 0-15,-5-2 0 16,-2-4 0-16,-7 2 0 16,-2-2 0-16,-2-2 0 0,-2 0 0 15,0-2 0-15,2-2 0 16,-2-2 0-16,4-4 0 16,-2-2 0-16,0-4 0 15,-2-2 0-15,-5-6 0 16,-2-4 0-16,-3-5 0 31,-3-7 0-31,-3-2 0 0,-1-4 0 0,-4-2 0 16,-2 0 0-16,-1 0 0 15,-3-1 0-15,0 1 0 16,-7 4 0-16,-16 0 0 16,-8 0 0-16,-8 3 0 15,-11 3 0 1,-6 4 0-16,-28 0 0 0,14 12-248 0,8 10-1094 0</inkml:trace>
  <inkml:trace contextRef="#ctx0" brushRef="#br0" timeOffset="175473.87">29252 12821 476 0,'0'0'572'0,"0"0"-484"16,0 0-24-16,0 0 52 0,0 0-9 15,0 0 27 1,-12-92-15-16,12 74 8 0,0 0 34 16,0 2-39-16,0 2-1 15,0 2-39-15,-8 0 0 31,-12 2-48-31,-5 2-4 0,-6 0-5 0,-4 2-10 16,-4 0-6-16,-1 4-5 16,-4 2-4-1,-3 0 0-15,1 2 1 0,-6 10 0 16,1 6-1-16,0 0 0 0,-1 4-1 16,1 2 1-1,2 2 0-15,0 4-7 0,0 0 7 16,2 7-29-16,2 0-36 15,1 5-13-15,2 5-14 16,3 3 15-16,4 4 46 16,6 0 30-16,5 2-14 15,4 2 15-15,6-2 10 16,3 1 10-16,5-1 33 16,3-2-12-16,3 2-3 15,0-2-1-15,0-2-3 16,5 1-22-16,10-5 6 0,5-4-16 15,5-2 18-15,6-6 31 16,7-8-8-16,5-4-2 31,5-2-15-31,6-6-13 0,0-2 6 0,3-2-18 16,-1-2 5-16,-1-3 3 16,1-2-8-16,-4-1-1 15,-4 1 0-15,0-5 0 16,-2 0 1-16,-1 0 6 15,-3 0 5-15,-2 0-6 32,-2-9 6-32,-2-5 1 0,-1-4-13 15,-1-2 0 1,-1-4 6-16,3-4-5 0,-1-6-1 16,4-4 0-16,-2-4 1 15,-1-6 4-15,-3-2 18 16,-2-3 11-16,-6-1 42 15,-4-2-21-15,-9-2 48 16,-3 0 2-16,-9-4-27 16,0-3-5-16,0 1-19 15,-13 0-27-15,-7 2 9 16,-1 2-20-16,2 6-5 16,-4 5-4-16,-4 8-7 0,-2 2 12 15,-4 7-12-15,-5 2 0 16,-1 6 7-16,-4 0-6 15,5 6-2-15,-11 0-63 16,13 6-234-16,5 2-607 0</inkml:trace>
  <inkml:trace contextRef="#ctx0" brushRef="#br0" timeOffset="179930.44">29530 13976 954 0,'0'0'276'16,"0"0"-67"-16,0 0-26 0,0 0-94 16,0 0-40-16,0 0-25 15,0-42 31-15,0 30 38 16,-2 0 13-16,-2 0-6 15,-3-2-10-15,0 0-7 16,-4 2-30-16,-3-2-20 16,1 2-18-16,-3 4 3 15,-3-4-17-15,-6 6 7 16,-4 0-8-16,-6 2-14 16,-5 4-20-16,-7 0-34 15,-2 0 19-15,-2 0 17 16,-1 0 13-16,-4 0 18 0,3 0 1 15,2 0 0-15,-1 2 2 16,6 6-1-16,3 0 8 16,3 6 0-16,3 4-8 15,1 4-2-15,1 6 1 16,0 4-24-16,2 4-1 16,2 4 6-16,-3 3 16 15,5 1 2-15,0 2 2 16,6 2-2-16,-2 0 1 15,5-2 0-15,4-2-1 16,2-3 1-16,4-5-6 0,3 0 5 16,3-6 2-16,1 2-1 15,3-2 0-15,0-2 0 16,0 0 8-16,0 2-6 16,14-4 17-16,1 2 2 15,1-4-20 1,1 0 18-16,4 0 16 0,-1 2-4 15,1-3 30-15,9-1-25 16,1-4 8-16,5 0-10 16,2-4-19-16,4-5 10 15,1 2-18-15,-3-3-6 0,-1 0 7 16,-1 0-7 0,-2-4 0-16,-4 2 4 0,-1-2-4 15,-2 0 7 1,-1 0-8-16,-1-4 1 15,2 2 4-15,2-2-5 16,0 0-2-16,0 0 2 16,1 0 0-16,-3-2 7 15,2-6-7-15,-2-2 1 16,-2-4 3-16,-3-2-4 16,1 2 0-16,0-8 1 0,-2-1 1 15,4 1 8 1,0-4-9-16,2 2 0 0,0-6 0 15,2 4-1-15,1-2 0 16,-6 2 7-16,-1 2-1 16,-3 2 15-16,-6-6 16 15,1 4-15-15,-3-4 36 16,1 0-25-16,1-2-3 16,-3-2-6-16,1 0-6 15,-1 1 7-15,-4 1-7 16,0 0 21-16,-4-2 28 0,-3 4-16 15,-2-6 6-15,0 2-3 16,0 0-6-16,-11-4-20 16,-5 0-14-16,-1 0-2 15,-4-4-6-15,-1-1-6 16,-3 3-1-16,-6 2-25 16,-5 6-22-16,-26 2-75 15,4 8-198-15,5 6-540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14:36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1980 4614 1016 0,'0'0'293'0,"0"0"-125"15,0 0 37-15,0 0-31 16,0 0-41-16,0 0-7 16,0 0 63-16,-29 18-35 15,29-18-18-15,0 0 26 16,0 0 68-16,0 0 53 0,-2 0-15 15,2-6-40-15,0-8-78 16,0-8-63-16,0-7-21 16,0 0-38-1,0-4-28-15,0 8 0 0,0 7 0 16,0 5 0-16,0 11 0 16,0 2 0-16,0 15 0 15,0 35 0-15,-2 36 0 16,2 34 0-16,0-1 0 15,0-21 0-15,6-30 0 16,8-24 0-16,3-4-3 0,1-4-10 16,5-8 12-16,-4-20-6 15,4-8 7-15,2-18 24 16,4-24-24-16,4-16 0 16,0-8 0-16,-4-4 0 15,-2 5 0-15,-9 15 0 16,-7 16 0-1,-6 20 0-15,-3 14 0 0,0 8 0 16,0 30 0-16,2 14 0 16,4 10 0-16,-2 3 0 0,3-7 0 15,2-10 0 1,-2-14-45-16,0-12 25 0,-3-10 1 16,-1-12 17-1,2 0 2-15,4-14 0 0,6-22 9 16,6-10-9-16,2-10 6 15,-1-2-9-15,-1 6 3 16,-8 10 0-16,-4 16 9 16,-4 17-1-16,-5 9 7 15,5 9-15-15,1 24 0 16,6 15 0-16,6 7 0 16,2 3 1-16,5-4-7 15,2-10-22-15,-4-12-116 0,-6-24-165 16,-5-8-318-1,-12-2-343-15</inkml:trace>
  <inkml:trace contextRef="#ctx0" brushRef="#br0" timeOffset="203.59">2069 4221 1790 0,'0'0'1411'0,"0"0"-1160"0,0 0-108 16,0 0-112-16,0 0-31 16,0 0-349-16,0 0-814 0</inkml:trace>
  <inkml:trace contextRef="#ctx0" brushRef="#br0" timeOffset="742.83">4277 4881 1603 0,'0'0'773'0,"0"0"-318"16,0 0 7-16,0 0-180 16,-22-111-75-16,11 85-68 0,-9 0-46 15,-5 4-11 1,-6 8-82-16,-9 10 0 0,-4 4 0 15,-5 26 0-15,-5 18 0 16,5 10 0-16,6 4 0 16,12-1 0-1,14-7 0-15,15-12 0 0,2-10 0 16,11-12 0-16,18-12 0 16,4-4 0-1,2-2 0-15,1-20 0 16,-1-8 0-16,-6-6 0 15,-4-4 0-15,-4-2 0 16,-6 3 0-16,-6 9 0 0,-4 10 0 16,-3 16 0-16,0 4 0 15,0 24 0-15,5 20 0 16,6 13 0-16,7 5 0 16,9-4 0-16,12-10 0 15,34-30-167-15,-4-12-450 16,-7-6-532-16</inkml:trace>
  <inkml:trace contextRef="#ctx0" brushRef="#br0" timeOffset="1833">5855 4521 1809 0,'0'0'815'0,"0"0"-530"16,0 0 7-16,0 0-105 15,0 0-77-15,0 0-58 16,-63-102 4-16,32 102-35 16,-4 0-14-16,-5 16 25 15,-1 12-13-15,8 8 8 16,10 7-9-16,12 1-3 16,11 0 0-16,7-2-1 15,24-2 7-15,10-2-11 16,5-4-9-16,4 0 17 15,-6 0-17-15,-9 3 0 0,-10-1-1 16,-16 0 0-16,-9 0-18 16,-11-2 17-16,-23-2-6 15,-10-4 1-15,-3-8-21 16,3-8-5-16,3-10 32 16,10-2-5-16,16-10 5 15,11-20 14-15,4-6-14 16,23-10 0-1,20-7 0-15,8 2 2 0,5 1 1 16,2 6-3-16,-5 13-1 16,-6 13 0-16,-6 16 1 15,-10 2 3-15,-4 22 9 16,-10 18 3-16,-5 11-4 0,-4 0-11 16,-1 2-1-1,-5-9-11-15,2-10-36 0,0-10 29 16,2-14 17-16,5-10 2 15,1 0 36-15,13-12 9 16,6-16 2-16,9-8-13 16,3-8-7-16,1-5 3 15,-3 6-4-15,-8 4 16 16,-11 12 3 0,-6 14-21-16,-7 12-3 0,-1 1-16 0,4 18-4 15,-1 15 6-15,5 7-7 16,1 5 0-16,-1-3 0 15,-1-8 0-15,-1-12-9 16,-1-8-12-16,1-12 4 16,1-2 17-1,6-8 6-15,0-16-5 0,6-6 11 16,2-4-11-16,2-4 0 16,3-1-1-16,2 3-12 0,-8 10 12 15,-1 11-8-15,-7 12 8 16,-7 3 15-16,1 12-9 15,-5 16 9 1,0 3-15-16,-2-1 10 0,-1-6-21 16,1-6-22-16,-1-10 3 15,4-8 25-15,3 0 5 16,7-18 25-16,7-12-20 16,4-5-4-16,-2 3 14 15,-3 4-15-15,-3 8 12 16,-5 12 9-1,-5 8-21 1,1 0 0-16,5 23 0 16,4 4 0-16,6 4 0 0,2-2-24 15,-2-7-192 1,-9-19-252-16,-7-3-398 0,-13-7-1097 0</inkml:trace>
  <inkml:trace contextRef="#ctx0" brushRef="#br0" timeOffset="1959.16">6663 4255 2054 0,'0'0'1076'0,"0"0"-906"0,0 0 33 16,0 0-203-16,0 0-175 16,0 0-955-16</inkml:trace>
  <inkml:trace contextRef="#ctx0" brushRef="#br0" timeOffset="2273.65">7523 4373 2862 0,'0'0'628'0,"0"0"-311"0,0 0-28 15,0 0-289-15,0 0 0 16,0 170 0-16,0-17 0 16,0 24 0-16,0-1 0 15,0-18 0-15,0-45 0 16,0-27 0-16,0-32 0 16,0-18 0-16,5-6-33 15,-2-12-120-15,-1-14-29 16,0-4-1-16,7-68-326 15,-1 2-276-15,4-4-147 0</inkml:trace>
  <inkml:trace contextRef="#ctx0" brushRef="#br0" timeOffset="2868.19">7675 4656 1497 0,'0'0'1055'0,"0"0"-436"16,0 0-281-16,0 0-161 15,0 0-118-15,0 0-32 16,0 0 0-16,87 110-27 15,-56-67-38-15,-10-2-77 16,-15 1-100-16,-6-2-96 16,-22-3 16-16,-23-5 49 0,-6-8 147 15,-3-8 99 1,14-6 43-16,13-10 229 16,19 0 36-16,8-14-32 0,22-16-90 15,27-14-149-15,15-10 16 16,17-9-28-16,8-9-10 15,5-4-12-15,-3 0-3 16,-13 2 0-16,-18 7 6 16,-17 13 5-16,-20 10 34 15,-13 14 22-15,-10 8-4 16,0 14 17-16,-6 8-43 16,-17 10-36-16,-10 30-1 15,-8 17-4-15,-1 12 4 16,6 10 6-16,14 1-6 15,13-2 3-15,9-8-3 16,23-9 0-16,25-15 1 16,12-14 0-16,11-16 13 0,4-16-13 15,-4 0 0-15,-7-22 7 16,-8-12-8-16,-11-11 0 16,-9-5 9-16,-15-6 6 15,-9 2 18-15,-12 6-33 16,0 14 0-16,-18 18 0 15,-16 16 0-15,-6 14 0 16,-5 30 0-16,6 12 0 16,5 10 0-16,18 1 0 15,16-6 0-15,10-8 0 16,34-11 0-16,18-16 0 16,17-16 0-16,2-10 0 15,-2 0 0-15,-12-24-86 0,-30-18-140 16,-16 3-376-16,-21 8-407 15</inkml:trace>
  <inkml:trace contextRef="#ctx0" brushRef="#br0" timeOffset="4701.26">10237 4373 971 0,'0'0'839'0,"0"0"-545"16,0 0 203-16,0 0-139 16,0 0-130-16,0 0-44 15,0 0-28-15,-35-8-87 16,3 32-38-16,-3 12 11 16,-3 10 30-16,5 7-3 15,8 1-40-15,14 0-5 16,11-6-17-16,3-8-6 15,34-10 30-15,19-12-20 0,11-12 7 16,10-6-6-16,6-8-11 16,-2-18-2-16,-13-6-8 15,-7-6 3-15,-17 0 6 16,-13 0 0-16,-13 5 8 16,-9 10 4-16,-9 9-2 15,0 11 14-15,0 3-24 16,-2 13-15-16,-11 19 8 15,1 12-2-15,5 2 9 0,7 0-6 32,0-4 12-32,23-10-5 0,8-12-1 0,7-10-2 15,-1-10 1-15,0 0 1 16,-6-24 0-16,-9-8 11 16,-6-8-11-16,-10-6 0 15,-6-4-15-15,0 0-30 16,-18 6 15-16,-8 12-6 15,-5 11 11-15,2 20 8 16,2 1-2-16,5 15 11 16,11 15-1-16,11 5-3 15,0-3 6-15,31-4 6 0,11-8 0 16,12-12 12 0,8-8-11-16,5-2 11 0,-1-20-6 15,-3-8-6-15,-7-4 16 16,-10-2 20-16,-10 1 17 15,-14 8 5-15,-6 6-19 16,-12 11 35-16,-4 10-23 16,0 0-51-16,0 22 0 15,-2 19 0-15,-4 9 0 16,1 10 0-16,5-2 0 16,0-6 0-16,0-8 0 0,7-16-14 15,1-9 13-15,-3-14-28 16,1-5 29-16,4-4 9 15,3-22-7-15,5-8 8 16,4-10-10-16,2-6 0 16,3 0-6-16,0 5 6 15,-4 13 0-15,-2 13-1 16,0 12-8-16,1 7 3 16,5 3 5-16,2 16 1 15,7 4-1-15,1 3 1 16,5-4 0-16,-1-2-11 0,-1-6 11 15,-3-6 0-15,-1-6-28 32,0-2-8-32,-4 0 7 0,-4-10-13 0,-2-6 21 15,-1-5 21-15,-4-2 0 16,-4-9 7-16,-3-4-1 16,-1-5-4-16,-4 3 37 15,-2 6-24-15,-3 12 18 16,-4 12 22-16,0 8-40 15,0 16-15-15,0 24 0 16,-6 15 0-16,-4 9 9 16,6 0-9-16,-1-4-6 15,5-14 4-15,0-10-11 0,0-16-10 16,0-10-8-16,5-10 4 16,6 0 26-16,5-24 1 15,6-12 0-15,5-8-6 31,6-8 7-31,1-2-2 0,1 6 2 0,-6 9-1 16,-4 15 1-16,-8 14-1 16,1 10 0-16,1 2 13 15,0 23 2 1,6 7 6-16,6 1-15 16,2 4-5-16,5-5 0 15,7-6 0-15,3-10-1 16,4-8 10-16,4-8-9 15,0 0 12-15,-1-18-4 16,-2-10 0-16,-3-5 31 16,-8-7-40-16,-5-3 0 15,-5-1 0-15,-12-3 0 16,-7 5 0-16,-13 6 0 16,0 10 0-16,-15 12 0 15,-23 14 0-15,-9 4 0 0,-7 30 0 16,-1 16 0-16,6 10 0 15,13 2 0-15,16 1 0 16,20-7 0-16,10-10 0 16,38-10 0-16,21-12 0 0,20-14-3 15,43-12-151-15,-23-18-328 16,-16-8-480-16</inkml:trace>
  <inkml:trace contextRef="#ctx0" brushRef="#br0" timeOffset="5802.95">13636 4345 2065 0,'0'0'768'0,"0"0"-466"16,0 0 36-16,0 0-86 15,0 0-135 1,0 0-75-16,0 0-34 0,-94 46 2 15,61 6 9-15,4 7-19 16,13-1 0-16,16-4 0 16,4-8 1-16,37-12-1 15,19-16-43-15,11-18-50 16,4-2-72-16,-3-30-29 16,-10-14 52-16,-11-12 88 0,-10-6 47 15,-14-9 7-15,-8-1 45 16,-5 4 46-16,-7 10 63 15,-5 16 50-15,-2 18 18 16,0 18-66-16,0 8-156 16,-2 22 0-16,-10 24 0 15,3 16 0-15,3 10 0 16,4 2 0-16,2 1 0 16,0-11 0-16,0-10 0 15,0-16 0-15,0-14 0 16,2-14 0-16,-2-10 0 15,0-2 0-15,0-24 0 0,0-8 0 16,2-6 0 0,6-2 0-16,6 4 0 0,1 9 0 15,6 11 0-15,4 10 0 16,4 8 0 0,6 0 0-16,9 2 0 15,6 11 0-15,3-2 0 0,2-3 0 16,-3-2 0-16,-10-6-51 15,-8 0 7-15,-14-3 23 16,-9-13 18-16,-11-5 2 0,0-1 1 16,-14 4 0-16,-17 2 12 15,-6 11-10-15,-11 5 4 16,0 5 3-16,3 22-2 16,11 9 19-16,19 4-10 31,15 2-1-31,22 0 9 0,56-4-24 0,49-14-41 15,45-18-157-15,13-6-177 16,-12-18-147-16,-46-12-34 16,-46 2 66-16,-30 2 235 15,-19-2 255-15,-9-2 300 0,-5-2 302 16,-11 0-95 0,-7 9-167-16,-15 11-65 0,-21 11-80 15,-11 1-80-15,-7 15-62 16,-4 21 0-16,3 8-53 15,6 6 0-15,9 1 0 16,13-5 0-16,17-8 0 16,10-6 0-16,6-12 0 31,27-12 0-31,14-8 0 16,9-4 0-16,6-24 0 15,0-12 0-15,-2-14 0 16,3-24 0-16,-5-33 0 15,-16-33 0-15,-15 6 0 0,-25 25 0 16,-2 39 0-16,-15 40 0 16,-14 16 0-16,-7 18 0 15,-9 20 0-15,10 66 0 16,12 8 0-16,17 3 0 16,6-9 0-16,24-18 0 15,14 4 0-15,11 5 0 16,3-14 0-16,1-10 0 15,-2-15 0-15,-11-12 0 16,-9-10 0-16,-12-6-141 16,-19-2-201-16,-7-4-262 0,-13-2-94 0</inkml:trace>
  <inkml:trace contextRef="#ctx0" brushRef="#br0" timeOffset="7495.7">16862 4467 1918 0,'0'0'962'15,"0"0"-588"-15,0 0 122 16,0 0-296-16,65-110-54 16,-50 80-146-16,-7 2 0 15,0 4 0-15,-8 4 0 16,0 4 0-16,-8 6 0 15,-15 8 0-15,-16 2 0 16,-10 12 0-16,-6 20 0 16,1 10 0-16,14 2 0 15,15 0 0-15,19-4 0 16,6-11 0-16,17-10 0 0,15-9 0 16,4-10 0-16,-1 0 0 15,-1-6 0-15,-5-12 0 16,-7 0 0-16,-7 2 0 15,-6 9 0-15,-7 7 0 16,1 0 0-16,-3 27 0 16,0 46 0-16,0 43 0 15,7 43 0-15,3 17 0 16,1-8 0-16,-1-37 0 16,-10-45 0-16,0-26 0 15,-10-16 0-15,-21-2 0 16,-15-6 0-16,-14-7 0 15,-9-26 0-15,-5-5 0 16,3-36 0-16,10-22 0 16,19-32 0-16,29-34 0 15,31-25 0-15,51-7 0 16,16 29 0-16,33 17 0 16,-3 28 0-16,-12 20 0 15,-1 7 0-15,-37 26 0 16,-12 7 0-16,-1-1 0 15,-6 3 0-15,-8 2 0 0,-20 10 0 16,-14 2 0 0,-4 4 0-16,-6 0 0 0,-17 4 0 15,-3 0 0-15,-1 0 0 16,3 0 0-16,8 6 0 16,9 2 0-16,7 0 0 15,13 0 0-15,28 0 0 16,14-4 0-16,17-4-20 15,1 2-40-15,-2-2 5 16,-13 6-32-16,-17 4 12 16,-19 6 30-16,-15 6-3 0,-7 9 27 15,-3 2 20-15,-12 6 1 16,2-3 1-16,5-2 0 16,8-6 0-16,0-8 7 15,34-8-8-15,13-10 0 16,18-2-24-16,8-10-30 15,3-16 24-15,-5-10 9 16,-9-6 21-16,-10-5 1 16,-17 0 8-16,-12-2 29 15,-14 9 11-15,-9 10 13 16,0 12 13-16,-25 16-39 16,-11 2-27-16,-6 26-9 0,-5 18-12 15,3 8 11-15,9 2 0 16,8-1-4-16,15-11 4 15,10-10 1-15,2-12 0 16,9-12 14-16,17-8-5 16,9-4 21-16,2-20-4 15,5-6-8-15,1 0 10 16,-7 2-17-16,-5 7-1 16,-7 12 7-16,-6 9-16 15,-2 0 9-15,-3 8-8 16,0 14-2-16,1 2 4 0,-1 0-4 15,1-4-6-15,1-6-22 16,3-10-17-16,4-4 31 16,2-12 4-16,1-18 5 15,2-8-1-15,-3-11 8 16,-1-5-2-16,-1-6 18 16,-2-2 0-16,-3 4 22 15,-5 6-1-15,-3 16 21 16,-7 18-32-16,-2 18-28 15,0 18 0-15,0 52 0 0,0 50 0 16,-2 51 0-16,2 17 0 16,0-9 0-16,0-25 0 15,0-51 0-15,0-30 0 16,0-23 0-16,0-17 0 16,-13-7-141-16,-6-10-123 15,-16-20-187-15,4-24-318 16,4-15-59-16</inkml:trace>
  <inkml:trace contextRef="#ctx0" brushRef="#br0" timeOffset="8093.65">18675 4407 1741 0,'0'0'728'0,"0"0"-427"16,0 0-12-16,0 0-94 15,0 0-72-15,0 0-87 16,114 85-36-16,-104-47-18 15,-10 2-187-15,-8 4-93 16,-30-2 0-16,-13 0 56 16,-7-4 138-16,-3-4 83 15,9-8 21-15,11-6 123 16,15-9 60-16,16-7 13 16,10-4 7-16,19-3-20 15,29-20-117-15,24-14-50 0,30-17-16 16,27-24-39-1,-4-2-60-15,-15-2-1 0,-23 1 0 16,-32 11 44-16,-8-4 56 16,-7 0 56-16,-24 16 74 15,-16 18 66-15,-2 19-13 16,-27 21-27-16,-12 18-96 16,-3 35-20-16,-1 17 22 15,3 12-20-15,8 4-9 16,9 1 3-16,10-9-27 0,15-10 7 15,0-14 4 1,13-12-19-16,16-16 34 0,5-14-23 16,4-12-2-16,2-2 19 15,-2-24-23-15,-1-8 9 16,-1-4 1-16,-5-2 2 16,-6 5 15-16,-7 12-4 15,-9 10 21-15,-3 13-50 16,-4 0 0-16,-2 18 0 15,2 18 0-15,4 9 0 16,-2 1 0-16,5-2 0 0,4-6 0 16,5-8 0-16,4-10 0 31,5-12 0-31,7-5-29 0,3-3-76 0,21-23-189 16,-9-7-417-16,-4-4-996 0</inkml:trace>
  <inkml:trace contextRef="#ctx0" brushRef="#br0" timeOffset="10867.79">20700 4425 1861 0,'0'0'755'16,"0"0"-377"-16,0 0 74 16,0 0-220-16,0 0-128 15,0 0-26-15,0 0 1 0,-2-54-22 16,2 54-10 0,0 0-35-16,0 14-5 15,0 12-6-15,0 8-1 0,0 9 9 16,0-1-9-16,9 0-1 15,7-6-8-15,4-8 3 16,4-8-15-16,7-12 6 16,3-8 12-16,2 0-3 15,-1-24 1-15,1-10 5 16,-1-8 8-16,-3-5-7 16,-5 1 13-16,-5 6-6 15,-9 10 4-15,-4 14 13 0,-4 12-6 16,-3 4-19-16,0 17-9 15,0 16 9-15,7 13 0 16,4 2 2-16,7-1-1 16,5-7-1-16,2-10-9 15,2-10-11-15,0-12 19 16,2-8-3-16,0-2 4 16,1-20 7-16,-1-10-5 15,2-7 8-15,-2-2-10 16,0-4-6-16,-4 5 6 15,-5 8 1-15,-6 10 9 16,-7 14-8-16,-3 8-2 16,2 8-7-16,2 22-4 0,9 11 11 15,2 3 1-15,10 0-1 16,8-8 8-16,5-8-7 16,3-16 8-16,2-12-5 15,0 0-4-15,-5-26-2 16,-4-14 2-16,-1-13 0 15,-6-5 7-15,-6-12-7 16,-3-6 7-16,-4-6-7 16,-6-1 0-16,-8 11 0 15,-1 20 0-15,-5 26 0 16,0 26 0-16,-18 45 0 0,-12 50 0 16,5 38 0-1,4-7 0-15,19-21 0 0,2-33 0 16,23-26 0-16,16 0 0 15,15-6 0-15,13-12 0 16,4-24 0-16,-2-8-12 16,-5-36 1-16,-8-20-1 15,-7-26 12-15,-7-26 0 16,-6-31 0-16,-11 13 0 16,-11 28-2-16,-10 39 1 15,-4 43 1-15,0 14 38 16,0 6-38-16,-12 54 0 15,-1 47 0-15,1 31 0 16,8-4 0-16,4-25 0 16,0-37 0-16,0-26 0 15,4 0 0-15,4-8 0 16,-2-4 0-16,-1-18 0 16,-3-10 0-16,2-4 0 15,4-26 0-15,7-12 0 16,5-10 0-16,7-6 0 0,1 5 0 15,1 11 0-15,-2 16 0 16,-5 18 0-16,1 8 0 16,-1 28 0-16,0 16 0 15,-2 10 0-15,-7 7 0 16,-1-3 0-16,-10-6-18 16,-2-12-170-16,-2-10-110 15,-49-20-174-15,-1-10-185 16,-1 0-463-16</inkml:trace>
  <inkml:trace contextRef="#ctx0" brushRef="#br0" timeOffset="11041.74">21906 4257 2576 0,'0'0'680'0,"0"0"-382"0,0 0-119 16,178-34-103-16,-91 26-76 15,-4-2-27-15,-28-13-220 16,-24 4-398-16,-31-3-421 0</inkml:trace>
  <inkml:trace contextRef="#ctx0" brushRef="#br0" timeOffset="11169.17">21139 3918 2246 0,'0'0'806'0,"0"0"-551"15,0 0 16-15,0 0-261 16,172 18-10-16,-89 2-761 0</inkml:trace>
  <inkml:trace contextRef="#ctx0" brushRef="#br0" timeOffset="11703.38">23860 4466 1413 0,'0'0'1564'0,"0"0"-1031"16,0 0-179-16,0 0-122 15,0 0-232-15,58-117 0 16,-14 89 0-16,10 0 0 16,6 6 0-16,-4 6 0 15,-5 10 0-15,-10 6 0 16,-10 14 0-16,-12 22 0 16,-10 14 0-1,-9 8 0-15,0 5 0 0,0-5 0 16,-11-8 0-16,2-14 0 15,3-12 0-15,4-14 0 16,2-10 0-16,0-4 0 16,2-22 0-16,15-12 0 15,6-7 0-15,4-1 0 16,-1 0 0-16,3 6 0 0,0 10 0 16,-3 12 0-16,1 16 0 15,2 2 0-15,5 18 0 16,-1 20 0-16,0 9 0 15,-2 4 0-15,-8 2 0 16,-3-7 0-16,-9-4 0 16,-1-12-116-16,-6-6-157 15,-2-8-241-15,0-12-418 0</inkml:trace>
  <inkml:trace contextRef="#ctx0" brushRef="#br0" timeOffset="12065.04">25022 4121 2111 0,'0'0'858'0,"0"0"-284"15,0 0-203-15,0 0-189 16,0 0-182-16,0 0 0 16,0 0 0-16,-10-73 0 15,10 89 0-15,18 11 0 16,11 5 0-16,13 4 0 0,9-2 0 15,12 0 0 1,3-8 0-16,-1-4 0 0,-7-6 0 16,-14-6 0-16,-17-6 0 15,-11-2 0-15,-12-2 0 16,-4 0 0-16,0 0 0 16,0 0 0-1,-6 6 0-15,-19 8 0 0,-10 6 0 16,-15 8 0-16,-8 8 0 15,0 1 0-15,3 0 0 16,6-2 0-16,7 5-285 0,15-10-332 16,17-8-488-16</inkml:trace>
  <inkml:trace contextRef="#ctx0" brushRef="#br0" timeOffset="12269.74">25583 4543 1993 0,'0'0'958'16,"0"0"-448"-16,0 0-161 16,0 0-187-1,0 0-106-15,0 0-11 0,0 0-22 0,-148 87-23 16,95-51 0-16,1-2-21 16,10-4-81-16,13-6-200 15,25-12-217-15,4-6-373 16,6-6-518-16</inkml:trace>
  <inkml:trace contextRef="#ctx0" brushRef="#br0" timeOffset="12765.67">26130 3974 2340 0,'0'0'726'0,"0"0"-249"16,0 0-228-16,0 0-93 31,145-114-75-31,-87 102-39 16,4 10-17-16,-4 2-25 0,-6 0 0 0,-12 22 0 31,-15 8 0-31,-17 8 0 16,-8 8 0-16,-16 2-14 15,-24 0-14-15,-10-8-4 16,-6-5-1-16,0-9 27 16,6-8 6-16,11-8 0 15,12-4 8-15,14-4 1 0,11-2 27 16,2 0 24-16,15 0-60 16,20 0 0-16,13 0 0 15,7-2 0-15,3 2 0 0,2 0 0 16,-4 16 0-16,-9 12 0 15,-12 6 0-15,-10 6 0 16,-16 4 0-16,-9-2 0 16,0-3 0-1,-21-7 0-15,-16-6 0 0,-15-6 0 16,-10-8 0-16,-9-4 0 0,-5-6 0 16,4-2 0-16,8 0-45 15,6 0-242-15,16 0-469 16,19 0-788-16</inkml:trace>
  <inkml:trace contextRef="#ctx0" brushRef="#br0" timeOffset="12970.67">27233 4664 2850 0,'0'0'891'16,"0"0"-764"-16,0 0-2 16,0 0-22-16,0 0-103 15,-165 159 0-15,89-100-203 16,3-6-810-16</inkml:trace>
  <inkml:trace contextRef="#ctx0" brushRef="#br0" timeOffset="14773.37">5599 6332 1802 0,'0'0'507'0,"0"0"-335"16,0 0 150-16,0 0-41 16,0 0-100-16,0 0 26 15,19-10 43-15,-16 6-65 16,-3-2-55-1,0-2-71-15,0-5-59 0,-3-4 0 16,-12-5 0-16,-10 0 0 16,-4 4 0-16,-6 4 0 15,-5 10 0-15,-5 4 0 16,-1 14 0-16,-4 24 0 16,2 16 0-16,3 13 0 0,5 2 0 15,11 2 0 1,13-9 0-16,14-10 0 0,2-14 0 15,14-13 0-15,21-18 0 16,7-7 0-16,10-14 0 16,6-26 0-16,-2-14 0 15,-2-12 0-15,0-22 0 16,-4-31 0-16,-8-29 0 16,-11-7 0-16,-13 31 0 15,-11 38 0 1,-7 44 0-16,0 22 0 15,0 3 0-15,0 12 0 0,0 5 0 16,-5 8 0-16,-3 36 0 16,-4 32 0-16,1 35 0 15,2 25 0-15,6-8 0 16,3-26 0-16,0-29 0 16,8-25 0-16,7 2 0 15,5-4 0-15,20-4-381 16,-7-20-425-16,-1-16-271 0</inkml:trace>
  <inkml:trace contextRef="#ctx0" brushRef="#br0" timeOffset="15528.29">5975 6389 199 0,'0'0'2347'0,"0"0"-2007"16,0 0-83-16,0 0 52 15,0 0-146-15,0 0-68 16,0 0-5-16,52 61-26 15,-35-61-10-15,3-5-27 16,5-19-21-16,0-8 8 16,-6-5-14-16,-7-5 2 15,-8-2 14-15,-4 0-15 16,0 8 8-16,-18 8-8 16,-5 16-1-16,-6 12 15 0,0 12-15 15,-4 32 0-15,4 16 7 16,8 10-6-16,7 1 4 15,11-6 2-15,3-8 1 16,25-15 19-16,22-12-11 16,16-18 0-16,16-12-16 15,13-8 0-15,8-26 0 16,1-12 0-16,-8-12 0 16,-15-6 0-16,-16-3 0 15,-21 3 0-15,-22 8 0 16,-14 14 0-16,-5 16 0 0,-15 16 0 15,-17 10 0-15,-11 14 0 16,-5 28 0-16,-1 12 0 16,4 8 0-16,10-1 0 15,15-10 0-15,13-10 0 16,7-15 0-16,13-14 0 16,20-12 0-16,6 0 0 15,3-26 0-15,-2-10 0 16,-5-7 0-16,-6 0 0 15,-4 0 0-15,-7 5 0 0,-7 10 0 16,-2 10 0-16,-5 12 0 16,-1 6 0-16,-1 0 0 15,0 30 0-15,5 20 0 16,2 32 0-16,4 39 0 16,3 33 0-16,-3 17 0 15,-4-7 0-15,-9-17 0 16,0-42 0-16,0-22 0 15,-9-25 0-15,-4-10 0 16,-8 0 0-16,0-1 0 16,-6-6 0-16,-2-16 0 15,-2-15 0-15,-5-10 0 16,-5-8 0-16,1-27 0 0,3-16 0 16,8-32 0-1,18-37 0-15,11-34 0 0,42-9 0 16,14 24 0-16,2 41 0 15,-10 40 0-15,31-8-77 16,-8 12-490-16,-5 4-787 0</inkml:trace>
  <inkml:trace contextRef="#ctx0" brushRef="#br0" timeOffset="15828.53">7866 5631 2241 0,'0'0'837'0,"0"0"-509"16,0 0-88-16,-104 128-24 15,50-10-63-15,6 33-72 16,12 7-81-16,20-28 0 0,16-37 0 15,0-35 0-15,27-10 0 16,17 0 0-16,12-4 0 16,15-10 0-16,30-34-39 15,-17-4-706-15,-12-28-1006 0</inkml:trace>
  <inkml:trace contextRef="#ctx0" brushRef="#br0" timeOffset="16537.22">8803 5787 1781 0,'0'0'1175'0,"0"0"-875"16,0 0 186-16,0 0-276 15,0 0-119-15,0 0-59 16,0 0-11-16,0-14-21 15,-2 12 0-15,-3-2 0 16,-2-4 0-16,-6-4 0 16,-3-2 0-16,-4-1 0 15,-6 0 0-15,-3 3 0 16,-7 3 0 0,-7 9 0-16,-5 3 0 0,-10 29 0 15,-3 18 0-15,3 16 0 0,7 12 0 16,15 6 0-16,19 3 0 15,17-5 0-15,6-8 0 16,34-12 0-16,14-16 0 16,11-18 0-1,3-17 0-15,0-11 0 0,-9-11 0 16,-11-18 0-16,-15-12 0 16,-15-5 0-16,-16-4-8 15,-2 0-20-15,-18 4-5 16,-11 6-3-16,-7 10 15 0,1 12 12 15,2 5-3-15,4 9 12 16,8 4 31-16,8 0-1 16,7 0-7-16,6 3 8 15,0 4 1-15,4 4-32 16,18-4 0-16,14 1 0 16,6-1 0-16,4-3 0 15,0-4 0-15,-9 0 0 16,-8 0 0-1,-11 0 0-15,-9 0 0 0,-7 0 0 0,0 0 0 16,-2 7 0-16,3 7 0 16,-1 15 0-16,2 11 0 15,-2 10 0-15,3 8 0 32,-2 2 0-32,-3-2 0 15,0-7 0-15,0-9 0 16,0-12 0-16,4-14-89 15,7-16-390-15,1-8-405 16,0-16-627-16</inkml:trace>
  <inkml:trace contextRef="#ctx0" brushRef="#br0" timeOffset="16795.8">9146 5516 1460 0,'0'0'1425'15,"0"0"-891"-15,0 0-201 16,0 0-84-16,151-36-154 16,-82 58-95-16,0 22 0 15,-4 16 0-15,-7 16 0 16,-11 11 0-16,-18 19 0 16,-14-10 0-16,-15 3 0 15,-9-5 0-15,-30-18 0 16,-17 6 0-16,-13-8 0 15,-12-7 0-15,-39 5-51 0,18-18-478 16,15-14-699-16</inkml:trace>
  <inkml:trace contextRef="#ctx0" brushRef="#br0" timeOffset="18973.86">10458 5620 1776 0,'0'0'690'15,"0"0"-342"-15,0 0 104 16,0 0-184-16,0 0-74 16,0 0-74-1,0 0 4-15,-42-39 0 16,39 39-124-16,3 0 0 0,0 0 0 15,-2 0 0-15,2 0 0 16,0 0 0-16,0 0 0 16,0 0 0-16,2 5 0 15,25 19 0-15,13 15 0 16,20 7 0-16,17 8 0 16,14 2 0-16,9-4 0 15,0-6 0-15,-4-10 0 16,-16-9 0-16,-20-12 0 15,-20-8 0-15,-17-6 0 16,-17-1 0-16,-6 0 0 16,0-1 0-16,-2-12 0 0,-9 1 0 15,-3 4 0-15,-1 2 0 16,-1 6 0-16,-3 0 0 16,-10 12 0-16,-14 24 0 15,-13 17 0-15,-13 17 0 16,-11 10 0-16,-4 4 0 15,-1-1 0-15,9-11 0 16,16-10 0-16,15-18 0 16,18-14 0-16,19-14 0 15,8-12 0-15,42-10-155 16,11-20-330-16,10-8-582 0</inkml:trace>
  <inkml:trace contextRef="#ctx0" brushRef="#br0" timeOffset="19174.21">11425 6310 1729 0,'0'0'1431'15,"0"0"-962"-15,0 0-262 16,0 0-20-16,0 0-114 16,0 0-73-16,0 0 0 15,-162 135 0-15,92-83 0 0,-5-2 0 16,4-2 0-16,8-8 0 15,16-8 0-15,32-20 0 16,15-7-453-16,0-5-762 0</inkml:trace>
  <inkml:trace contextRef="#ctx0" brushRef="#br0" timeOffset="19703.46">11786 5919 606 0,'0'0'1832'15,"0"0"-1265"-15,0 0-241 16,0 0 51-16,0 0-124 16,0 0-118-16,0 0-135 15,29-96 0-15,7 94 0 16,12 2 0-16,6 2 0 15,4 22 0-15,-2 12 0 16,-8 6 0-16,-7 7 0 16,-14 1 0-16,-16 0 0 15,-11-4 0-15,0-2 0 16,-27-10 0-16,-4-6 0 16,-3-8 0-16,3-12 0 15,6-8 0-15,10 0 0 16,8-24 0-16,7-16 0 0,0-14 0 15,27-8 0-15,6-9 0 16,6 7 0-16,1 8 0 16,-3 14 0-16,-3 12 0 15,-3 14 0-15,-4 10 0 16,-3 6 0-16,3 6 0 16,2 24 0-16,0 12 0 15,2 12 0-15,-4 6 0 16,-5 5 0-16,-2-3 0 0,-7-4 0 15,-3-10 0-15,-4-10 0 16,1-10 0-16,-3-8 0 16,16-10-102-16,-2-4-541 15,4-6-758-15</inkml:trace>
  <inkml:trace contextRef="#ctx0" brushRef="#br0" timeOffset="19938.9">12975 5887 2421 0,'0'0'858'16,"0"0"-347"-16,0 0-205 0,0 0-306 15,0 0 0-15,0 0 0 16,0 0 0 0,-39 0 0-16,28 50 0 0,-10 33 0 15,-1-1 0-15,-5 10 0 16,-2 5 0-16,5-20 0 15,-3 4 0-15,5-9 0 16,5-16 0-16,5-14 0 16,8-14 0-16,6-26-24 15,20-2-582-15,7-10-420 0</inkml:trace>
  <inkml:trace contextRef="#ctx0" brushRef="#br0" timeOffset="20331.91">13154 6286 340 0,'0'0'2231'0,"0"0"-1556"16,0 0-199-16,0 0-217 16,0 0-144-16,0 0-115 15,114-26 0-15,-60 26 0 16,0 0 0-16,-2 18 0 16,-12 10 0-16,-13 11 0 15,-21 8 0-15,-6 10 0 0,-29 5 0 16,-21 2 0-16,-17-2 0 15,-5-4 0-15,3-8 0 16,11-10 0-16,16-11 0 16,15-11 0-16,16-10 0 15,11-6 0-15,5-2 0 16,30 0 0-16,19-14 0 16,19-4 0-16,14 0 0 15,9 0 0-15,4 4 0 16,-7 1 0-1,-8 5 0-15,-18 3 0 0,-20 2 0 16,-20 3 0 0,-18 0 0-16,-9 0 0 0,0 0 0 0,-43 0 0 15,1 0-30-15,0 7-810 0</inkml:trace>
  <inkml:trace contextRef="#ctx0" brushRef="#br0" timeOffset="22807.94">15184 5847 1091 0,'0'0'860'16,"0"0"-488"-16,16-129 124 16,-8 82-119-16,1 8-14 15,-2 13-144-15,-3 12-32 0,-4 8-56 16,0 6-131-1,0 9 0-15,0 27 0 0,0 32 0 16,0 38 0-16,5 26 0 16,2-5 0-16,1-27 0 15,3-34 0-15,3-24 0 16,6-2 0-16,6-2 0 16,13-7 0-16,3-20 0 15,7-11 0-15,2-20 0 16,-2-28 0-16,-7-18-56 15,-4-24 31-15,-16 1 20 16,-8-2 5-16,-11 0 1 0,-3 27 25 16,0 6 33-16,0 20-59 15,-7 26 0-15,0 12 0 16,-2 24 0-16,3 28 0 16,1 16 0-16,3 12 0 15,2 5 0-15,0-3 0 16,13-12 0-16,5-10 0 15,-3-15 0-15,1-18 0 16,-5-9 0-16,-4-13 0 16,-1-5 0-16,2-5 0 15,2-22 0-15,3-14 0 0,1-7 0 16,1-4 0 0,-1 8 0-16,-3 10 0 0,1 18 0 15,-4 14 0-15,5 2 0 16,6 24 0-16,3 16 0 15,6 10 0-15,3 4 0 16,2-3 0-16,-2-8 0 16,2-9 0-16,3-11 0 15,1-14 0-15,3-6 0 16,1-3 0-16,-4-12 0 16,-1-15 0-16,-7-9 0 0,-4-4 0 15,-10-8 0 1,-7-2 0-16,-8 2 0 0,0 3 0 15,-2 14 0-15,-15 11 0 16,-6 17 0-16,-1 3 0 16,-5 32 0-16,3 17 0 15,3 7 0-15,9 6 0 16,14-6 0-16,0-8 0 16,23-9 0-16,17-17 0 15,9-12 0 1,5-10 0-16,2-4 0 0,-6-20 0 15,-5-9 0-15,-7-3 0 16,-9-6 0-16,-4 0 0 0,-10 2 0 16,-4 10 0-16,-4 8 0 15,-5 14 0-15,1 8 0 16,-3 10 0-16,0 24 0 16,2 10 0-16,2 6 0 15,0-2 0 1,3-6 0-16,0-7 0 0,0-16 0 15,-1-6 0 1,1-12 0-16,4-1 0 0,2-5 0 16,8-19 0-16,6-11 0 15,4-3 0-15,2-1 0 16,0 0 0-16,-1 9 0 16,-8 10 0-16,-2 12 0 15,-4 8 0-15,-3 4 0 16,-1 20 0-16,1 6 0 15,1 4 0-15,2 0 0 16,-2-5 0-16,2-8 0 16,-1-6-236-16,-6-15-252 15,-4 0-157-15,-7-17-409 0</inkml:trace>
  <inkml:trace contextRef="#ctx0" brushRef="#br0" timeOffset="23029.68">14932 5827 2588 0,'0'0'783'0,"0"0"-528"15,0 0 33 1,171-50-106-16,-72 38-182 0,24 2 0 15,-13 4 0-15,44 6 0 16,-27 0-272-16,-33 0-737 0</inkml:trace>
  <inkml:trace contextRef="#ctx0" brushRef="#br0" timeOffset="24102.4">18446 5863 954 0,'0'0'628'0,"0"0"-253"16,0 0 172-16,0 0-179 16,0 0-7-16,73-102-75 15,-66 82-51-15,-7 0-88 16,0-1-48-16,-5 6-3 16,-21 3-96-16,-17 7 0 15,-15 5 0-15,-13 14 0 16,-7 27 0-16,-2 13 0 15,9 14 0-15,11 6 0 16,19 2 0-16,22-3 0 16,19-7 0-16,4-10 0 15,38-12 0-15,14-10 0 0,11-16 0 16,4-13 0-16,-4-5-90 16,-4-23-362-16,-24-7-204 15,-18-4-187-15</inkml:trace>
  <inkml:trace contextRef="#ctx0" brushRef="#br0" timeOffset="24377.66">18143 6102 1984 0,'0'0'772'0,"0"0"-272"16,0 0-160-16,0 0-104 0,0 0-106 16,0 0-43-16,0 0-40 15,124-18-47-15,-88 13 0 16,-5 1 0-16,-4 3 0 15,-2 1 0-15,-9-2 0 16,-6 2 0-16,-3 0 0 16,-5 6 0-16,-2 18 0 15,0 10 0-15,0 10 0 16,0 6 0-16,-6 2 0 16,6 0 0-16,0-8 0 15,0-5 0-15,22-11 0 0,29-23-197 16,-4-5-542-16,-1 0-856 15</inkml:trace>
  <inkml:trace contextRef="#ctx0" brushRef="#br0" timeOffset="24775.08">19125 5901 2331 0,'0'0'987'16,"0"0"-482"-16,0 0-232 0,0 0-273 15,0 0 0-15,0 0 0 16,9 133 0-16,-7-75 0 16,3 0 0-16,2-6 0 15,6-10 0-15,3-12 0 16,3-13-20-16,4-14 1 16,6-3 8-16,4-12 11 15,3-16 22 1,4-10 6-16,5-4-28 15,2-4 0-15,1 6 0 0,0 4 0 16,-4 13 0-16,-2 11 0 16,-4 12 0-16,-2 0 0 15,-3 22 0-15,-6 11 0 16,-6 3 0-16,-4 4 0 16,-13-2 0-16,-4 0 0 15,-4-4 0-15,-28-4 0 16,-12-6 0-16,-38-9-195 15,7-10-407-15,7-5-664 0</inkml:trace>
  <inkml:trace contextRef="#ctx0" brushRef="#br0" timeOffset="24930.43">19314 5484 2529 0,'0'0'872'15,"0"0"-421"-15,0 0-207 16,0 0-244-16,0 0-63 16,0 0-543-16,0 0-1823 0</inkml:trace>
  <inkml:trace contextRef="#ctx0" brushRef="#br0" timeOffset="25230">20819 5476 2604 0,'0'0'786'16,"0"0"-429"-16,0 0-8 0,0 0-349 15,0 0 0-15,-48 221 0 16,33-101 0-16,7-14 0 16,8-34 0-16,0-17 0 15,0 1 0 1,6-4 0-16,11-6 0 0,12-30-297 16,-4-14-495-16,0-2-698 0</inkml:trace>
  <inkml:trace contextRef="#ctx0" brushRef="#br0" timeOffset="25435.07">21095 5564 1669 0,'0'0'1171'0,"0"0"-612"15,0 0-58-15,0 0-305 16,0 0-196-16,0 0 0 16,0 159 0-16,0-73 0 15,0 2 0-15,0 0 0 16,0-7 0-16,2-7 0 15,11-12 0-15,3-14 0 16,-5-16-137-16,-7-30-348 16,-4-2-252-16,0-12-584 0</inkml:trace>
  <inkml:trace contextRef="#ctx0" brushRef="#br0" timeOffset="25593.58">20669 5984 2119 0,'0'0'879'16,"0"0"-572"-16,0 0 176 16,133-14-326-16,-54 7-97 15,8-1-45-15,0 0-15 16,24-5-45-16,-20 2-307 16,-14 1-657-16</inkml:trace>
  <inkml:trace contextRef="#ctx0" brushRef="#br0" timeOffset="26642.06">21637 5883 2282 0,'0'0'803'15,"0"0"-247"1,0 0-285-16,0 0-87 0,0 0-184 16,0 0 0-1,0 0 0-15,-39-86 0 0,8 86 0 0,-11 18 0 16,-7 16 0-16,0 10 0 15,8 4 0-15,10 3 0 16,18-5 0 0,11-9 0-16,2-6 0 15,23-11 0 1,10-10 0-16,9-10 0 0,0 0 0 0,-1-12 0 16,-6-10 0-1,-6-6 0-15,-4-4 0 0,-8 1 0 16,-1 5 0-16,-7 4 0 0,-5 8 0 15,-2 10 0-15,-2 4 0 32,0 7 0-32,0 18 0 15,0 5 0-15,2 2 0 16,6-1 0-16,3-8 0 0,2-6 0 0,3-9-3 16,4-8-3-16,0 0 6 15,6-6 9 1,1-16-9-16,4-2 0 0,1-4 0 15,-3-3 0-15,0 1 0 16,-5 5 0-16,-2 0 0 0,-4 11 0 16,-5 6 0-16,-3 8 0 15,-4 0 0-15,1 16 0 16,-3 12 0 0,2 7 0-1,0 1 0-15,-2 0 0 16,0-6 0-16,3-6 0 15,-1-10 0-15,6-8 0 16,1-6 0-16,7 0 0 16,5-12 0-16,6-10 0 15,3-4 0-15,1-2 0 16,1-4 0-16,-1 3 0 0,-6 3 0 16,-4 8 0-1,-10 8 0-15,-5 8 0 0,-6 2 0 16,-2 4 0-16,0 20 0 15,-2 4 0-15,2 2 0 16,3 2 0-16,1-5 0 16,4-7 0-16,3-6 0 15,5-8 0-15,4-6-3 16,4 0 3-16,3-8 0 16,0-12 3-16,3-6-3 15,-3-1 0-15,0 1 0 16,-2 2 0-16,-10 8 0 0,-3 6 0 15,-10 9 0-15,-4 1 0 16,0 7 0-16,0 18 0 16,0 7 0-16,-2-1 0 15,2 1 0-15,0-5-26 16,11-7-41-16,13-6-7 16,8-12 23-16,3-2 21 15,6-2 26-15,-1-18 4 16,-3-4 6-16,-3-6 45 15,-1-4 9-15,-6 1-3 16,-2 5 21-16,-10 9-78 0,-4 6 0 16,-8 11 0-1,-3 2 0-15,0 8 0 0,0 18 0 16,-5 6 0-16,3 3 0 16,2-5 0-16,0-5 0 15,15-4 0-15,12-11-98 0,13-10-164 16,-4-4-238-16,-8-16-370 0</inkml:trace>
  <inkml:trace contextRef="#ctx0" brushRef="#br0" timeOffset="26767.68">23096 5474 2388 0,'0'0'760'0,"0"0"-465"15,0 0 80-15,0 0-375 16,0 0-7-16,0 0-350 15,0 0-782-15</inkml:trace>
  <inkml:trace contextRef="#ctx0" brushRef="#br0" timeOffset="27335.48">23434 6114 1659 0,'0'0'917'0,"0"0"-460"15,0 0 25-15,0 0-245 16,0 0-131-16,0 0-55 16,90-112 2-16,-68 80-20 31,2-4-11-31,3-7-5 0,0-7-16 16,0-12 8-1,-1-24-9-15,-6 2 0 0,-6-7 6 16,-10 3-5-1,-4 24 6-15,0 4-5 0,-13 25-2 16,-5 30 0-16,-5 10-9 16,-8 62-4-16,-2 39 13 15,6 4-1-15,7-4 1 16,16-11 1-16,4-25-1 16,7 6 0-16,20 2-26 15,12-14-90-15,11-14-46 16,7-17 26-16,3-15-17 15,2-18-75-15,-4 0-20 0,-6-28 3 16,-10-14-38-16,-7-12 23 16,-6-13 134-16,-2-9 77 15,-4-8 49-15,-5 0 79 16,-3 3 167-16,-8 13 231 16,-3 18-6-16,-4 18-158 15,0 16-22-15,0 14-78 16,0 2-213-16,0 22 0 15,0 22 0-15,0 14 0 16,3 8 0-16,1 7 0 16,1-5 0-16,-1-4 0 15,-2-6 0-15,-2-8-41 16,0-11-206-16,-8-9-229 0,-11-12-414 16,-1-12-1084-16</inkml:trace>
  <inkml:trace contextRef="#ctx0" brushRef="#br0" timeOffset="28202.02">24112 5789 1940 0,'0'0'719'0,"0"0"-351"15,0 0 157-15,0 0-286 16,0 0-124-16,0 0-112 16,116-78-3-16,-70 78-120 0,4 0-40 15,-2 0 28-15,-7 0 36 16,-8 0 61-16,-10 0 29 15,-13 0 6-15,-7 2 8 16,-3 10 13-16,0 6 16 16,-3 8 10-16,-7 6-11 15,2 4-11-15,8-4-13 16,0-2-1-16,8-6-1 16,11-8 8-16,6-6 2 15,-3-10 1-15,-2 0-2 16,-6-2 17-16,-4-16-1 0,-7-6-26 15,-3-4-9 1,0-2-46-16,-18 0-19 0,-4 2-1 16,-3 2 24-16,5 8 21 15,5 4 15-15,6 4 6 16,9 4 15-16,0 2 101 16,17 0-5-16,14-3-69 15,12 2-8-15,6-1 4 16,2-1-2-16,1 6-12 15,-4 1 3-15,-8 0 0 16,-3 8-6-16,-8 12 10 16,-10 6-17-16,-3 4-4 15,-9 2-10-15,-3 2-5 0,-4-2 4 16,0-4-13-16,0-8-13 16,0-6-16-16,0-5 7 15,0-6 27-15,0-3 9 16,0 0 27-16,9 0 9 15,9-14 0 1,9-6-6-16,8-6-12 0,5-2-17 16,5-2 11-16,-1 0-12 15,-2 4 1-15,-5 8-2 16,-14 10 1-16,-7 8 0 0,-7 6 0 16,-9 28-6-1,0 10 6-15,0 8-1 16,0 0-5-16,0-6 0 15,4-10-30-15,15-9 12 0,5-18 18 16,5-9 6-16,7-1 17 16,2-24 29-16,3-8-7 15,5-10-10-15,3-1-29 16,4-2 0-16,1 2 0 16,1 6 0-16,-8 10 0 15,-12 12 0-15,-10 14 0 0,-11 2 0 16,-8 20 0-16,-6 14 0 15,0 8 0-15,0 4 0 16,0 0 0-16,0-4 0 16,0-7-108-16,0-13-119 15,29-15-62 1,-2-7-251-16,0 0-272 0</inkml:trace>
  <inkml:trace contextRef="#ctx0" brushRef="#br0" timeOffset="28328.07">25965 5402 2167 0,'0'0'254'0,"0"0"-133"15,0 0-5-15,0 0-116 16,0 0-287-16,87 134-511 0</inkml:trace>
  <inkml:trace contextRef="#ctx0" brushRef="#br0" timeOffset="29107.37">26329 5859 1822 0,'0'0'607'0,"0"0"-332"16,0 0 54-16,0 0-140 16,0 0-44-16,22-112-21 15,-27 90-65 1,-17 4-28-16,-4 6 2 0,-10 10-26 15,-7 2-7-15,-3 14 0 16,-1 18 1-16,5 6 4 16,8 2-5-16,14 0-6 15,11-4 6-15,9-6 8 16,0-8 5-16,23-8 5 16,4-7-3-1,1-7 3-15,1 0-9 0,-2-3 9 16,-5-11 33-16,-4-1-4 15,-5-2-10-15,-4 3-14 16,-3 4-17-16,0 4 2 16,-4 2-8-16,-2 4-1 15,0 0-8-15,0 0-35 16,0 12 23-16,0 4 21 16,0 2 0-16,0-2 8 0,2-4-2 15,4-2 3 1,5-6 12-16,5-4-2 0,5 0 11 15,2-5 9-15,4-12-21 16,2-5 8-16,0-4 8 16,-2 2-2-16,0-2 5 15,-2 6-37-15,-4 4 0 16,0 6 0-16,-6 8 0 16,-3 2 0-16,-4 6 0 15,-6 18 0-15,-2 8 0 16,0 0 0-16,0 0 0 15,0-4 0-15,0-8-21 16,0-5 4-16,0-8 1 0,0-3 11 16,0-4 5-1,5 0 14-15,11-6-5 0,9-12 1 16,4-2-10-16,6-4 1 16,5 0-1-16,-3 4 0 15,2 2-1-15,-8 8 1 16,-3 4 0-16,-7 6-1 15,-3 0-7-15,-3 12 7 16,1 10 1-16,-1 0-2 16,4 2 2-16,5 0-1 15,5-4-5-15,5-4 5 16,1-6-58-16,-4-7-47 16,-4-3-25-16,-7-7-41 15,-9-11-455-15,-4-4-567 0</inkml:trace>
  <inkml:trace contextRef="#ctx0" brushRef="#br0" timeOffset="30972.95">28039 5564 1450 0,'0'0'316'0,"0"0"-3"16,0 0 211-16,119-90-217 0,-90 58-27 15,-9 0-33 1,-9 2-4-16,-11 2-42 0,0 8-75 15,-25 10-37-15,-17 10-89 16,-18 10 0-16,-9 28 0 16,-2 16 0-16,6 8 0 15,18 0 0-15,20-4 0 16,23-11-27-16,4-15-23 16,31-14 7-16,13-12 28 15,10-6 13-15,0-14-8 16,-6-17 9-16,-7-9 1 15,-12-2 9 1,-9 1 35-16,-7 4 8 0,-6 7-9 0,-3 8-43 16,-2 10 0-16,-2 10 0 15,0 2 0-15,0 8 0 16,0 24 0-16,0 18 0 16,0 18 0-16,3 13 0 15,-1 25 0 1,-2 27 0-16,0 26 0 0,-11 10 0 31,-14-13 0-31,-2-33 0 16,6-39 0-16,0-22 0 15,-1-11 0-15,-5-1 0 16,-4 0 0-16,-3-8 0 0,-1-18 0 0,-7-18 0 16,-3-6 0-1,-4-28 0-15,0-18 0 16,5-16 0-16,11-27 0 15,19-27 0-15,14-32 0 16,47-17 0-16,33 9 0 16,7 29 0-16,-9 43 0 15,-11 30 0-15,-9 20 0 16,8 6 0-16,8 8 0 16,2 6 0-16,-7 11 0 15,-9 3 0-15,-12 5 0 16,-9 15 0-16,-10 6 0 0,-10 6 0 15,-7 4 0-15,-12 0 0 16,0 0 0-16,0-6 0 16,-14-8 0-16,1-8 0 15,2-5 0-15,0-9 0 16,4 0 0-16,3-18 0 16,4-14 0-16,0-9 0 15,19-9 0-15,22-10 0 16,10-5 0-16,11 0 0 15,3 8 0-15,-3 15 0 16,-4 18 0-16,-9 20 0 0,-4 4 0 16,-5 18 0-16,-2 11 0 15,-2 4 0-15,1 2 0 16,2-3 0-16,1-6 0 16,4-7 0-16,-1-8 0 15,-4-9 0-15,-3-2 0 16,-9-6 0-16,-5-16 0 15,-7-8 0-15,-8-4 0 16,-7-3 0-16,0 1 0 16,0 8 0-16,-17 10 0 15,-10 16 0-15,-9 2 0 0,-7 26 0 16,-1 14 0-16,4 8 0 16,9 2 0-16,15-5 0 15,14-7 0 1,2-8 0-16,14-10 0 0,17-12 0 0,7-8 0 15,-1 0 0-15,1-10 0 16,-2-12 0-16,-7 0 0 16,-3 0 0-16,-5 4 0 15,-8 6 0 1,-6 6 0-16,-2 6 0 16,-5 0 0-16,4 18 0 15,2 6 0-15,7 4 0 0,6-2 0 16,7-4 0-16,6-10 0 0,3-8 0 15,-2-4-3-15,1-10-22 16,-7-18 11-16,0-8-5 31,-5-12 17-31,3-7 1 0,-1-7 1 0,-2-2 7 16,1 0 20 0,-6 10 3-16,-5 10-30 0,-8 20 0 15,-2 16 0-15,-2 8 0 16,0 30 0-16,-11 42 0 15,-13 40 0-15,-5 39 0 16,0 13 0-16,0-2 0 16,2-17 0-16,6-37 0 0,4-23 0 15,1-26 0-15,-1-10-29 16,-4-5-226-16,-8-6-109 16,5-10-210-16,6-20-266 15</inkml:trace>
  <inkml:trace contextRef="#ctx0" brushRef="#br0" timeOffset="31602.93">29795 5671 1928 0,'0'0'678'16,"0"0"-435"-16,0 0 209 31,74-103-208-31,-38 99-103 0,6 4-107 0,-2 17-34 16,-2 15-6-16,-9 9-39 15,-16 4-40-15,-13-3-22 16,-2-2 16-16,-32-6 7 16,-12-8-10-16,-8-10 64 15,-4-6 20-15,5-6 10 16,11-4 80-16,15 0 1 16,18 0-4-16,9-12 25 15,29-8-25 1,24-6-40-16,19-8-36 15,12-10-1-15,7-12 0 16,15-24 8 0,4-35-8-16,-2-29-7 0,-15-11-12 15,-32 27 7-15,-30 40 5 16,-23 46 7-16,-8 20 40 16,0 13 8-16,-6 9-22 15,-19 18-26-15,-12 53 0 16,-5 37 24-16,5 34-18 15,13-7-6-15,15-27 8 16,9-32-7-16,0-28 0 16,5 4 0-16,8-3-1 0,2-9-23 15,1-16-5-15,-3-14 19 16,3-10 9-16,5-2 21 16,2-20-5-16,9-8-10 15,6-7 2-15,0 1-2 16,0 6 0-16,-7 10 19 15,-7 15 29-15,-9 5-43 16,-7 22-2-16,-4 20 7 16,-4 6 2-16,0 4-7 15,0 0-11-15,-9-4-1 0,4-4-64 16,5-10-118 0,5-5-176-16,19-14-520 0,10-8-1181 0</inkml:trace>
  <inkml:trace contextRef="#ctx0" brushRef="#br0" timeOffset="31698.92">31243 5775 2167 0,'0'0'271'0,"0"0"-271"16,0 0-49-16,-140 86-1268 0</inkml:trace>
  <inkml:trace contextRef="#ctx0" brushRef="#br0" timeOffset="31996.69">29042 6555 3179 0,'0'0'735'0,"0"0"-553"16,212-76-182-16,-25 42 0 15,29 6 0-15,-2 10 0 16,-31 8 0-16,-58 7 0 16,-40 3 0-16,-35 0 0 15,-19 0 0-15,-10 5 0 16,-13 3 0-16,-8 3 0 16,-12 8-3-16,-40 5-86 15,-68 16-163-15,11-4-295 0,-5-4-461 16</inkml:trace>
  <inkml:trace contextRef="#ctx0" brushRef="#br0" timeOffset="32201.46">28920 6749 2083 0,'0'0'644'16,"0"0"-74"-16,151-4-90 16,26-6-346-16,34-1-50 15,16-2-57-15,-23 5 13 16,-42 2-6-16,-42 2-34 15,-38 2 0-15,-35 0 0 16,-22 0 0-16,-10 0 0 16,-3 2 0-16,-6-1 0 15,-6 1 0-15,3 0-24 0,1 0-466 16,4 7-757-16</inkml:trace>
  <inkml:trace contextRef="#ctx0" brushRef="#br0" timeOffset="32374.3">31030 6665 2442 0,'0'0'1062'0,"0"0"-957"16,0 0-105-16,0 0-350 0,0 0-1700 0</inkml:trace>
  <inkml:trace contextRef="#ctx0" brushRef="#br0" timeOffset="93871.46">2287 8324 2326 0,'0'0'607'0,"0"0"-279"16,0 0 141-16,0 0-328 15,0 0-66-15,0 0-45 16,0-6 0-16,0 49 7 15,0 20-2-15,-4 13-17 16,-5 10-18-16,-2 0 0 16,0-5 0-16,0-15 0 15,2-14 0-15,0-14 0 16,5-18 0-16,1-10 0 16,1-10 0-16,2 0 0 0,0-20 0 15,-2-22 0 1,2-34 0-16,0-47 0 0,4-35 0 15,15 12 0-15,-2 32 0 16,-3 45 0-16,-3 35 0 16,2 2 0-16,7 2 0 15,5 0 0-15,8 8 0 16,7 5 0-16,9 4 0 16,9 3 0-16,3 2 0 15,-7 3-110-15,-4 5-263 16,-19 7-369-16,-22 9-279 0</inkml:trace>
  <inkml:trace contextRef="#ctx0" brushRef="#br0" timeOffset="94061.37">2112 8618 1162 0,'0'0'1650'15,"0"0"-1345"-15,0 0-37 16,0 0-19-16,0 0-141 15,136-32-63-15,-72 16-44 0,5 4-1 16,3 2-204 0,-1 4-104-16,16 6-339 0,-20 0-94 15,-14 0-119-15</inkml:trace>
  <inkml:trace contextRef="#ctx0" brushRef="#br0" timeOffset="94438.08">2792 8542 1111 0,'0'0'802'0,"0"0"-56"15,0 0-192-15,0 0-277 16,0 0-73-16,0 0-114 15,0 0-59-15,-37 62 28 16,26-28-32-16,3 4-12 16,6 1 0-16,2-7-15 15,0-8-2-15,19-6-64 16,6-12 29 0,4-6 36-16,4-4 1 0,0-20 0 15,-4-4 27-15,-2 0-27 0,-6-1 13 16,-6 10 20-16,-6 5 11 15,-2 5 20-15,-3 7-41 16,5 2-16-16,5 0 7 16,7 12-14-16,8 14 23 15,2 6-23-15,3 7 1 16,-7-1-9-16,-5-2-1 16,-6-6-22-16,-5-10 31 15,-7-8-11-15,-1-6 11 16,-1-6 15-16,0 0 51 15,4-12-66-15,8-20 0 0,7-16 0 16,5-13 0-16,10-3 0 16,19-2-15-16,-6 18-565 15,-5 20-1245-15</inkml:trace>
  <inkml:trace contextRef="#ctx0" brushRef="#br0" timeOffset="94902.39">4103 8552 1614 0,'0'0'1323'0,"0"0"-705"16,0 0-353-16,0 0-64 15,0 0-126-15,0 0-75 16,0 0 0-16,58 66 0 16,-42-21 0-16,-5 3 0 15,-4-1 0-15,-5-6 0 0,-2-9 0 16,0-12 0 0,0-10 0-16,0-6 0 0,0-4 0 15,0 0 0-15,6-18 0 16,8-20 0-16,7-13 0 15,10-11 0-15,4-3 0 16,7 8 0-16,-2 15 0 16,-3 20 0-16,-4 20 0 15,-9 2 0-15,-2 30 0 16,-6 12 0-16,-3 14 0 16,-6 4 0-16,-3 2 0 15,-1-1 0-15,-1-9 0 16,-2-10 0-16,2-10-18 0,5-16-284 15,2-8-348-15,2-8-500 16</inkml:trace>
  <inkml:trace contextRef="#ctx0" brushRef="#br0" timeOffset="95060.9">4913 8654 2097 0,'0'0'1077'16,"0"0"-735"-16,0 0-48 15,0 0-110-15,0 0-115 0,0 0-36 16,113-5-33-16,-68 1-66 16,-12-1-435-16,-8 5-550 0</inkml:trace>
  <inkml:trace contextRef="#ctx0" brushRef="#br0" timeOffset="95202.11">5003 8853 2160 0,'0'0'902'15,"0"0"-611"-15,0 0 55 16,0 0-190-16,121-16-89 16,-52-2-67-16,25-16-281 0,-17 6-564 15,-14 2-670-15</inkml:trace>
  <inkml:trace contextRef="#ctx0" brushRef="#br0" timeOffset="95596.82">5686 8416 2141 0,'0'0'940'16,"0"0"-424"-16,0 0-209 15,0 0-173-15,0 0-76 16,109-105-58-16,-67 95 0 0,-4 6 0 16,-2 4 0-1,-9 0 0-15,-8 10 0 0,-7 15-9 16,-12 3-65-16,0 2 19 15,-9 4 17-15,-16-2 37 16,-2-2-5-16,1-6 0 16,7-8 6-16,11-4 17 15,3-8 1-15,5-2 38 16,3 0 2-16,19 0-18 16,9 2-40-16,7 6 0 15,6 4 0-15,1 6 0 16,-5 6 0-16,-5 9 0 15,-8 3 0-15,-11 3 0 0,-9 2 0 16,-7-5 0 0,-9-2 0-16,-22-6 0 0,-10-8 0 15,-7-8 0-15,-6-6 0 16,3-8 0-16,4 0 0 16,20-20 0-16,11-6-285 15,16-4-941-15</inkml:trace>
  <inkml:trace contextRef="#ctx0" brushRef="#br0" timeOffset="95770.28">6590 8773 2471 0,'0'0'1145'0,"0"0"-665"15,0 0-480-15,0 0 0 16,0 0 0-16,0 0-200 15,0 0-1442-15</inkml:trace>
  <inkml:trace contextRef="#ctx0" brushRef="#br0" timeOffset="96336.87">2050 9334 2431 0,'0'0'462'16,"0"0"-167"-16,0 0 198 15,0 0-352-15,0 0-31 16,0 0-65-16,0 0-23 0,200-14 43 15,9 8-33 1,66 2-32-16,47 0 0 0,29 4 0 16,-8 0 0-16,8 0 0 15,-8 0 0-15,-24 0 0 16,-36 0 0-16,-46 0 0 16,-68 0 0-16,-60-2 0 15,-49 0 0-15,-32 0 0 16,-7 0 0-16,-7 0 0 15,-6 2 0-15,-8 0 0 16,0 0 0-16,0 0 0 16,3 0 0-16,-3 0 0 15,0 0 0-15,2 0 0 0,-2 0 0 16,0 0-156-16,0 0-468 16,-7 0-578-16</inkml:trace>
  <inkml:trace contextRef="#ctx0" brushRef="#br0" timeOffset="97874.11">9141 8971 1506 0,'0'0'750'16,"0"0"-461"-16,0 0 73 15,0 0-58-15,0 0-66 16,0 0-59-16,7-22 14 15,-7 14-13-15,0-2-85 16,-15-4-95-16,-8-2 0 16,-8 0 0-16,-7 2 0 15,-7 6 0-15,-3 6 0 0,-2 2 0 16,3 16 0 0,1 20 0-16,6 10 0 0,9 8 0 15,8 4 0-15,15 1 0 16,8-11 0-16,2-8 0 15,22-14 0-15,10-14 0 16,4-12 0-16,6-10 0 16,3-28 0-16,-3-16 0 15,1-17 0-15,-3-29 0 16,-4-34 0-16,-5-29 0 16,-8 17 0-16,-9 36 0 0,-10 48 0 15,-1 40 0-15,-5 5 0 16,0 8 0-16,0 3 0 15,0 6 0-15,0 11 0 16,0 28 0-16,0 35 0 16,0 38 0-16,0 1 0 15,0-7 0-15,2-16 0 16,16-20 0-16,11 2 0 16,11 5 0-16,8-17 0 15,6-18 0-15,13-24-62 0,-16-12-605 16,-13-6-799-16</inkml:trace>
  <inkml:trace contextRef="#ctx0" brushRef="#br0" timeOffset="98204.9">10028 8380 2140 0,'0'0'950'0,"0"0"-587"16,-151 136-47-16,88-28-86 16,21 1-133-16,15-9-97 31,22-14 0-31,5-17 0 0,23 3 0 0,15 1 0 15,11-10 0-15,9-15 0 16,4-16 0-16,1-18 0 16,10-16 0-16,-15-24-471 15,-16-10-680-15</inkml:trace>
  <inkml:trace contextRef="#ctx0" brushRef="#br0" timeOffset="98637.54">10242 8722 2753 0,'0'0'900'16,"0"0"-457"-16,0 0-443 15,0 0 0-15,0 0 0 16,0 0 0-16,158-100 0 16,-111 96 0-16,-4 4 0 15,-8 13 0-15,-6 19 0 0,-9 16 0 16,-7 10 0-16,-10 6 0 15,-3 0 0-15,0-4 0 32,0-6 0-32,0-12 0 0,0-7 0 0,2-13 0 15,20-10 0-15,10-12 0 16,7-4 0-16,11-31 0 16,3-13 0-16,0-14 0 15,-5-12 0-15,-13-8 0 16,-8-6 0-16,-16 5 0 15,-11 9 0-15,0 18 0 0,-13 18 0 16,-10 20 0-16,-4 18 0 31,-2 2 0-31,5 34 0 16,4 12 0-16,11 10 0 16,9 1 0-16,9-7 0 15,27-9 0-15,10-10 0 16,10-15 0-16,4-16 0 0,9-18 0 15,-15-21-354-15,-15-3-708 0</inkml:trace>
  <inkml:trace contextRef="#ctx0" brushRef="#br0" timeOffset="98936.34">11269 8257 2998 0,'0'0'848'0,"0"0"-598"16,0 0-250-16,118 4 0 15,-71 27 0-15,-2 15 0 16,-5 14 0-16,-9 12 0 16,-9 8 0-16,-9 6 0 15,-8 0 0-15,-5-3 0 16,-9-11 0-16,-20-6 0 0,-15-8 0 15,-10-6 0-15,-6-4 0 16,-7-1 0 0,-16-3-120-16,19-10-644 0,14-12-1162 0</inkml:trace>
  <inkml:trace contextRef="#ctx0" brushRef="#br0" timeOffset="99566.1">12281 8685 1976 0,'0'0'843'0,"0"0"-475"0,0 0 146 15,0 0-271-15,0 0-91 16,0 0-152-1,0 0 0-15,111-3 0 0,-58-3 0 16,5 1 0-16,0 1 0 16,-6 1 0-16,-21 3-114 15,-14 4-536-15,-17 9-648 0</inkml:trace>
  <inkml:trace contextRef="#ctx0" brushRef="#br0" timeOffset="99740.28">12339 9011 2782 0,'0'0'829'0,"0"0"-550"0,0 0-73 0,0 0-206 15,138-10 0-15,-70 2 0 16,0 3 0 0,10 5 0-1,-18 0-59-15,-16 0-1108 0</inkml:trace>
  <inkml:trace contextRef="#ctx0" brushRef="#br0" timeOffset="104607.86">13482 8398 1422 0,'0'0'362'0,"0"0"-180"16,0 0 23-16,0 0-78 15,0 0-60-15,0 0-34 16,-43-10 88-16,41 10 48 16,-3 0 13-16,-1 0 1 15,2 0-49-15,-1-5-10 16,1 2 6-16,-1-3-50 15,2-3-7-15,3 0-4 16,0-5-27-16,0 0 0 16,12-4 9-16,10 0-25 0,5 1 10 15,8 5-35-15,4 2 0 16,1 6 3-16,-1 4 5 31,-3 0-15-31,-7 7 6 0,-6 15 0 0,-13 6-1 16,-4 6-8-16,-6 6 1 15,-10 2-14-15,-17 0-5 16,-6-4 26-16,-3-4-9 16,-1-6 10-16,5-8 5 15,6-8-5 1,10-4 0-16,9-6 6 0,5-2 21 16,2 0 34-16,0 0 11 0,14-11-21 15,11-4-4-15,6 3-38 16,6 2 3-16,5 6 3 15,0 4-15-15,1 0 0 16,-3 16 0-16,-4 12 0 16,-5 6 0-16,-7 9 0 15,-3 3-11-15,-6 0-1 16,-9 0-10-16,-6-4 10 16,0-6 10-16,-13-6 2 15,-13-6 7-15,-10-6-6 16,-6-6 5-16,-7-6 17 15,-1-6-1 1,2 0-22-16,3 0 0 0,7 0 0 16,11-8 0-16,10 2 0 0,5 2 0 15,10 2 0-15,2 0 0 16,0-2 0-16,10 0 0 31,25-4-141-31,1 0-494 0,-3 0-1003 0</inkml:trace>
  <inkml:trace contextRef="#ctx0" brushRef="#br0" timeOffset="104907.72">14577 9079 136 0,'0'0'2522'15,"0"0"-1867"-15,0 0-362 16,0 0 49-16,0 0-194 16,0 0-148-16,0 0 0 15,-62 32 0-15,31 5 0 0,-5 1 0 16,-1 4 0-16,1 0 0 15,1 2-144-15,6-10-474 16,10-12-902-16</inkml:trace>
  <inkml:trace contextRef="#ctx0" brushRef="#br0" timeOffset="106809.49">14947 8115 1969 0,'0'0'596'0,"0"0"-369"16,0 0 11-1,0 0-87-15,0 0 16 0,0 0-50 16,114 72 15-16,-56-46-30 16,7 0-27-16,10 0-4 15,6-3-34 1,4-5-7-16,-3-4-10 15,-9-2-20-15,-14-1 0 16,-18-3 0-16,-14 2 0 16,-18 1 6-16,-9 3-4 15,-4 6 16-15,-23 8 0 0,-13 4-18 16,-12 6 6 0,-2 4 7-16,-7 2 1 0,1 1 5 15,4-4-10-15,5-2 5 16,11-5-5-16,9-7-9 15,8-6 0-15,10-5-8 16,6-8 8-16,7-6-60 16,0-2-95-16,31-8-200 15,3-12-405-15,4-2-824 0</inkml:trace>
  <inkml:trace contextRef="#ctx0" brushRef="#br0" timeOffset="107104.45">15979 8726 2595 0,'0'0'723'0,"0"0"-577"16,0 0 36-16,0 0-64 16,0 0-20-16,0 0-20 15,0 0 30-15,-62 73-60 16,13-29-48-16,-12 6 0 15,-7 6 0-15,-3 1 0 0,1-2 0 16,11-2 0-16,11-9 0 16,15-8 0-16,13-14 0 15,13-8 0-15,7-14 0 16,31-12 0-16,11-20-194 16,5-6-751-16</inkml:trace>
  <inkml:trace contextRef="#ctx0" brushRef="#br0" timeOffset="107734.47">16775 8231 730 0,'0'0'1855'0,"0"0"-1327"15,0 0-272-15,0 0 43 0,0 0-106 16,0 0-125-16,46-114-25 15,-12 96 5-15,4 4-12 16,4 8-10-16,0 6-12 16,-1 0-14-16,-8 22 0 15,-6 14 0-15,-12 10 0 16,-10 6 0-16,-5 2-20 16,-18 0-10-16,-18-3-24 15,-6-9 32-15,0-12 10 16,1-8 12-16,12-12 1 0,10-6 14 15,10-4 59 1,9 0-26-16,4-12-48 0,23-4 0 16,13 2 0-16,6 4 0 15,4 6 0-15,3 4 0 16,-6 4 0-16,-6 20 0 16,-10 8 0-16,-12 4 0 15,-12 2 0-15,-7 4 0 16,-11-1 0-16,-23-4 0 15,-15-2 0-15,-13-9 0 16,-9-6 0-16,-5-10 0 0,0-6 0 16,12-4 0-1,16 0 0-15,22-10 0 0,21-6 0 16,5 2 0 0,47 6-161-16,3 6-441 15,-6 2-461-15</inkml:trace>
  <inkml:trace contextRef="#ctx0" brushRef="#br0" timeOffset="107907.23">16715 9056 2585 0,'0'0'835'16,"0"0"-550"-16,0 0-31 0,0 0-117 0,0 0-137 15,185-13 0-15,-104 3 0 16,25 9-93-16,-23 1-371 15,-21 0-475-15</inkml:trace>
  <inkml:trace contextRef="#ctx0" brushRef="#br0" timeOffset="108332.31">16784 9501 2320 0,'0'0'980'16,"0"0"-614"-16,0 0-56 15,0 0-190 1,0 0-120-16,0 0 0 0,114-47 0 16,-52 25 0-16,-2 7 0 15,-2 2 0-15,-9 13 0 16,-12 0 0-16,-12 13 0 16,-11 16 0-16,-14 10 0 15,0 9 0-15,-16 2 0 16,-18 4 0-16,-8-2 0 15,-13-2 0-15,-6-6 0 0,1-6 0 16,2-5 0 0,11-11 0-16,14-6 0 0,13-8 0 15,14-4 0-15,6-4 0 16,10 0 0-16,26-3 0 16,15-8 0-1,14-3 0-15,8-1 0 0,3 4 0 16,-2 1 0-16,-6-1 0 15,-10 3 0-15,-8 1 0 16,-12-1 0-16,-14 2 0 16,-7-7 0-16,-7 1-252 15,-6-2-832-15</inkml:trace>
  <inkml:trace contextRef="#ctx0" brushRef="#br0" timeOffset="109065.75">18058 8675 1543 0,'0'0'678'0,"0"0"-325"16,0 0 141-16,0 0-216 15,0 0-27-15,0 0-62 16,0 0-8-16,53-12-52 15,-13 9-129 1,7 0 0-16,5-4-36 0,3-1-257 16,-12 4-685-16,-16 2-1332 0</inkml:trace>
  <inkml:trace contextRef="#ctx0" brushRef="#br0" timeOffset="109206.55">18172 8867 1487 0,'0'0'1280'16,"0"0"-941"-16,0 0-119 0,0 0 14 0,166-8-234 16,-79-12-134-16,-15 2-490 15,-15 0-428-15</inkml:trace>
  <inkml:trace contextRef="#ctx0" brushRef="#br0" timeOffset="109428.26">18751 8297 29 0,'0'0'2326'0,"0"0"-1588"15,0 0-380 1,0 0-48 0,0 0-106-16,0 0-73 15,0 0-131-15,-18-26 0 16,9 88 0-16,5 19 0 15,2 11 0-15,2 0 0 16,0-1 0-16,11-13 0 16,5-12 0-16,9-10-231 15,-2-18-397-15,-3-16-591 0</inkml:trace>
  <inkml:trace contextRef="#ctx0" brushRef="#br0" timeOffset="109601.48">19123 8632 1340 0,'0'0'1810'0,"0"0"-1184"16,0 0-395-16,0 0-142 15,0 0-89-15,0 0 0 16,0 0-117-16,15-12-522 16,1 16-1054-16</inkml:trace>
  <inkml:trace contextRef="#ctx0" brushRef="#br0" timeOffset="109900.32">19607 8238 2727 0,'0'0'833'16,"0"0"-558"-16,0 0-14 16,0 0-261-16,0 0 0 15,0 0 0-15,-37 134 0 16,37-90 0-16,14-4 0 15,22-4 0-15,11-4 0 0,8-4 0 16,7-2 0-16,-1 0 0 16,-6-2 0-16,-7 2 0 15,-11 2 0-15,-12 1 0 16,-14-1 0-16,-11-2 0 16,0 2 0-16,-29-4 0 15,-11-2 0-15,-12-2 0 16,-8-6 0-16,-6-4 0 15,-5-10 0-15,-35-16-108 16,17-16-487-16,16-12-698 0</inkml:trace>
  <inkml:trace contextRef="#ctx0" brushRef="#br0" timeOffset="110074.46">19696 8227 2991 0,'0'0'902'0,"0"0"-699"16,162-32-203-16,-80 18 0 16,-3 2 0-16,-15-2 0 15,-22 4 0-15,-21 4-576 0</inkml:trace>
  <inkml:trace contextRef="#ctx0" brushRef="#br0" timeOffset="111528.35">3665 10050 2613 0,'0'0'493'16,"0"0"-356"-1,0 0 152-15,91 117-99 0,-53-41-94 16,-3 14-66-16,-4 2 2 16,-17-14-22-16,-5 5-10 15,-9-14 0-15,0-8-15 16,-7-17-38-16,-13-14-22 15,-1-18-115-15,-14-24-173 16,9-22-456-16,2-12-57 0</inkml:trace>
  <inkml:trace contextRef="#ctx0" brushRef="#br0" timeOffset="111702.34">3760 9950 758 0,'0'0'1440'0,"0"0"-754"15,0 0-204-15,0 0-197 16,0 0-118-1,0 0-83-15,96-104-27 0,-44 86-30 16,6 0-26-16,4 0-1 16,-2 5-155-16,-4 13-215 15,-16 10-447-15,-23 15-530 0</inkml:trace>
  <inkml:trace contextRef="#ctx0" brushRef="#br0" timeOffset="111874.25">3667 10533 2772 0,'0'0'676'0,"0"0"-542"15,0 0-5-15,138-58-29 16,-69 28-100 0,0 4-4-16,-4 4-139 0,13 10-430 15,-18 8-367-15,-11 4-395 0</inkml:trace>
  <inkml:trace contextRef="#ctx0" brushRef="#br0" timeOffset="112268.9">4326 10409 1761 0,'0'0'973'15,"0"0"-643"-15,0 0 14 0,0 0-96 16,-65 104-128-16,57-66-36 16,6 4-18-16,2-2-30 15,0-5-19-15,20-9-16 16,7-8 1-16,4-12-2 15,2-6-23-15,-4-2 22 16,-5-18-11-16,-6-4 12 16,-7-4 9-16,-7-2-1 0,-4 2 23 15,0 3 8 1,0 7 24-16,0 6-63 0,0 6 0 16,0 6 0-16,4 0 0 15,13 10 0-15,8 15 0 16,8 8 0-1,0 14 0-15,1 5 0 0,-10 6 0 16,-3-2 0-16,-11-4 0 16,-5-14-14-1,-3-9 14-15,0-18 0 0,0-11 0 16,3 0 14-16,4-30-14 16,4-16 0-16,5-14 0 15,5-10 0-15,3 2 0 0,5 11-101 16,12 26-259-16,-8 14-338 15,-6 17-272 1</inkml:trace>
  <inkml:trace contextRef="#ctx0" brushRef="#br0" timeOffset="112671.06">5198 10692 658 0,'0'0'1996'0,"0"0"-1395"16,0 0-346-1,0 0 10-15,0 0-113 0,0 0-61 16,127-92-13-16,-98 97-78 16,0 22 0-1,-2 10 0 1,-4 10 0-16,-4 3 0 16,-3 0 0-16,-10-4 0 15,-2-8 0-15,-1-12-26 16,-3-9 2-16,0-14 19 15,0-3 5-15,2-2 11 16,0-24 19-16,2-7-16 16,3-8-14-16,4-5 0 0,5 2 0 15,4 8 0-15,7 8 0 16,2 14 0-16,2 12 0 16,-2 2 0-16,2 18 0 15,-2 16 0-15,-5 6 0 0,1 2 0 16,-7 0 0-1,-5-4 0-15,-6-5-71 0,-7-4-442 16,0-8-419-16,0-12-504 0</inkml:trace>
  <inkml:trace contextRef="#ctx0" brushRef="#br0" timeOffset="112828.69">6129 10669 2263 0,'0'0'1163'15,"0"0"-797"-15,0 0-62 16,0 0-304-16,158-40 0 16,-102 26 0-16,-5-1 0 15,-11 8-104-15,-13 4-521 16,-18 3-601-16</inkml:trace>
  <inkml:trace contextRef="#ctx0" brushRef="#br0" timeOffset="112970.19">6293 10846 33 0,'0'0'2804'16,"0"0"-2112"-16,0 0-507 16,0 0 11-1,0 0-103-15,168-48-93 0,-106 18-96 16,9-26-273-16,-17 10-608 16,-10-2-1017-16</inkml:trace>
  <inkml:trace contextRef="#ctx0" brushRef="#br0" timeOffset="113206.45">6860 10140 1219 0,'0'0'1647'16,"0"0"-966"-16,0 0-320 0,0 0-173 0,0 0-188 15,0 0 0-15,0 0 0 16,-25 129 0-16,21-51 0 16,-3 2 0-16,-2-4 0 15,2-10 0-15,5-11 0 16,2-13 0-1,0-16 0-15,9-16 0 0,20-10 0 0,12-2 0 16,7-24 0 0,4-6-51-16,6-14-264 15,-12 10-412-15,-13 5-304 0</inkml:trace>
  <inkml:trace contextRef="#ctx0" brushRef="#br0" timeOffset="113364.36">7114 10441 1788 0,'0'0'1053'31,"0"0"-418"-31,0 0-254 0,0 0-142 0,0 0-239 32,0 0 0-32,0 0 0 15,-13-12 0-15,13 42 0 0,13 12 0 0,0 8 0 32,-2 10 0-32,-6 5 0 0,-5 1 0 15,0 2 0-15,-31 25-288 16,-5-17-638-16,-2-12-778 0</inkml:trace>
  <inkml:trace contextRef="#ctx0" brushRef="#br0" timeOffset="113806.84">4032 11414 1899 0,'0'0'852'0,"0"0"-622"0,0 0 134 16,0 0-33-1,0 0-137-15,0 0-112 0,0 0 62 16,83-38-144-16,53 38 0 16,88-7 0-16,62-2 0 15,45-9 0-15,16-9 0 16,-25-3 0-16,-10-4 0 16,-42-2 0-16,-52 0 0 15,-71 8 0-15,-60 6 0 16,-47 10 0-16,-27 6 0 15,-7 2 0-15,-6 2 0 16,0 2 0-16,0 0 0 16,0 10 0-16,4 4-887 0</inkml:trace>
  <inkml:trace contextRef="#ctx0" brushRef="#br0" timeOffset="114633.01">9727 11221 925 0,'0'0'508'16,"0"0"-192"-16,0 0 68 0,0 0-20 15,0 0-14-15,0 0-51 16,0 0-31-16,80-102-58 0,-75 82-76 16,-5-2-28-16,0 4-22 15,-27 2-7-15,-10 8-6 16,-17 8-71 0,-10 6 0-16,-6 26 0 0,1 16 0 15,9 12 0-15,11 8 0 16,20 2 0-16,22-7 0 15,7-9 0-15,31-12 0 16,23-18 0-16,15-16 0 16,5-8 0-16,3-18 0 15,-5-20 0-15,-12-11 0 0,-11-10 0 16,-14-9 0-16,-10-11 0 16,-13-21 0-16,-8 8 0 15,-4-3 0-15,0 5 0 16,-6 24 0-16,-11 8 0 15,1 22 0-15,1 22 0 16,2 14 0 0,2 32 0-16,4 42 0 0,7 38 0 15,0 33 0-15,15-9 0 16,8-26 0-16,-3-34 0 0,1-22 0 16,0 1 0-16,8 1 0 31,2-2 0-31,14-12 0 0,-7-16-611 15,-7-16-829-15</inkml:trace>
  <inkml:trace contextRef="#ctx0" brushRef="#br0" timeOffset="114931.72">10643 10622 2297 0,'0'0'741'16,"0"0"-489"-16,0 0 209 16,0 0-209-16,0 0-159 15,-130 158-93-15,88-60 0 16,7 27 0-16,12-9 0 15,17-14 0-15,6-13 0 16,25-27 0-16,17 2 0 16,9-2 0-16,9-18 0 15,13-32 0-15,-12-12-228 16,-14-2-773-16</inkml:trace>
  <inkml:trace contextRef="#ctx0" brushRef="#br0" timeOffset="115371.66">10841 10820 2526 0,'0'0'729'0,"0"0"-374"16,0 0-19-16,0 0-186 16,0 0-150-16,141 24 0 15,-115 20 0-15,-6 11 0 16,-4 5 0-16,-5 4 0 0,-2-2 0 15,-3-6 0-15,4-8 0 16,3-14 0-16,5-9 0 16,5-17 0-16,3-8 0 15,5-4 0-15,2-27 0 16,-2-13 0-16,-2-12 0 16,-6-10 0-16,-9-7 0 15,-6 0 0-15,-8 5 0 16,0 13 0-16,-2 19 0 15,-14 20 0-15,-3 16 0 16,0 2 0-16,1 28 0 16,7 10 0-16,9 6 0 0,2 1 0 15,19-7 0-15,20-11 0 16,15-8 0-16,13-17 0 16,22-15-108-16,-16-18-611 15,-15-6-783-15</inkml:trace>
  <inkml:trace contextRef="#ctx0" brushRef="#br0" timeOffset="115670.73">11748 10481 1805 0,'0'0'1080'0,"0"0"-510"16,0 0-234-16,140 2-31 15,-82 26-305-15,-2 14 0 16,-3 10 0-16,-6 12 0 16,-11 11 0-16,-11 23 0 15,-15 22 0-15,-7-7 0 16,-3-13 0-16,-9-15 0 16,-18-22 0-16,-8 4 0 15,-10 1 0-15,-6-8 0 16,1-14 0-16,4-8 0 0,9-16 0 15,18-22-228-15,13 0-463 16,6-26-933-16</inkml:trace>
  <inkml:trace contextRef="#ctx0" brushRef="#br0" timeOffset="115828.38">12574 10971 2479 0,'0'0'936'0,"0"0"-455"16,0 0-281-16,139-31-200 16,-79 26 0-16,0 0 0 15,-9 1 0-15,-14 4 0 16,-20 2-639 0,-17 13-822-16</inkml:trace>
  <inkml:trace contextRef="#ctx0" brushRef="#br0" timeOffset="116002.45">12568 11278 2150 0,'0'0'921'0,"0"0"-402"0,0 0-181 15,0 0-170-15,114-21-168 16,-47 7 0-16,6-6 0 16,20-14 0-16,-19 6-72 15,-13-4-1085-15</inkml:trace>
  <inkml:trace contextRef="#ctx0" brushRef="#br0" timeOffset="119733.21">13729 8590 1687 0,'0'0'648'0,"0"0"-411"0,0 0 53 0,0 0-72 15,0 0-65-15,0 0-1 16,0 0 21-16,-6-42-65 15,-8 38-30-15,-7-4 16 16,0 2-29-16,-8-4-19 16,0 0-14-16,-5 0-25 15,3-2 11 1,4 0-10-16,3-4 1 0,6-2 21 16,2-2-14-16,5-2 11 0,0-4-27 15,2-1 0 1,5-2 0-16,-1 0 0 0,5 3 0 15,0 1 0-15,0 2 0 16,0 5 0-16,0 2 0 16,3 2 0-16,5 2 0 15,1 2 0-15,3 0 0 16,-2 4 0-16,6-2 0 16,2 2 0-16,4 2 0 15,3 0 0-15,2 0 0 16,4 4 0-16,2 0 0 15,3 0 0 1,2 0 0-16,1 0 0 0,0 2 0 0,-1 4 0 16,-5 0 0-16,-4 2 0 15,-2 2 0-15,-8 4 0 16,-1 0 0-16,-5 6 0 16,-1 4 0-16,-1 4 0 15,-5 8 0 1,2 3 0-16,-4 2 0 0,1 2 0 15,1 1 0-15,-4-2 0 16,2-2 0-16,-1 0 0 16,-3-4 0-16,0 0 0 15,0 0 0-15,0-1 0 0,0-3 0 16,-9 2 0 0,-6 0 0-16,-3-2 0 0,-7 2 0 15,-2 0 0-15,-4 0 0 16,-2-4 0-16,-3 0 0 15,-4-3 0-15,3-4 0 16,-4-5 0-16,5-1 0 16,1-3 0-16,6-6 0 15,2-4 0 1,7-4 0-16,2 0 0 0,2 0 0 0,5-11 0 16,3-7 0-1,3-5 0 1,5-5 0-16,0-5 0 15,0-1 0-15,11 2 0 16,10 2 0-16,0 4 0 16,6 4 0-16,-2 6 0 15,0 6 0-15,-1 6 0 16,-2 4 0-16,-2 0 0 16,1 12 0-16,-2 10 0 15,-1 2 0-15,2 4 0 16,2-2 0-16,5 0 0 0,2-6 0 15,7-4 0 1,7-8 0-16,3-5 0 0,3-3 0 16,2 0 0-16,-2-17 0 15,-5-3 0-15,-3-6 0 16,-10-4 0-16,-9-2 0 16,-22-18-233-16,0 6-487 15,-9 6-577-15</inkml:trace>
  <inkml:trace contextRef="#ctx0" brushRef="#br0" timeOffset="120634.95">13816 8199 887 0,'0'0'658'16,"0"0"-338"-16,0 0-11 16,0 0 16-16,0 0-63 0,0 0-59 15,0 0-87-15,-27 84-35 16,13-70-15-16,-1-1 29 16,-5-5-10-16,-3-4-6 15,0-4-32-15,-6 0-40 16,0 0 2-16,0-8-3 15,4-10 6-15,4-3 35 16,8-3 17-16,7-2 5 16,6 2-3-16,0 2 0 15,0 0-1-15,11 4-23 16,7 2 6-16,1 2 14 16,8 4-62-16,2 2 0 15,7 2 0-15,5 4 0 0,3 2 0 16,-2 0 0-16,3 0 0 15,-5 0 0 1,-3 0 0-16,0 8 0 0,-6 0 0 16,-3 2 0-16,-3 0 0 15,-3 6 0-15,-4 4 0 16,0 6 0-16,-4 6 0 16,-1 8 0-16,-3 4 0 15,-2 5 0-15,-6 3 0 16,-2 2 0-16,0 2 0 15,0-2 0-15,-10 1 0 0,-5-1 0 16,-5-3 0-16,-7-2 0 16,-2-3 0-16,-7-4 0 15,-3-6 0-15,-3-2 0 16,-1-4 0-16,-1-4 0 16,-4-4 0-1,4-8 0-15,1-3 0 0,3-8 0 16,7-3 0-16,4 0 0 15,7-10 0-15,2-12 0 16,6-8 0-16,8-2 0 16,1-2 0-16,5 2 0 15,0 0 0-15,9 6 0 0,9 4 0 16,5 3 0-16,5 8 0 16,3 7 0-16,6 4 0 15,0 0 0-15,5 14 0 16,1 10 0-16,-1 4 0 15,-2 0 0-15,-1 2 0 16,-4 0 0-16,1-2 0 16,-3-4 0-16,-2-3 0 15,0-6 0-15,-4-5 0 16,-2-2 0-16,-10-5 0 16,-1-3 0-16,-8 0 0 0,1 0 0 15,-5-14 0 1,-2-11 0-16,0 5-53 15,0 2-790-15</inkml:trace>
  <inkml:trace contextRef="#ctx0" brushRef="#br0" timeOffset="121737.42">13430 10880 1883 0,'0'0'757'16,"0"0"-305"-16,0 0-133 16,0 0-77-16,0 0-79 15,0 0-77-15,0 0 1 16,0-46-23-16,0 34-21 16,9-4-43-16,9-4 0 15,7 0 0-15,4 0 0 16,6 0 0-16,5 6 0 15,3 6 0-15,-3 8 0 0,0 0 0 16,-7 16 0 0,-6 16 0-16,-11 10 0 0,-10 10 0 15,-6 5 0-15,-4 1 0 16,-25-2 0-16,-4-6 0 16,-6-8 0-16,6-12 0 15,4-8 0-15,12-12 0 16,8-6 0-16,9-4 0 15,0 0 0-15,9-10 0 16,20-10 0-16,8-2 0 16,7 4 0-1,8 6 0-15,-1 8 0 0,-4 4 0 16,-4 8 0-16,-8 20 0 0,-10 10 0 16,-8 6 0-16,-8 6 0 15,-9 0 0-15,0-2 0 16,-17-2 0-16,-17-7 0 15,-13-7 0-15,-9-8 0 16,-9-8 0-16,-3-6 0 16,-1-6 0-16,9-4 0 15,10 0 0-15,15 0 0 0,17-12 0 16,16 0 0 0,2-2 0-16,51-4-92 0,3 4-728 15,4 2-1149-15</inkml:trace>
  <inkml:trace contextRef="#ctx0" brushRef="#br0" timeOffset="121939.86">14438 11482 2798 0,'0'0'951'0,"0"0"-604"0,0 0-347 0,0 0 0 16,0 0 0-16,0 0 0 15,-65 122 0-15,22-70 0 16,-3 4 0-16,-8-1 0 16,-13 3-24-16,12-16-626 15,15-14-985-15</inkml:trace>
  <inkml:trace contextRef="#ctx0" brushRef="#br0" timeOffset="122739.64">15248 10846 196 0,'0'0'1480'0,"0"0"-910"16,0 0-223-16,0 0 161 15,0 0-216-15,0 0-61 16,0 0-68-16,-79-60-23 16,79 60-53-16,0 0-30 15,0 2-32-15,13 18-25 0,22 10 0 16,17 4 0-16,19 6 0 16,11 1 0-16,5-5 0 15,-3-4 0-15,-12-4-33 0,-19-6 4 16,-22-6 2-16,-25 0 6 15,-6 0 21-15,-43 6 0 16,-20 2 12-16,-12 6 36 16,-8 2-14-16,3 2-18 0,7 1-16 15,10-2 0-15,16-2 0 16,14-8 0 0,15-1-21-16,18-8-164 15,9-3-338-15,18-11-426 0</inkml:trace>
  <inkml:trace contextRef="#ctx0" brushRef="#br0" timeOffset="122939.84">15761 11347 1972 0,'0'0'859'16,"0"0"-376"-16,0 0-34 15,0 0-230-15,-147 63-105 16,105-31-114-16,-1 4 0 15,-1 0 0-15,3-2 0 16,3-2 0-16,7-2 0 16,12-5-483-16,7-14-583 0</inkml:trace>
  <inkml:trace contextRef="#ctx0" brushRef="#br0" timeOffset="123698.82">16667 10571 1438 0,'0'0'898'16,"0"0"-354"-16,0 0-160 15,0 0 65-15,0 0-219 16,0 0-77-16,0 0-153 16,0-52 0-16,0 86 0 15,0 14 0-15,-2 17 0 16,-13 7 0-16,-5 6 0 15,-3-2 0-15,2-7 0 16,-2-9 0-16,5-14 0 0,5-14 0 16,3-12 0-16,10-10 0 15,0-10 0-15,4 0 0 16,19-2 0-16,11-12 0 16,6 2 0-16,4 4 0 15,6 6 0-15,-4 2 0 16,-3 0 0-16,-7 0-50 15,-10 0-98-15,-8 0 19 16,-9 0 73-16,-6-2 56 16,-3-14 5-16,0-8 16 15,0-8 24-15,-5-9 15 16,0-3 0-16,3-2 22 16,0 6 28-16,2 8-110 0,0 10 0 15,0 18 0-15,0 4 0 16,0 24 0-16,0 26 0 15,0 14 0-15,6 13 0 16,6 5 0-16,1-4 0 16,1-4 0-16,-4-11 0 15,-1-9 0-15,-9-3-378 16,0-14-619-16,-2-11-1027 0</inkml:trace>
  <inkml:trace contextRef="#ctx0" brushRef="#br0" timeOffset="123872.19">16775 11538 2257 0,'0'0'847'16,"0"0"-504"-16,0 0 118 15,0 0-273-15,0 0-188 16,0 0 0-16,167 0 0 16,-103 0 0-16,3-12 0 15,-18 2-147-15,-15 4-968 0</inkml:trace>
  <inkml:trace contextRef="#ctx0" brushRef="#br0" timeOffset="124235.1">16828 11889 1187 0,'0'0'1491'16,"0"0"-787"-16,0 0-404 15,0 0 114-15,0 0-414 16,0 0 0-16,0 0 0 15,153-36 0-15,-105 36 0 16,-6 0 0-16,-7 12 0 16,-10 12 0-16,-13 8 0 15,-12 6 0-15,-3 4 0 16,-28 3 0-16,-12-4 0 0,-5 1 0 16,-2-5 0-16,3-5 0 15,12-8 0-15,11-6 0 16,14-8 0-16,10-8 0 15,10-2 0-15,23 0 0 16,11 0 0-16,10-12 0 16,9 0 0-16,3-2 0 15,1 2 0-15,4-3 0 16,18-8-48-16,-17 5-544 16,-10-5-651-16</inkml:trace>
  <inkml:trace contextRef="#ctx0" brushRef="#br0" timeOffset="124437.08">17882 11281 2234 0,'0'0'820'15,"0"0"-450"-15,0 0 83 16,0 0-234-16,0 0-219 15,127-70 0-15,-81 64 0 16,2 2 0-16,-2 4 0 16,-7 0-36-16,-20 18-521 15,-10 8-286-15,-9 7-203 0</inkml:trace>
  <inkml:trace contextRef="#ctx0" brushRef="#br0" timeOffset="124603.02">17987 11464 1401 0,'0'0'689'0,"0"0"-148"16,0 0 27-16,0 0-200 15,0 0-92-15,0 0-23 16,0 0-253-16,16 32 0 16,46-42 0-1,9-4 0-15,7 0-60 0,20-2-437 16,-18 2-257-16,-13 2-458 0</inkml:trace>
  <inkml:trace contextRef="#ctx0" brushRef="#br0" timeOffset="124965.67">18749 11033 1770 0,'0'0'751'0,"0"0"-187"16,27-119-195-16,-10 77-30 16,6 12-119-16,3 10-137 15,3 8-83-15,3 8 0 16,-1 4 0-16,2 0 0 15,-2 24 0-15,-4 10 0 0,-7 10 0 16,-9 12 0-16,-8 6 0 16,-3 5 0-16,-12-1 0 15,-22-4 0-15,-10-5 0 16,-12-7 0-16,-2-6 0 16,0-11 0-16,12-6 0 15,13-9 0-15,21-8 0 16,12-4 0-16,25-6 0 15,31 0 0-15,22 0 0 16,12-12 0-16,9 0 0 16,-1 0 0-16,-9 5 0 15,-16 3 0-15,-23 4 0 0,-50 0 0 16,0 11-590-16,-29 1-1171 0</inkml:trace>
  <inkml:trace contextRef="#ctx0" brushRef="#br0" timeOffset="128006.56">4132 13132 1430 0,'0'0'890'0,"0"0"-622"16,0 0 59-16,0 0-46 15,0 0-67-15,0 0-101 16,0 0 47-16,0-14 16 15,0-2-71-15,-2-8-45 16,-4-4-33-16,-5-8-8 16,-5-2 7-16,-5-4-26 15,-2 4 0-15,-4 3 0 16,-2 13 0 0,0 15 0-16,-4 7 0 0,-3 26 0 0,0 24 0 15,2 20 0-15,10 14 0 16,8 2 0-16,12-4 0 15,4-14 0-15,11-13 0 16,14-21 0-16,4-18 0 16,4-16 0-1,-2 0 0-15,2-24 0 0,-4-12 0 16,-2-6 0-16,-8-5 0 16,-6 1 0-16,-5 6 0 31,-6 8 0-31,-2 10 0 0,0 14 0 15,0 8 0-15,6 10 0 16,2 27 0-16,5 6 0 16,5 9 0-16,5-2 0 15,1-9 0-15,-2-11 0 16,-1-12 0-16,-4-12 0 16,-3-6 0-16,-1 0 0 15,1-10 0-15,-4-14 0 16,1-6 0-16,1-5 0 15,-3-1 0-15,-1 3 0 16,-1 6 0-16,-2 15 0 0,2 12 0 16,-1 0 0-16,7 28 0 15,1 12 0-15,3 9 0 16,3 1 0-16,-1-8 0 16,-2-10 0-16,-1-12 0 15,-1-14 0-15,3-6 0 16,5-14 0-16,-1-18 0 15,2-6 0-15,1-4 0 16,-5 4 0-16,0 10 0 16,-4 14 0-16,-1 14 0 0,1 0 0 15,1 29 0 1,10 11 0-16,4 9 0 0,14-1 0 16,8-4 0-16,17-14-59 15,7-14-176-15,44-16-224 16,-19-16-335-16,-13-12-320 0</inkml:trace>
  <inkml:trace contextRef="#ctx0" brushRef="#br0" timeOffset="128369.45">5518 13106 1950 0,'0'0'766'0,"0"0"-311"16,0 0-181-16,0 0-45 15,-118 97-40-15,82-42-57 0,5 10-31 16,4 3-101-1,8-4 0-15,9-8 0 0,10-14 0 16,3-13 0-16,26-20-3 16,14-9-24-16,5-14 27 15,6-26 0-15,-1-18 0 16,-2-26 11-16,-10-35-10 16,-12-31 17-16,-18-10-18 15,-11 26 0-15,0 35 0 16,-7 45 0-16,-4 24 0 15,-3 10 0-15,4 14 0 0,-2 6 0 16,1 54 0 0,2 50 0-16,9 38 0 0,0-5 0 15,0-23 0-15,11-37 0 16,5-27 0-16,2 4 0 16,4 2 0-16,5 4-41 15,-8-18-591-15,-5-18-1156 0</inkml:trace>
  <inkml:trace contextRef="#ctx0" brushRef="#br0" timeOffset="128801.78">7292 12966 492 0,'0'0'2358'16,"0"0"-2054"-16,0 0-71 15,0 0 273-15,0 0-303 0,-25-102-203 16,-24 102 0 0,-4 0 0-16,-3 12 0 0,3 12 0 15,11 6 0-15,15 2 0 0,13 0 0 16,14 0-9-16,10 0 8 15,27-2 0-15,15 0 1 32,8-2-6-32,7 0 9 0,1 2-4 0,-7 5 1 15,-12 1-11-15,-21-2 5 16,-23-2-18-16,-5-2 20 16,-45-4 3-16,-19-4 2 15,-19-8 4-15,-8-8 7 16,2-6 2-1,9 0 15-15,20-10-29 16,24-6 0-16,28-2 0 16,12-2-162-16,89-8-297 15,-3 4-230-15,5 4-363 0</inkml:trace>
  <inkml:trace contextRef="#ctx0" brushRef="#br0" timeOffset="129100.2">7662 13153 2058 0,'0'0'741'0,"0"0"-289"16,0 0-97-16,0 0-95 0,0 0-101 16,0 0-88-1,0 0-71-15,-98 59 0 0,98-10 0 16,4 1 0-16,26-2 0 16,11-8 0-16,13-12 0 15,11-12 0-15,4-14 0 16,-3-2 0-16,-3-12 0 15,-12-16 0-15,-15-10 0 16,-14-6 0-16,-15-8 0 16,-7-5 0-16,-7-3 0 15,-22 4 0-15,-8 8 0 16,-11 18 0-16,-5 24 0 16,-2 12 0-16,-17 78 0 0,11-2-381 15,15 3-646-15</inkml:trace>
  <inkml:trace contextRef="#ctx0" brushRef="#br0" timeOffset="129935.14">8986 12891 352 0,'0'0'2602'0,"0"0"-1945"16,0 0-425-16,0 0 21 16,0 0-253-16,0 0 0 15,0 0 0-15,-5 75 0 16,5-23 0-16,0 6 0 15,11 0 0-15,16-6 0 16,8-9 0-16,9-11 0 16,4-14 0-16,1-14 0 0,-7-4 0 15,-4-14 0 1,-11-19 0-16,-9-9 0 0,-12-8 0 16,-6-8 0-16,0-8 0 15,-18-2 0-15,-11 3 0 16,-6 10 0-16,-5 19 0 15,-3 18 0-15,1 18 0 16,4 7 0-16,5 31 0 16,8 11 0-16,17 5 0 15,8 0 0-15,15-6 0 16,24-10 0-16,17-14 0 16,9-12 0-16,7-12 0 15,-1 0 0-15,-5-16 0 0,-7-10 0 16,-8-4 0-16,-11 0 0 15,-9 2 0-15,-6 6 0 16,-8 9 0 0,-3 12 0-16,-1 1 0 0,-1 26 0 15,-4 18 0-15,1 8 0 16,3 4 0-16,-4-6 0 16,3-7 0-16,3-16 0 0,-1-13 0 15,5-11 0 1,2-3 0-16,7-17 0 0,4-14 0 15,6-10 0-15,6-5 0 16,1-2 0-16,4 2 0 16,-6 10 0-16,-5 9 0 15,-6 18 0-15,-8 9 0 16,-7 9 0-16,-5 26 0 16,-5 7 0-16,-1 6 0 15,2 2 0-15,4-2 0 16,4-8 0-16,8-8 0 15,3-11 0-15,10-16 0 16,26-6 0-16,-6-24-360 0,-2-3-1027 16</inkml:trace>
  <inkml:trace contextRef="#ctx0" brushRef="#br0" timeOffset="130061.3">11080 13120 2342 0,'0'0'1064'15,"0"0"-516"-15,0 0-406 16,0 0-142-16,0 0 0 16,0 0 0-1,0 0-1117-15</inkml:trace>
  <inkml:trace contextRef="#ctx0" brushRef="#br0" timeOffset="132760.76">2798 14409 1756 0,'0'0'1066'0,"0"0"-931"16,0 0 59-16,0 0 97 16,0 0-123-16,0 0-87 15,25-92 37-15,-52 90-11 16,-14 2-56-16,-14 0-11 16,-11 22-22-16,-6 10-4 15,3 8 23-15,11 1-17 16,16-1-20-16,17-6 0 0,23-4 0 15,2-4 0-15,29-4 0 16,17 0 0-16,12-4 0 16,7 2 0-16,-1 2 0 15,-4 2 0 1,-8 7 0-16,-12 2 0 0,-15 7 0 16,-17 5 0-1,-8 3 0-15,-13-2 0 16,-29 0 0-16,-16-4 0 15,-12-6 0-15,-7-10 0 16,1-8 0-16,5-14 0 16,8-4 0-16,17 0 0 15,15-10 0-15,13-2 0 0,11-2 0 16,7 10 0-16,0-2 0 16,0 6 0-16,11 0 0 15,5 0 0-15,6 18-41 16,29 14-235-16,-4-4-271 15,0-6-406-15</inkml:trace>
  <inkml:trace contextRef="#ctx0" brushRef="#br0" timeOffset="133060.04">2936 14923 986 0,'0'0'1378'0,"0"0"-833"16,0 0-86-16,16-125-124 15,-16 116-94-15,0 9-89 16,0 8-152-16,0 29 0 15,0 20 0-15,4 9 0 16,11 4 0-16,12-8 0 16,12-10 0-16,7-20 0 15,10-15 0-15,2-17 0 16,-2-3 0-16,-10-30 0 16,-8-16 0-16,-14-9 0 15,-17-16 0-15,-7-6 0 0,-13-2 0 16,-25 5 0-1,-11 17 0-15,-11 24 0 0,-5 26 0 16,1 16 0-16,-17 76-8 16,17-1-513-16,17-3-694 0</inkml:trace>
  <inkml:trace contextRef="#ctx0" brushRef="#br0" timeOffset="133596.76">4489 14600 563 0,'0'0'2596'15,"0"0"-1997"-15,0 0-261 16,0 0-338-16,0 0 0 15,0 0 0 1,-9 120 0-16,7-56 0 0,2 3 0 0,0-9 0 16,0-10 0-1,9-14 0-15,4-14 0 0,7-10 0 16,2-10 0-16,3-6 0 16,2-20 0-16,-1-14 0 15,6-8 0 1,-3-2 0-16,-2 1 0 15,-3 9 0-15,-4 12 0 0,-4 20 0 16,-3 8 0-16,1 14 0 16,-1 26 0-16,0 14 0 15,3 3 0-15,0 1 0 16,-1-14 0-16,1-12 0 16,-1-14 0-16,1-14 0 0,3-4 0 15,10-32 0-15,5-12 0 16,7-12 0-16,1-4 0 15,-3 7 0-15,-1 13 0 16,-4 18 0-16,-6 21 0 16,-3 2 0-16,-2 31 0 15,-1 12 0 1,-2 9 0-16,-2-7 0 0,0-6 0 16,-11-16-42-16,-5-12-567 15,-2-12-637-15</inkml:trace>
  <inkml:trace contextRef="#ctx0" brushRef="#br0" timeOffset="133769.06">4567 14201 2029 0,'0'0'1522'0,"0"0"-1310"16,0 0-59-16,0 0-48 15,0 0-105-15,114 74-457 16,-54-48-1472-16</inkml:trace>
  <inkml:trace contextRef="#ctx0" brushRef="#br0" timeOffset="135841.03">6717 14570 2237 0,'0'0'859'16,"0"0"-365"-16,0 0-191 31,0 0-100-31,0 0-203 0,0 0 0 16,-147-94 0-16,82 94 0 0,1 0 0 16,3 22 0-1,13 6 0-15,15 4 0 16,17-2 0-16,16-4 0 15,4-6 0-15,34-8 0 16,11-8 0-16,9-4 0 16,2-4-14-16,-2-18-2 15,-5-2 16-15,-8 0 1 16,-7 0 0-16,-11 6 27 16,-12 4-28-16,-6 10 0 0,-9 4 0 15,0 18 0 1,0 26 0-16,0 18 0 0,3 32 0 15,7-3 0-15,9 7 0 16,2-6 0-16,4-16 0 16,2 2 0-16,-5-7 0 15,-7-19 0-15,-12-6 0 16,-3-14 0-16,-20-10 0 16,-21-10 0-16,-9-8 0 15,-6-4 0-15,2-12 0 16,14-20 0-16,22-16 0 15,18-41 0-15,60-45 0 16,48-32 0-16,10 5 0 0,-12 37-39 16,-29 52-111-16,-27 42-3 15,0 6 36-15,-8 6 64 16,-7 4 37-16,-14 14 16 16,-11 0 43-16,-2 4 34 15,-2 12 1-15,7 4-15 16,6-2-38-16,7-4-4 15,6-6-10-15,3-8 2 16,3 0 1-16,-1-8-14 16,-3-12 6-16,-7-4 3 0,-9-8 6 15,-10 0 36 1,-8-2 12-16,0-1-24 0,-13 6-39 16,-13 2 0-16,-6 11 0 15,-3 16 0-15,-1 2 0 16,5 32 0-16,2 18 0 15,11 7 0-15,14 5 0 16,4-2 0-16,17-8 0 16,26-12 0-16,11-10 0 15,8-22 0-15,5-10 0 16,-3-6 0-16,-6-22 0 16,-9-6 0-16,-9-6 0 15,-8 0 0-15,-9 4 0 0,-7 4 0 0,-5 10 0 16,-3 8 0-16,-6 12 0 15,0 2 0-15,2 13 0 16,3 22 0-16,1 7 0 16,6 4 0-16,-1 0 0 15,6-8 0-15,-4-8 0 16,1-12 0-16,-1-11 0 16,3-7 0-16,2-9 0 15,4-19 0-15,3-6 0 31,0-6 0-31,0 0 0 0,2 4 0 16,-2 8 0-16,-3 10 0 0,-2 12 0 0,-4 6 0 16,-1 16 0-16,-3 20 0 15,-1 6 0-15,3 6 0 16,2 0 0-16,8-6 0 16,6-8 0-16,11-16 0 15,3-13 0 1,5-5 0-1,-2-17 0-15,-4-15 0 16,-12-8 0-16,-6-4 0 16,-12-2 0-16,-7-4 0 0,-8 2 0 15,0 8 0-15,0 4 0 16,-16 15 0-16,-5 20 0 16,0 1 0-16,0 31 0 15,5 12 0-15,8 3 0 16,8 0 0-16,0-6 0 15,16-10 0-15,19-12 0 16,11-18 0-16,10 0 0 16,9-10 0-16,2-16 0 15,0-6 0-15,-2-2 0 16,-7 2 0-16,-3 4 0 16,-6 12 0-16,-7 10 0 0,-1 6 0 15,-6 16 0-15,-1 20 0 16,-5 8 0-16,-2 4 0 15,-8 4 0-15,-5-6 0 16,-10-6 0-16,-4-9 0 16,0-13 0-16,-6-13 0 15,-12-5 0-15,0-8 0 16,4-15 0-16,6-14 0 16,8-7 0-16,0-2 0 0,19-2 0 15,20 8 0 1,9 2 0-16,8 14 0 0,2 6 0 15,4 8 0-15,3 8 0 16,0 2 0-16,-3 0-14 16,-4 0-133-16,-6 0-55 15,-11 0-14-15,-9 0 91 16,-10 0 83-16,-7-10 42 16,-5-4 42-16,-8 0 101 15,-2-4-11-15,0 1-15 16,0 3-14-16,-4 5 5 0,-14 9-7 15,-5 0-101 1,-6 18 0-16,-4 15 0 0,-1 14 0 16,5 3 0-16,10 0 0 15,7-6 0-15,12-4 0 16,0-16 0-16,16-8 0 16,13-16 0-16,5 0 0 15,-1-10 0-15,0-16 0 16,-4-6 0-16,0-2 0 15,-4 2 0-15,-8 4 0 0,-1 8 0 16,-5 10 0-16,-7 10 0 16,-1 0 0-16,-1 18 0 15,-2 8 0-15,2 6 0 16,3-4 0-16,6-2 0 16,7-4 0-16,6-10 0 15,7-8 0-15,8-4 0 16,3-4 0-16,2-20 0 15,-1-6 0-15,-3-4 0 16,-7-14 0-16,-2-6 0 16,-2-10 0-16,-4-29 0 15,-5-27 0-15,-9 8 0 16,-7 8 0-16,-4 21 0 0,0 35 0 16,-13 10 0-16,-3 16 0 15,3 22 0-15,-3 22 0 16,8 36 0-16,8 35 0 15,0-1 0-15,2 4 0 16,20-4 0-16,5-22 0 16,9 1 0-16,4-17 0 15,26-22-284-15,-10-16-244 16,-2-16-688-16</inkml:trace>
  <inkml:trace contextRef="#ctx0" brushRef="#br0" timeOffset="135998.6">11332 14524 1850 0,'0'0'1216'0,"0"0"-893"16,0 0 27-16,0 0-185 16,-54 132-165-1,20-92-107-15,-3-4-668 0</inkml:trace>
  <inkml:trace contextRef="#ctx0" brushRef="#br0" timeOffset="137203.72">11290 15350 1746 0,'0'0'744'16,"0"0"-388"-16,0 0-46 16,0 0-8-16,0 0-120 15,0 0-104-15,0 0 42 16,-21 92-14-16,21-40-50 16,2-6-26-16,21-3-24 15,12-11-6-15,12-14 0 0,9-18-8 16,6-4-5-16,0-28-14 15,-4-18 7-15,-8-11 20 16,-10-7-9-16,-14-8 9 16,-8-4 17-16,-9 0 25 15,-7 9 13-15,-2 15-32 16,0 22-23-16,0 24 0 16,0 12 0-16,0 58 0 15,-2 40 0-15,-2 43 0 0,-4 21 0 16,4-1 0-1,-2-9 0-15,-1-14 0 0,3-3 0 16,2-3 0-16,2-12 0 16,0-19 0-16,6-23 0 15,9-28 0-15,6-16 0 16,6-4 0-16,6-10 0 16,9-18 0-16,3-12 0 15,1-42 0-15,8-34 0 16,-2-32 0-16,-13-33 0 15,-14 13 0-15,-23 28 0 16,-2 36 0-16,-20 17 0 16,-20 3 0-1,-14-6 0-15,-17 0 0 0,-14 8 0 0,-50-15-225 16,19 15-524-16,8 4-742 0</inkml:trace>
  <inkml:trace contextRef="#ctx0" brushRef="#br0" timeOffset="137362.6">11101 14841 1144 0,'0'0'1562'16,"0"0"-1020"-16,0 0-291 16,152 0-87-16,-90 16-164 15,-12-3-249-15,-10 0-1057 0</inkml:trace>
  <inkml:trace contextRef="#ctx0" brushRef="#br0" timeOffset="138133.1">13557 15356 1687 0,'0'0'773'0,"0"0"-277"16,0 0-175-16,0 0-20 16,0 0-85-16,20-112-113 15,14 90-10-15,8 4 13 16,3 5-106-16,1 12 0 15,4 1 0-15,-8 14 0 16,-2 22 0-16,-12 8 0 16,-5 10 0-16,-9 8 0 15,-10-4 0-15,-4-4 0 16,0-5 0-16,0-13 0 16,0-14-9-16,-2-14-6 0,2-8 15 15,0-8 4-15,0-31-3 16,19-12 18-16,10-12-19 15,5-3 0-15,4-2 0 16,0 12 0-16,-2 12 0 16,-1 20 0-16,-4 20 0 15,-2 4 0-15,-2 22 0 16,0 15 0-16,0 16 0 16,-2-1 0-16,-6 4 0 15,1-4 0-15,-5-8 0 0,-3-7 0 16,-7-6 0-16,-3-8-245 15,-2-11-683-15</inkml:trace>
  <inkml:trace contextRef="#ctx0" brushRef="#br0" timeOffset="138495.17">15346 15037 3048 0,'0'0'691'0,"0"0"-489"0,0 0-47 15,0 0-155-15,0 0 0 16,0 0 0-16,0 0 0 16,94 158 0-16,-76-81 0 15,2-7 0-15,4-8 0 16,5-12 0-1,4-20 0-15,-1-14 0 0,-1-16 0 16,0 0 0-16,-4-28 0 16,-2-18 0-16,-3-6 0 15,-5-10 0-15,2-6 0 16,-4 0 0-16,3 3 0 0,0 9 0 16,-1 22 0-16,2 20 0 15,7 24-492-15,-2 28-433 16,-3 8-648-16</inkml:trace>
  <inkml:trace contextRef="#ctx0" brushRef="#br0" timeOffset="139007.93">16048 15382 2160 0,'0'0'875'0,"0"0"-506"16,0 0-1-16,0 0-146 15,0 0-120-15,145-66-102 0,-103 38 0 16,-6 2 0-16,-9 4 0 0,-11 0 0 15,-14 4 0-15,-2 0 0 16,-12 1 0 0,-17 7 0-1,-6 9 0-15,-1 1 0 16,-2 11 0-16,7 24 0 16,9 9 0-16,9 4 0 15,13 4 0-15,0-6 0 0,29-8 0 16,13-8 0-16,7-20 0 15,9-10 0-15,-3 0 0 16,1-22 0-16,-9-6 0 16,-7-6 0-16,-11 2 0 15,-6 0 0-15,-6 2 0 16,-5 6 0-16,-6 8 0 16,-2 10 0-16,-4 6 0 15,0 4 0-15,0 24 0 16,3 8 0-16,3 4 0 15,8 0 0-15,5-6 0 0,8-6 0 16,9-16 0-16,2-12 0 16,2 0 0-16,2-12 0 15,1-16 0-15,-1-6 0 16,-4-2 0-16,3-4 0 16,-4 4-8-16,1-4-29 15,-3 4-41-15,-3-3-99 16,3-25-122-16,-8 12-322 15,-7-2-351-15</inkml:trace>
  <inkml:trace contextRef="#ctx0" brushRef="#br0" timeOffset="139338.14">17256 14500 2134 0,'0'0'746'0,"0"0"-393"16,0 0 150-16,0 0-269 15,0 0-108-15,0 0-126 16,0 0 0-16,66-70 0 16,-58 70 0-16,-4 0 0 15,2 0 0-15,1 10 0 16,-3 16 0-16,2 14 0 16,-4 14 0-16,-2 28 0 15,0 30 0-15,0-1 0 16,0-13 0-16,0-14 0 0,4-26 0 15,11 5 0-15,12 1 0 16,9-12 0-16,13-16 0 16,7-12 0-16,2-12 0 15,13-16-51-15,-15-16-579 16,-19-8-593-16</inkml:trace>
  <inkml:trace contextRef="#ctx0" brushRef="#br0" timeOffset="139637.62">17131 14931 1652 0,'0'0'810'16,"0"0"-269"-16,0 0-80 15,0 0-98-15,0 0-201 16,0 0-55-16,143-61-107 16,-56 52 0-16,4-1 0 15,1 2 0-15,-6 2 0 16,-10 2 0-16,-14 4 0 15,-12 0 0-15,-15 0 0 16,-11 0 0-16,-10 18 0 16,-5 1 0-16,-5 16 0 15,-4 9 0-15,0 2 0 16,0 6 0-16,0-8 0 0,0-2 0 16,0-7 0-16,2-12 0 15,14-9 0-15,15-14-110 16,-2-5-642-16,-2-18-759 0</inkml:trace>
  <inkml:trace contextRef="#ctx0" brushRef="#br0" timeOffset="139766.62">18143 14624 2680 0,'0'0'767'0,"0"0"-440"15,0 0-5-15,0 0-322 16,0 0 0-16,0 0-125 15,0 0-581-15,82 44-1261 0</inkml:trace>
  <inkml:trace contextRef="#ctx0" brushRef="#br0" timeOffset="140503.03">18508 14851 1530 0,'0'0'588'0,"0"0"-88"0,0 0-43 16,0 0-213-16,0 0 0 16,0 0-91-16,0 0-43 15,11-39-35-15,-44 74 13 16,-3 11 19-16,3 10-107 16,6 2 0-16,12-4 0 15,9-4 0-15,6-6 0 16,14-9 0-16,24-7 0 15,16-12 0-15,8-6 0 16,7-10-33-16,2 0-21 0,-3-10-9 16,-8-11 39-16,-12-6 23 15,-10-12 1-15,-9-3 11 16,-11-10 7-16,-7 2-10 16,-9-2 17-16,-2 10 7 15,0 20 10-15,-17 14-3 16,-6 8-39-16,-1 26 0 15,2 14 0-15,6 6 0 16,7 0 0-16,9 0 0 16,2-10 0-16,27-5 0 15,13-12 0-15,12-11 0 16,6-8 0-16,5 0 0 16,-1-9 0-16,-1-14-9 0,-9-13 9 15,-13-4 9 1,-5-8-9-16,-13-4 0 0,-11-4 0 15,-6 8 0-15,-6 3 0 16,0 15 0-16,-6 12 0 16,-2 16 0-16,-1 2 0 15,3 0 0-15,4 19 0 16,2 3 0-16,0 1 0 16,15 4 0-16,9-1 0 15,10 0 0-15,1 2 0 0,3 4 0 31,-2 2 0-31,-2 2 0 0,-11 0-3 0,-7-2-24 16,-11 0 21-16,-5-4 5 16,-5-3 2-16,-21-5 8 15,-10-4 18-15,-9-4-27 16,-3-10 0-16,-4 0 0 16,-4-4-150-16,14 0-391 15,15-12-729-15</inkml:trace>
  <inkml:trace contextRef="#ctx0" brushRef="#br0" timeOffset="140668.67">19805 14957 2928 0,'0'0'818'0,"0"0"-620"0,0 0-46 16,0 0-152-16,0 0 0 15,0 0-371-15,0 0-1151 0</inkml:trace>
  <inkml:trace contextRef="#ctx0" brushRef="#br0" timeOffset="142337.15">15246 16004 1637 0,'0'0'992'16,"0"0"-668"-16,0 0-89 16,0 0 3-16,0 0-92 15,0 0-109-15,0 0 7 16,-54 156 74-16,62-10-25 15,9 11-10-15,-1-27-40 16,-1-37-25-16,-1-39-15 16,3-14-3-16,6 0-1 15,6-12-34-15,4-10-22 16,3-18 3-16,2-22 21 16,-5-28 9-16,-2-31 6 0,-8-31 6 15,-7 0 12-15,-12 11 0 16,-4 19 1-16,0 34 47 15,0 8 5-15,0 16 22 16,0 24-14-16,4 46-50 16,9 16 25-16,5 23-2 15,3 5-34-15,-6-14 0 16,3 4 0-16,-5-14 0 16,-2-16 0-16,-4-15 0 15,-2-17 0-15,-3-12 0 0,-2-6 0 16,2-14 0-16,0-18 0 15,0-17 0-15,5 1 0 32,5 6 0-32,1 8 0 0,5 24 0 0,1 10 0 15,6 18 0-15,4 22 0 16,2 10 0 0,0 7 0-16,5-11 0 0,1-10 0 15,6-10 0-15,4-16 0 16,-2-10 0-16,-5-6 0 15,-3-28 0-15,-8-8 0 0,-8-7 0 16,-8-5 0-16,-8-8 0 16,-5 4 0-16,0 8 0 15,-8 12 0-15,-7 28 0 16,-3 10 0-16,3 44 0 16,1 18 0-16,8 6 0 15,6 4 0-15,4-9 0 16,25-15 0-16,11-16 0 15,7-20 0-15,5-12 0 16,-4-12 0-16,-1-20 0 16,-7-8 0-16,-7-5 0 0,-12 1 0 31,-6 4 0-31,-9 8 0 16,-2 6 0-16,-4 20 0 15,0 6 0-15,0 14 0 16,0 26 0-16,0 4 0 15,0 2 0-15,0-1 0 16,2-15 0-16,4-10 0 16,-2-8 0-16,1-8 0 15,1-4 0-15,4-8 0 16,3-18 0-16,5-6 0 0,6-4 0 16,3-1 0-16,4 7 0 15,2 12 0-15,4 14 0 16,-4 4 0-16,-4 18 0 15,0 16 0-15,-5 3 0 16,-2 3 0-16,-3-4 0 16,-7-4 0-16,-3-6 0 15,-7-12-33-15,-2-6-225 16,-19-4-263-16,-10-4-590 0</inkml:trace>
  <inkml:trace contextRef="#ctx0" brushRef="#br0" timeOffset="142511.44">14968 16391 3073 0,'0'0'676'16,"0"0"-545"-16,172-44 28 15,-10 26-102-15,25 5-57 0,0 9 0 16,-22 4-84-16,-56 0-605 15,-24 0-1057-15</inkml:trace>
  <inkml:trace contextRef="#ctx0" brushRef="#br0" timeOffset="143102.07">18517 16798 1512 0,'0'0'718'0,"0"0"-150"16,0 0-57-16,0 0-169 15,0 0-75-15,0 0-89 16,18-117-178-16,-36 99 0 0,-9 6 0 16,-9 2 0-16,-6 10 0 15,-7 4 0-15,1 24 0 16,-2 12 0-16,8 9 0 16,11 1 0-16,13 0 0 15,18-6 0-15,0-10 0 16,29-16 0-16,16-8 0 15,10-10 0-15,7-14 0 16,0-22 0-16,-1-12 0 16,-8-10 0-16,-11-14 0 15,-10-23 0-15,-18-25 0 16,-14-30 0-16,-7 11 0 16,-20 31 0-16,5 42 0 15,1 38 0-15,4 10 0 16,-1 18 0-16,0 18 0 0,11 64 0 15,7 42 0-15,5 1 0 16,17-17 0-16,3-34 0 16,-1-24 0-16,10 0 0 15,3 2 0-15,8-7 0 16,-5-13 0-16,0-14 0 16,-1-18-132-16,-8 0-657 15,-10 0-776-15</inkml:trace>
  <inkml:trace contextRef="#ctx0" brushRef="#br0" timeOffset="143337.34">19138 15891 2232 0,'0'0'827'16,"0"0"-371"-16,0 0-114 15,0 0-103-15,0 0-239 16,-64 117 0-16,46 21 0 15,7 14 0-15,11-23 0 16,0-31 0-16,16-40 0 16,13-12 0-16,11 2 0 0,13-3 0 15,12-9 0-15,1-18 0 16,17-18-75-16,-18-18-555 16,-19-17-681-16</inkml:trace>
  <inkml:trace contextRef="#ctx0" brushRef="#br0" timeOffset="143763.97">19526 16192 2213 0,'0'0'970'0,"0"0"-470"16,0 0-223-16,0 0-141 0,0 0-136 16,0 0 0-16,0 0 0 15,119-90 0 1,-80 90 0-16,-8 30 0 0,-10 14 0 15,-12 12 0-15,-9 14 0 16,0-2 0-16,0 3 0 16,-3-5 0-16,3-12 0 15,0-14 0-15,27-16 0 16,11-16 0-16,11-8 0 16,4-18 0-16,5-22 0 15,-2-14 0-15,-7-12 0 0,-9-14 0 16,-11-5 0-16,-11-1 0 15,-13 6 0-15,-5 14 0 16,-8 20 0-16,-15 24 0 16,-6 22 0-16,-3 18 0 15,3 30 0-15,9 12 0 16,14 6 0-16,6-8 0 16,10-8 0-16,31-11 0 15,8-21 0-15,6-18 0 0,10-35-383 16,-13-11-564-1,-17-8-958-15</inkml:trace>
  <inkml:trace contextRef="#ctx0" brushRef="#br0" timeOffset="143973.13">20306 15695 2371 0,'0'0'863'0,"0"0"-540"16,0 0 127-16,0 0-361 0,154 120-89 15,-90-62 0-15,-4 14 0 16,-10 5 0-16,-15 7 0 16,-17 0 0-16,-18 2 0 15,0-1 0-15,-37-9 0 16,-13-4 0-16,-37 4 0 16,12-16-255-16,7-18-765 0</inkml:trace>
  <inkml:trace contextRef="#ctx0" brushRef="#br0" timeOffset="144535.49">21249 16369 2074 0,'0'0'917'0,"0"0"-423"15,0 0-231-15,0 0 85 16,0 0-348-16,151-39 0 16,-95 34 0-16,2-4 0 15,-9-1 0 1,-10 10-161-16,-14 0-496 0,-15 0-517 0</inkml:trace>
  <inkml:trace contextRef="#ctx0" brushRef="#br0" timeOffset="144668.67">21371 16605 821 0,'0'0'1567'0,"0"0"-925"15,0 0-358-15,0 0 50 0,127-12-184 16,-48-6-150-16,29-14-19 15,-16 2-298-15,-19 4-961 0</inkml:trace>
  <inkml:trace contextRef="#ctx0" brushRef="#br0" timeOffset="145063.19">21999 16182 2022 0,'0'0'936'16,"0"0"-353"-16,0 0-245 15,0 0-121-15,0 0-217 16,152-58 0-16,-99 58 0 16,1 18 0-16,-10 14 0 15,-10 8 0-15,-12 8 0 16,-13 10 0-16,-9 1 0 16,0-1 0-1,-17-6 0-15,-8-2 0 0,0-14 0 16,3-6 0-16,6-16 0 15,10-14 0-15,6 0 0 0,0-18 0 16,13-22 0-16,16-14 0 16,6-8 0-16,11-8 0 15,0-3 0-15,5 7 0 16,0 16 0-16,-2 16 0 16,-1 24 0-16,-11 10 0 15,-5 22 0 1,-10 18 0-16,-7 10 0 0,-4 8 0 15,-1-1 0-15,-4-3 0 16,-2-10 0-16,3-12 0 0,9-6-21 16,-3-8-557-16,1-14-538 0</inkml:trace>
  <inkml:trace contextRef="#ctx0" brushRef="#br0" timeOffset="145236.54">23058 16248 2542 0,'0'0'737'16,"0"0"-367"-16,0 0 77 16,129-40-447-16,-58 32 0 15,10-6 0 1,0 2 0-16,14-16-56 0,-24-2-618 16,-15 2-667-16</inkml:trace>
  <inkml:trace contextRef="#ctx0" brushRef="#br0" timeOffset="145393.22">23882 15691 2210 0,'0'0'929'0,"0"0"-455"15,0 0-177-15,0 0-111 16,-42 120-186-16,31-54 0 16,1 15 0-16,4 1 0 0,6 2 0 15,0-4 0 1,0-4 0-16,4-13 0 0,19-5-48 15,-1-18-556-15,-4-18-701 0</inkml:trace>
  <inkml:trace contextRef="#ctx0" brushRef="#br0" timeOffset="145565.78">24368 16388 2984 0,'0'0'884'0,"0"0"-656"16,0 0-228-16,0 0-254 16,0 0-1279-16</inkml:trace>
  <inkml:trace contextRef="#ctx0" brushRef="#br0" timeOffset="160596.22">17844 17740 808 0,'0'0'620'0,"0"0"-396"16,0 0-94-16,0 0 34 15,0 0 29-15,0 0 10 16,0-18-52-16,0 14-16 16,0 0-23-16,0-2-31 15,0-2-30-15,0 0-11 16,0 2 11-16,-5-2-11 16,1 0-8-16,-2 2-9 0,-3 2-3 15,-1 0-5 1,-3 4-2-16,-1 0-12 0,2 0 1 15,-5 0 4-15,2 0 0 16,-1 0 15-16,-1 0-9 16,-1 0 19-16,1 14-4 15,-4 8-15-15,-1 4 5 16,4 6 10-16,0 8 0 16,5 0 11-16,7 4-12 15,4-3-5-15,2-1-9 16,0-4-12-16,6-2 9 15,11-10-1-15,6-6 4 16,4-10 15-16,6-8 0 0,3-4-2 16,1-24-4-16,2-12-19 15,-6-8 4-15,-2-6-5 16,-4-9 5-16,-7-7 5 16,-6-2-11-16,-8-8 9 15,-4 4-2-15,-2 8-6 16,0 5 7-16,-11 11 4 15,-3 16 15-15,4 8 29 0,-2 12-20 16,5 2-8 0,1 10 5-16,4 2-12 0,0 2 3 15,2 0-10-15,0 0-14 16,0 0 0-16,0 6-3 16,0 16 3-16,6 8 18 15,5 12-16-15,3 10 11 16,-3 12-2-16,3 7 2 15,-2 5 7-15,5 4-13 16,2-4 1-16,4-4 1 16,6-9-9-16,2-11 0 15,6-16-14-15,3-8-76 16,14-24-113-16,-11-4-180 0,-10 0-617 16</inkml:trace>
  <inkml:trace contextRef="#ctx0" brushRef="#br0" timeOffset="161038.01">18546 17311 1861 0,'0'0'567'15,"0"0"-341"1,0 0 119-16,0 0-104 16,0 0-119-16,0 0-47 15,-27 162 83-15,18-81-29 16,7 3-27-16,2 0-14 16,0-4-50-16,23-12-8 15,8-9-15-15,6-11-15 16,8-20 0-16,2-10-55 15,-3-16-115-15,8-18-121 16,-15-16-427-16,-10-8-504 0</inkml:trace>
  <inkml:trace contextRef="#ctx0" brushRef="#br0" timeOffset="161494.4">18884 17646 2218 0,'0'0'839'15,"0"0"-513"-15,0 0-90 16,0 0-127-16,0 0-61 16,0 0-37-16,94-102 0 15,-63 88-11-15,-2 14 0 16,-4 0 5-16,-3 0-5 16,-4 28 0-16,-7 8 11 0,-4 12 4 15,-7 6 9-15,0 0-8 16,0 4-1-16,0-5 18 15,0-8-25-15,9-6 4 16,7-15-11-16,7-8 14 16,9-16 12-16,6 0-18 15,6-22-7-15,4-16 16 16,-4-17-18-16,-5-3 7 16,-7-4-7-16,-10-6 1 15,-10-2-2-15,-10 10-4 16,-2 3 5-16,-5 21 1 15,-15 10 0-15,-4 16 17 16,-5 10-8-16,-2 8-4 0,1 24-6 16,6 13 0-16,9 1 0 15,10 2-6-15,5-4 12 16,11-8 0-16,22-8 8 16,13-16 1-16,6-8-1 15,11-4-14-15,-3-18-50 16,10-30-128-16,-18 8-380 15,-18 0-553-15</inkml:trace>
  <inkml:trace contextRef="#ctx0" brushRef="#br0" timeOffset="161793.37">19649 17259 1646 0,'0'0'737'16,"0"0"-447"-16,0 0-23 16,120-82-89-16,-86 74-8 15,-8 8-12-15,-3 0-2 16,-6 18 0-16,-1 14-6 0,-3 16-19 16,3 10-74-1,2 10-57-15,2 11 0 0,3 1 0 16,-4-4 0-16,-3 0 0 15,-12-4 0-15,-4-1 0 16,-14-7 0-16,-57 20 0 16,5-16-311-16,-3-16-816 0</inkml:trace>
  <inkml:trace contextRef="#ctx0" brushRef="#br0" timeOffset="163472.64">20964 17459 1249 0,'0'0'371'0,"0"0"-117"15,0 0 46-15,0 0-25 16,0 0-40-16,0 0 11 16,0 0-14-16,-12-44-39 15,3 38-11-15,1-6-47 0,-4 2-23 16,1 2 10-1,0 2-32-15,2-2 10 0,2 4-100 16,1 4 0-16,4-4 0 16,-1 4 0-16,3 0 0 15,0 0 0-15,3 0 0 16,19 18 0-16,12 8 0 16,14 10 0-1,14 8 0-15,12 1 0 0,4 1 0 16,3-2 0-16,-8-8 0 0,-7-2 0 15,-12-10 0 1,-14-8 0-16,-13-10 0 0,-11-6 0 16,-10 0 0-16,-6-2 0 15,0-14 0 1,-8-2 0-16,-13 0 0 0,-6 10 0 16,-2 8 0-16,-4 0 0 15,-5 26 0-15,-1 14 0 16,-7 14 0-16,5 4 0 15,-2 9 0-15,3-1 0 16,4-4 0-16,5-12 0 16,9-10 0-1,4-10 0-15,9-12 0 16,6-8 0-16,3-10-173 0,17-8-364 0,5-10-405 16</inkml:trace>
  <inkml:trace contextRef="#ctx0" brushRef="#br0" timeOffset="163693.96">21672 18003 2507 0,'0'0'576'16,"0"0"-418"-16,0 0 101 15,0 0-103-15,0 0-57 0,0 0-24 16,-138 100 37-16,96-56-26 15,-1 4-18-15,3-3-68 16,7-9 0-16,6-4 0 16,14-14 0-16,8-6-36 15,12-16-203-15,18-22-299 16,6-6-389-16</inkml:trace>
  <inkml:trace contextRef="#ctx0" brushRef="#br0" timeOffset="164227.79">21993 17481 2241 0,'0'0'736'0,"0"0"-502"16,0 0 16-16,0 0-84 15,60-106-52-15,-25 78-48 16,3 2 59-16,-2 8-16 15,-2 8-54-15,-1 6-55 16,0 4 0-16,-1 18 0 16,-3 22 0-16,-2 10 0 15,-8 16 0-15,-3 11 0 0,-7-1 0 16,-7 0 0-16,-2-6 0 16,0-8 0-16,0-12 0 15,0-13 0-15,-2-11 0 16,0-12 0-16,2-14 0 15,0-4 0-15,0-24 0 16,2-21 0-16,12-13 0 16,1-6 0-16,3 2 0 15,1 8 0-15,0 14 0 16,-4 12 0-16,-1 14 0 16,1 8 0-16,-1 10 0 15,3 0 0-15,3 0 0 16,5 18 0-16,0 10 0 15,1 2 0-15,-2 10 0 0,-1 2 0 16,-5 2 0-16,-3 0 0 16,-2-4 0-16,1 4 0 15,-3-12 0-15,1 0 0 16,1-9 0-16,3-11-101 16,10-12-441-16,-4 0-477 15,3-16-954-15</inkml:trace>
  <inkml:trace contextRef="#ctx0" brushRef="#br0" timeOffset="164464.19">23152 17477 1952 0,'0'0'943'15,"0"0"-430"-15,0 0-159 16,0 0-20-16,0 0-334 16,0 0 0-16,0 0 0 15,-41 59 0-15,26-1 0 16,-6 12 0-16,0 2 0 15,-6 8 0-15,0 1 0 16,0-1 0-16,5-4 0 16,0-6 0-16,6-10 0 15,3-8 0-15,3-6 0 0,4-15 0 16,6-9-95-16,0-22-425 16,4 0-304-16,14-12-325 15</inkml:trace>
  <inkml:trace contextRef="#ctx0" brushRef="#br0" timeOffset="164928.49">23241 17915 1687 0,'0'0'985'0,"0"0"-491"16,0 0-159-16,0 0-23 16,0 0-114-16,0 0-113 15,0 0-85-15,135-88 0 0,-101 88 0 16,-3 0 0-1,2 0 0-15,1 3 0 0,-5 14 0 0,0 1 0 16,-7 5 0-16,-7 8 0 16,-5 5 0-16,-10 8 0 15,0 2 0-15,-12 2 0 16,-17 2 0-16,-6 2 0 16,-7-6 0-1,-4-2 0-15,5-7 0 16,5-7 0-1,13-12 0-15,11-4 0 0,9-10 0 16,3-4 0-16,15 0 0 16,21-8 0-16,16-12 0 15,8-6 0-15,13 0 0 16,5-1 0-16,2 4 0 16,1 0 0-16,-8 10 0 15,-13 0 0-15,-11 8 0 16,-17 3 0-16,-14 2 0 15,-12 0 0-15,-6 0 0 16,0 0 0-16,-18 7 0 0,-36 7 0 16,6-2 0-16,-8-7-1028 15</inkml:trace>
  <inkml:trace contextRef="#ctx0" brushRef="#br0" timeOffset="168359.43">13582 17373 1252 0,'0'0'531'0,"0"0"-336"16,0 0 25-16,0 0 36 15,0 0-38-15,0 0-33 16,0-44-19-16,0 44-30 16,0 0-55-16,0 0-12 0,0 0-5 15,0 0-40 1,0 0-9-16,0 0-15 0,0 0 1 15,0-4-1-15,0 4 10 16,0-4 13-16,0 0 31 16,0 2-5-16,-5-6-8 15,-11 4-7-15,-3 4 8 16,-6 0 11-16,-4 14-28 16,0 24-23-16,0 20 6 15,9 19-7-15,9 9-1 0,9 8 0 16,2-6-6-16,6-8 4 15,19-7-1-15,6-15 3 0,3-14 11 16,3-12-11-16,4-20-7 16,3-8-2-16,3-4 1 15,4-30 7-15,1-20 1 16,1-12-6-16,-2-15-1 16,-2-25-8-16,-9 8 15 15,-7-4-1-15,-8 4 1 16,-7 23 2-16,-5 5-2 15,-2 20 0-15,-3 16 37 16,-6 16 4-16,-2 10 38 16,0 4-20-16,0 0-41 0,0 4-18 15,0 18 0-15,0 14 0 32,0 18 2-32,0 8-1 0,0 14-1 0,0 1 0 15,0 3-4-15,6-4 3 16,7-2-4-16,5-10 5 15,3-6 3-15,6-9-3 16,4-9 0-16,6-14-2 16,5-12-13-16,6-14 2 15,-2 0-34-15,1-10 2 16,-5-16 26-16,-4-6-6 16,-5-2 25-16,-6-7 0 15,-4-3 0-15,-7 2 0 0,-6-6 1 16,-7 4-1-16,-3 4 24 15,0 12-5-15,0 6 28 16,-13 14 1-16,-3 8-6 16,-3 18-18-16,4 22-24 15,1 18-3-15,10 4-5 16,4 0 13-16,4-3-6 16,21-9 1-16,11-16 0 15,4-6-1-15,7-20-4 16,4-8 0-1,5-4 4-15,4-22-4 0,-2-12 4 0,-5-4-35 16,-3-9-8-16,-13 6 26 16,-8-4-3-1,-11 1 21-15,-9 12 0 0,-7 8 0 16,-2 10 27-16,0 6 9 16,-18 12-1-16,-6 0 2 15,-3 18-37-15,-6 18 0 31,2 16-1-31,4 10 1 0,9 2 2 0,9-1-2 16,9-9 0 0,0-10 0-16,17-18-9 15,12-12 9-15,6-14 0 16,-2 0 0-16,3-26 7 16,-5-10-7-16,-7-4 0 15,-6-6 0-15,-8 2-1 16,-4 7 1-16,-6 7 1 15,0 8 0-15,0 16 14 16,0 6 3-16,0 10-10 16,0 20-8-16,0 7-11 0,0 3 10 15,4 0 0-15,7-12 1 16,5-6-1-16,3-18 1 16,2-4-8-16,3-4 7 15,1-24-4-15,-1-12-6 16,-4-4-8-16,-1-1 4 15,-6 9 15-15,-7 10-1 16,0 20 1-16,0 6-1 16,0 18-27-16,5 22 28 15,3 6 9-15,5 9-8 0,6-7 8 16,4-4-8 0,2-16 0-16,5-10 2 0,1-18-3 15,2 0 0-15,-1-32 1 16,-3-8-1-16,-1-10-2 15,-5-8-6-15,-7-9 8 16,-5-9 0-16,-9-4-1 16,-6-4-4-16,-2-2 5 15,-8 5 1-15,-15 11 23 0,-4 16 3 16,-4 18 17 0,0 18 11-16,4 18-20 0,2 0-35 15,10 36 0 1,7 14 0-16,8 20 0 0,0 10 0 15,23 11 0-15,4-3 0 16,2 2 0-16,-2-10 0 16,0-8 0-16,-2-9 0 15,0-11 0-15,0-16 0 16,0-10 0-16,-1-12-18 16,3-14-20-16,-3 0-4 15,1-18 9-15,-3-16 21 16,-5-6 12-16,-3-6 0 15,-3 2 1-15,-4 3 6 0,-2 14-7 16,-3 10 13-16,0 11 4 16,3 6-7-16,-1 10 4 15,2 16 2-15,6 11 1 16,-1-5-16-16,0-2-1 16,3-4 0-16,-1-16-1 15,5-6-13-15,1-4 14 16,2-12 0-16,1-20 1 15,1-8-1-15,-6-5-6 16,-1-5 6-16,-3 2-7 16,-2 8 7-16,-2 8 1 0,-4 10-1 15,-1 8 17-15,-2 14 7 16,0 0-9-16,0 6 2 16,3 20-17-16,-1 10 0 15,4 8 0-15,-2 10 0 16,3 8 0-16,-1 1 0 15,2 5 0-15,1 2 0 16,3 6 0-16,-1-4 0 16,3 7 0-16,1-3 0 15,-1-4 0-15,-3 0 0 16,-5-10 0-16,0-4 0 0,-8-13 0 16,0-5 0-16,0-12 0 15,-8-10 0-15,-9-10 0 16,-5-8 0-16,-5 0 0 15,-2-30 0-15,4-20 0 16,6-14 0-16,7-15 0 16,12-3 0-16,0-2 0 15,29 14 0-15,10 8 0 16,0 7-14-16,3 15-175 16,6 8-308-16,-13 10-300 15,-10 4-722-15</inkml:trace>
  <inkml:trace contextRef="#ctx0" brushRef="#br0" timeOffset="168539.66">16799 17955 481 0,'0'0'2461'0,"0"0"-1710"16,0 0-568-16,0 0 37 15,0 0-220-15,0 0 0 16,43 112 0-16,-43-64 0 0,0 2 0 31,-43 26 0-31,3-13-177 16,-6-11-697-16</inkml:trace>
  <inkml:trace contextRef="#ctx0" brushRef="#br0" timeOffset="190194.05">24927 16754 1935 0,'0'0'574'15,"0"0"-413"1,0 0 211-16,0 0-86 0,0 0-74 0,0 0-90 16,-38-77-26-1,56 69-33-15,7 2-6 0,8 2-12 16,5 4-5-1,2 0-10-15,0 0-29 0,-2 14 7 16,-4 12-7-16,-13 6 0 16,-7 9 9-16,-12 9-9 15,-2 6 6-15,-18 2-7 32,-13 0-3-32,-7-4 2 15,-2 0 0-15,3-1 1 16,8-11 13-16,8 2-12 15,13-4 0-15,8-4-1 0,6 2 1 16,30-6-1-16,15-4 0 16,14-10 1-16,6-2-2 15,-2-10-1-15,-7-6-47 16,-15 0-35-16,-16-1-38 16,-20-8 47-16,-11 1 53 15,-15 8 22-15,-25 0 3 16,-9 22-2-16,-5 14 52 15,8 9 22-15,10 9-39 16,18 4 1-16,18 8-25 16,4 0-3-16,39-2 17 15,17 7-20-15,9-9 3 0,5 2-5 16,-6-6-4 0,-10-6 0-16,-12 2-1 0,-25-9-5 15,-19-1 0-15,-8-4 12 16,-38-2-3-16,-21-4 0 15,-13-2 3-15,-7-2 16 16,5-4 25-16,11-6 25 16,20-8-72-16,20-5 0 15,33-28 0-15,27-19-149 16,17-16-937-16</inkml:trace>
  <inkml:trace contextRef="#ctx0" brushRef="#br0" timeOffset="190335.65">26096 18330 3040 0,'0'0'1056'0,"0"0"-1056"16,0 0 0-16,-112-110-243 16,112 59-2061-16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18:21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 4060 2031 0,'0'0'781'0,"0"0"-554"16,0 0-49-16,0 0-46 15,0 0-44-15,-7 111 43 16,0-45-44-16,-2 12-32 15,-4 5 4 1,-5-1-17-16,-1-5-20 0,-2-4-7 0,5-13-13 16,1-14-2-16,6-14-56 15,-2-28-247-15,2-4-379 16,3-10-159-16</inkml:trace>
  <inkml:trace contextRef="#ctx0" brushRef="#br0" timeOffset="1026.83">3043 4191 2208 0,'0'0'738'0,"0"0"-437"15,0 0-20-15,0 0-108 16,0 0-131-16,0 0-18 16,147-54-23-16,-102 52 9 15,-1 2-10-15,-3 0-19 16,-10 15 9-16,-12 10-5 15,-14 3-42-15,-5 8 24 16,-20 2 6-16,-22 4 13 16,-7 2-7-16,-3-6-1 15,10-5 21 1,9-8-1-16,12-10 2 0,13-8 0 16,6-3 21-16,2-4 29 15,0 0 32-15,17 0-25 0,12 0-9 16,9 0-3-16,9 0-45 15,7 0 14-15,1 8-14 16,0 15-6-16,-3 7 6 16,-7 6-36-16,-12 4-39 15,-13 2 9-15,-13-2 2 16,-7-2 32-16,-20-6 13 16,-25-1 10-16,-10-9 9 15,-13-7 0-15,-1-5 8 16,7-7 40-16,6-3 23 15,14 0 23 1,15-10-5-16,12 1-40 0,8 4 26 0,7 2-43 16,0 3-16-16,0 0-16 15,16 0-23-15,8 10 22 16,10 7 1-16,6-1 0 16,2-5-1-16,1-2-17 31,1-9 0-31,1 0 0 0,1-20 0 0,1-15 18 0,-3-10 0 15,-3-8 0-15,-7-1 14 32,-11 6-14-32,-7 10 7 15,-7 14 23-15,-7 11-4 16,-2 13-10-16,2 0-16 16,0 23-12-16,6 11 2 15,3 8 9-15,7 0 0 16,8-4 1-16,8-8-37 15,4-12 11-15,-1-12 14 16,3-6 5-16,-1-12 7 16,-4-18 1-16,-6-8 12 0,-3-6 19 15,-3 0 4-15,-7 4 9 16,-7 10-15-16,-3 9-30 16,-4 11 0-16,0 9 0 15,-2 1 0-15,2 1 0 16,2 24 0-16,2 15 0 15,-2 14 0-15,3 16 0 16,-1 26 0-16,-4 26 0 16,-2 31 0-16,0 7 0 0,-2-7 0 15,-15-17 0-15,1-38 0 16,-1-23 0-16,1-25 0 16,-7-10 0-16,-3 0 0 15,-8-2 0-15,-8-2 0 16,-2-10 0-16,-1-14 0 15,1-9 0-15,3-3 0 16,3-36 0-16,11-37 0 16,21-45 0-16,12-39 0 15,42-5 0-15,10 27 0 16,-3 45 0-16,-15 44 0 16,-6 18 0-16,1 6 0 0,-4 4 0 15,0 8-89 1,-12 10-259-16,-11 12-410 0,-8 6-156 0</inkml:trace>
  <inkml:trace contextRef="#ctx0" brushRef="#br0" timeOffset="1522.45">5655 4329 1618 0,'0'0'1102'0,"0"0"-634"16,0 0-200-16,0 0-67 15,0 0-135-15,0 0 0 16,-34 148-22-16,18-69-28 0,3 3-7 16,2-8 2-1,0-12-11 1,4-13-2-16,2-22 2 0,-6-27-125 15,3-12-101-15,-1-20-486 0</inkml:trace>
  <inkml:trace contextRef="#ctx0" brushRef="#br0" timeOffset="2420.31">5547 4315 1300 0,'0'0'667'16,"0"0"-132"-16,0 0-65 16,0 0-140-16,0 0-31 15,0 0-89-15,0 0-76 16,-17-62-73-16,17 62-10 15,6 0-30-15,21 20-3 16,11 6-18-16,10 10 0 16,15 6 0-16,2 6 0 0,4 7 0 15,-9 4 0-15,-11 4-33 16,-16-1-68-16,-21-2-16 16,-12-6 27-16,-23-5 47 15,-25-8 31-15,-18-4 12 16,-5-10 20-16,-6-4-7 15,5-7-13-15,10-8 7 16,13-8-6-16,18 0 16 16,17 0 23-16,14-4 7 15,2-8 10-15,34-4-44 16,17-2-13-16,16-2-1 16,14-4-38-16,8-2-23 15,3-5-7-15,-7-5-3 0,-12-4 33 16,-17-4 39-16,-15 0 5 15,-17-2 43-15,-8 6 45 16,-9 8-3-16,-7 7-17 16,-2 14-14-16,0 7-1 15,0 4-52-15,0 15-6 16,0 24-16-16,-2 13 6 16,0 10 10-16,2 0 0 15,2-4 1-15,21-7 6 16,6-18 2-16,6-11-8 0,3-13 11 15,0-9-11-15,2-10 14 16,-4-22-4-16,-1-11-11 16,-4-7 0-16,-2-2 0 15,-4 6 0-15,-4 8 0 16,-9 12 0-16,1 16 0 16,1 10 0-16,5 2 0 15,2 26 0-15,8 8 0 16,2 8 0-16,1 6 0 15,-6-2 0-15,-5-3 0 16,-8-8 0-16,-9-8-48 0,-2-9 9 16,-2-8 4-16,0-8 22 15,0-4 13-15,0 0 21 16,0-25 24-16,0-4-21 16,0-10-24-16,0 2 21 15,14-2-20-15,3 5 11 16,6 6-12-16,4 4-57 15,0 8-124-15,10 4-169 16,-8 4-349-16,-6 4-438 16</inkml:trace>
  <inkml:trace contextRef="#ctx0" brushRef="#br0" timeOffset="2593.12">6577 4291 1270 0,'0'0'1690'0,"0"0"-1413"16,0 0-71-16,0 0-206 16,0 0-331-16,142 40-591 0</inkml:trace>
  <inkml:trace contextRef="#ctx0" brushRef="#br0" timeOffset="3253.23">7681 4728 1721 0,'0'0'954'0,"0"0"-648"15,0 0 64-15,0 0-130 16,-25-112-93-16,-2 94-42 16,-9 10-56-16,-7 8-34 15,-7 16-6-15,-4 24-8 16,2 14-2-16,13 8 1 15,12-1-1-15,18-6-8 0,9-12 0 16,15-14-14-16,21-16 23 16,9-13 0-16,-1-6 12 15,1-24 33-15,-5-11-13 16,-11-4 19-16,-7-2-8 16,-11 3-4-16,-4 10-39 15,-7 8 0-15,0 16 0 16,0 10 0-16,0 4 0 15,-3 26 0 1,1 10 0-16,2 0-42 0,0-2-18 16,13-10 6-16,16-10 12 0,6-14 21 15,4-4 21-15,1-15 9 16,-2-18-8-16,0-7 12 16,-2-8 34-16,-1-2-14 15,1 0-6-15,-5 6-6 16,-4 14-2-16,-4 12 7 15,-6 14-26-15,1 4-17 16,-3 7 17-16,3 16-17 16,0-1-4-16,-4 0-61 15,-4-4-50-15,0-4 27 16,-6-6 16-16,-2-8 59 16,-2 0 30-1,0 0 26-15,0-14 23 0,0-8-32 0,-9-2-10 16,-11 2 19-16,-6 8 5 15,-8 10-17-15,-6 4-14 16,-3 20 1-16,4 22-1 16,7 12 6-16,14 6 3 15,18 2 9-15,0-4-17 16,39-9-1-16,18-15-20 16,15-18-106-1,5-16-88-15,19-30-426 0,-20-17-117 16,-18-3-452-16</inkml:trace>
  <inkml:trace contextRef="#ctx0" brushRef="#br0" timeOffset="3426.38">8518 4182 810 0,'0'0'2089'0,"0"0"-1562"16,0 0-256-16,0 0-73 15,0 0-87-15,-41 145-55 16,55-85-56-16,15 30-74 15,-7-15-433 1,-4-11-768-16</inkml:trace>
  <inkml:trace contextRef="#ctx0" brushRef="#br0" timeOffset="3763.47">8439 4971 1958 0,'0'0'975'0,"0"0"-432"16,0 0-35-16,0 0-396 15,0 0-112-15,0 0 0 16,125-130 0-16,-75 75 0 16,-2 1 0-16,-5 4 0 15,-8 10 0-15,-8 10 0 16,-9 12 0-16,-7 8 0 16,-6 6 0-16,-1 4 0 15,5 0 0-15,7 8 0 16,3 12 0-16,10 6 0 0,7 4 0 15,4 4 0-15,0-2 0 16,-4 0 0-16,-9-6 0 16,-11-4 0-16,-12-4 0 15,-4-5 0-15,-16-2 0 16,-20 1 0-16,-13-2 0 16,-22-2 0-16,9-1-312 15,13-5-867-15</inkml:trace>
  <inkml:trace contextRef="#ctx0" brushRef="#br0" timeOffset="4061.88">9803 4014 2234 0,'0'0'684'0,"0"0"-491"15,0 0-6-15,-9 157 17 16,0-15-14-16,3 16-94 0,6-7-46 16,0-39-13-16,2-40-31 15,9-22-6-15,2-17 0 16,3-5-204-16,13-20-79 15,0-8-343-15,-4 0-128 0</inkml:trace>
  <inkml:trace contextRef="#ctx0" brushRef="#br0" timeOffset="5563.95">10141 4317 1714 0,'0'0'983'0,"0"0"-488"15,0 0-259-15,0 0-17 0,-10 120-43 16,3-41-103-1,1 5-52-15,2 0-15 0,2-6-6 16,2-12-25-16,0-16-92 16,0-19-14-16,6-19 25 15,9-12 82-15,3-14 24 16,8-26 21-16,5-13 6 16,0-1 16-16,-4 4 14 15,-7 16 32-15,-7 18 1 16,-3 16-51-16,1 4-39 15,5 30 0-15,5 10 8 16,8 6-7-16,7-1-1 16,5-5 1-1,5-8-1-15,6-12 0 0,1-10-5 0,0-14 5 16,-3 0 10-16,-4-23-9 16,-8-14 22-16,-4-16-5 15,-10-11-4-15,-8-8 14 16,-8 0-19-16,-8 8-8 15,0 22 47-15,-8 21 5 16,-19 21-53-16,-7 23 0 16,-1 29-9-16,4 16 8 15,10 6-9-15,19-2-34 0,2-5-61 16,33-13-48 0,19-14-1-16,10-20 1 0,5-14-25 15,-2-6 94-15,-7-20 84 16,-11-15 27-16,-9-11 124 15,-7-6-12-15,-4 0 10 16,-8 4-38-16,-5 12-38 16,-5 18-1-16,-7 18-72 15,-2 2-16-15,0 30-2 16,0 12 3-16,0 7 15 16,6 0-60-16,6-4-105 15,7-11-9-15,2-8 22 16,1-12 33-16,-1-12 52 0,-6-4 50 15,-4-10 17 1,-6-18 60-16,-5-4 35 0,0-7-24 16,0-1-41-16,0 3-3 15,0-2 2-15,-3 7-19 16,-2 4 53-16,3 4-7 16,2 4 16-16,0 4 22 15,0 4-35-15,2 2-22 16,17 2-34-16,3 6-3 15,7 2-24-15,7 0-40 16,-1 8-31-16,3 12 47 16,-3 6-34-1,-6 2 14-15,-6 6 29 0,-8 0-31 0,-7 4 37 16,-8-2 21-16,0 0-3 16,0-3 14-16,0-5-9 15,0-6 10-15,0-8 23 16,17-4 26-16,10-8 29 15,6-2 6 1,10 0-26-16,3-18 37 0,-1-8-1 16,-1-8-5-16,-4-8-7 15,-4-9-32-15,-9-5-10 16,-7-4-16-16,-11 0-12 0,-7 8-7 16,-2 11-5-1,-7 15-1-15,-13 15-8 0,-2 11-9 16,-2 5 3-16,-1 26-2 15,8 9 6-15,7 8 10 16,10 0-16-16,0-2-10 16,23-4-6-16,12-8 0 15,8-10-2-15,6-10 14 16,2-7 8-16,0-7 13 31,-2 0 0-31,-2-17 11 16,-3-6 39-16,-2-8 1 15,-3-1-2-15,-1-2-19 16,-9 6-7-16,-10 6 2 0,-5 12-13 16,-7 10-11-16,-5 0-1 15,0 20-20-15,2 12 20 16,2 4-2-16,-2-2 2 16,2-4-1-16,3-7-6 15,-3-10-25-15,4-7 19 16,3-6 13-16,5 0 5 15,4-1 7-15,2-17-6 16,5-3 4-16,-2-1-10 16,-2 2 0-16,-8 6 0 15,-1 4 2-15,-9 6 4 0,-3 4-6 16,-2 0-9-16,-2 0 2 16,2 10-25-16,4 10 14 15,-4 2-106-15,2-1-20 16,-2-6 30-16,1-7 45 15,1-8 69-15,0 0 24 16,5-5 33-16,7-16-8 16,6-3 52-16,5 0-20 15,5 0 18-15,3 4-27 16,1 6-2-16,-1 8-29 16,-2 6-41-16,1 0 0 15,-1 4 0-15,2 14 0 0,2 2 0 0,-6 0-27 16,-11-4-191-1,-20-8-289-15,-13-6-419 0,-23-2-573 0</inkml:trace>
  <inkml:trace contextRef="#ctx0" brushRef="#br0" timeOffset="5767.78">9464 3896 1991 0,'0'0'677'16,"0"0"-143"0,156 6-174-16,-51-6-165 0,37-8-122 15,43-2-73-15,-24 4-166 16,-21 2-599-16</inkml:trace>
  <inkml:trace contextRef="#ctx0" brushRef="#br0" timeOffset="6051.76">13644 4874 2545 0,'0'0'733'0,"0"0"-561"15,0 0 42-15,0 0-140 31,2 131-47-31,-24-79-27 0,-43 18-152 16,7-12-404-16,-6-12-920 0</inkml:trace>
  <inkml:trace contextRef="#ctx0" brushRef="#br0" timeOffset="7587.95">7413 6180 2036 0,'0'0'556'16,"0"0"-410"-16,0 0 72 15,0 0 0-15,31-124-32 16,-31 100-20-16,0 3-25 16,-10 7-18-16,-14 9-45 15,-14 5-47-15,-8 3-30 16,-10 30-1-16,-5 17 0 16,6 10 0-16,10 4-1 15,12 0-9-15,17-10-1 16,16-11 10-16,0-20 1 15,27-14 4-15,18-9 20 16,10-28 5-16,5-21 2 0,0-17 1 16,-4-10-11-16,-6-22 7 15,-13 4-8-15,-10-3 10 16,-10 3-30-16,-9 26 0 16,-4 6 0-16,-4 27 0 15,0 27 0 1,0 12 0-16,-2 43 0 15,-14 23 0-15,3 14 0 16,-1 8 0-16,8 1 0 16,6-6 0-16,0-8 0 15,0-11 0-15,6-12 0 0,6-11-29 16,-6-9-271-16,-4-13-298 16,-2-10-186-16</inkml:trace>
  <inkml:trace contextRef="#ctx0" brushRef="#br0" timeOffset="8423.52">7756 6338 1854 0,'0'0'797'15,"0"0"-443"-15,0 0-7 16,0 0-148-16,0 0-118 16,0 0-60-16,0 0-20 15,139-60-1-15,-100 40 0 16,-6-2 0-16,-6-6 14 16,-12-2 5-16,-8-2 53 15,-7 0-4-15,0 4-25 0,-13 10 28 16,-10 10-41-1,-6 8-21-15,-2 10-9 0,-2 24-14 16,4 12 13-16,8 8 0 16,17 0-8-16,4-2 9 15,20-6 0-15,30-13 0 16,29-18 9-16,6-12-9 16,11-3 0-16,4-22-37 15,-13-13-9-15,-2-9 38 16,-16-2 8-16,-18-2 0 15,-21 6 32-15,-15 6 19 0,-15 12 34 16,0 14-30 0,-20 10-55-16,-16 8 0 0,-8 28-3 15,-4 12-59-15,9 4-76 16,9-2-31-16,18-8 31 16,12-11 28-16,10-16 29 15,24-11 30-15,9-4 51 16,-1-14 2-16,-5-12 47 15,-6-6 92-15,-6 2 57 16,-7 2-52-16,-7 6-49 16,-7 10 22-16,-1 6-119 0,-3 6 0 15,0 10 0 1,0 26 0-16,0 16 0 16,0 33 0-16,0 25 0 0,2 24 0 15,0-7 0-15,0-23 0 16,-2-30 0-16,0-22 0 15,0 4 0-15,-9-2 0 16,-8-1 0-16,-3-21 0 16,-5-14 0-16,-4-18 0 15,-2-2 0-15,-2-34 0 16,4-17 0-16,6-31 0 16,23-28 0-16,0 4 0 0,25 5 0 15,22 13 0-15,6 18 0 16,52-40 0-16,-9 12-296 15,-7 11-565-15</inkml:trace>
  <inkml:trace contextRef="#ctx0" brushRef="#br0" timeOffset="8659.34">9380 5613 2659 0,'0'0'612'0,"0"0"-460"16,0 0-2-16,-70 120 68 15,24-14-94-15,-1 34-46 16,13 11-28-16,21-23-17 16,13-34-27-16,18-37-6 15,23-16-53-15,59-6-218 16,-7-9-343-16,3-18-420 0</inkml:trace>
  <inkml:trace contextRef="#ctx0" brushRef="#br0" timeOffset="9895.7">9823 6122 373 0,'0'0'523'16,"0"0"-251"-16,0 0 112 15,0 0 3-15,0 0 201 16,0 0-54-16,0 0-198 16,20-43-36-16,-17 21-90 15,-3 0-84-15,0 7-63 16,0 2-63-16,0 8 0 0,0 0 0 16,-5 5 0-16,0 0 0 15,-1 0 0-15,-1 6 0 16,-2 15 0-16,0 5 0 15,5-1 0-15,4 2 0 32,0-3 0-32,13-8 0 0,14-6 0 0,7-6 0 15,1-4 0-15,-2 0 0 16,-6-20 0-16,-7-6 0 16,-8-9 0-16,-12-2 0 15,0-6 0-15,-21 3 0 0,-10 8 0 16,-7 12 0-1,-1 18 0 1,0 2-18-16,10 33 6 16,9 14-5-16,18 14 11 15,2 3 5-15,27 0-5 16,22-10-11-16,11-10-25 16,11-18 6-16,-1-14 2 15,-4-12 1-15,-12-2 26 16,-12-24 7-16,-15-6 25 15,-12-6 47-15,-9-4-6 16,-2 2 0-16,-4 4-66 0,0 12 0 16,0 10 0-16,0 12 0 15,0 2 0-15,2 20 0 16,2 16 0-16,2 8 0 16,1 0 0-16,5 0 0 15,-1-10 0-15,-1-6 0 16,4-12 0-16,-3-8 0 15,3-8 0-15,3 0 0 16,6-15 0-16,4-10 0 16,4-5 0-16,4-2 0 0,-1 2-7 15,-1 4 6-15,-4 4-6 16,0 8 0-16,-4 6 6 16,2 6-6-16,2 2 7 15,2 0-6-15,4 12 6 16,7 2-1-16,8 0 0 15,0-4 0-15,8-6 0 16,-2-4-1-16,-4 0 2 16,-10-8 1-16,-7-14-1 15,-12-2 15-15,-12-4-14 16,-9-3 5-16,-2 2-4 16,-7 4-1-16,-15 7 2 15,-4 10-3-15,-9 8-15 0,0 14-3 0,4 26-5 16,4 11 5-1,12 7 3-15,13 0-6 0,2-2 3 16,22-10-12-16,16-9 23 16,8-15 7-16,8-11 0 15,4-11 3-15,-4 0 6 16,-4-18-2-16,-5-6 28 16,-9-4 1-16,-7 0-2 15,-7 2 1-15,-6 4-26 16,-3 6 1-16,-6 6-10 0,-3 10-3 15,-2 0-10-15,1 16-34 16,1 12 31-16,0 6 8 16,4-2-14-16,0-3-31 15,5-10-19-15,5-7 12 16,5-10 24 0,6-2 18-16,7-6 9 0,3-16-1 15,3-6-11-15,1-6 4 16,-3 0 16-16,-7 2 1 15,-6 4 33-15,-6 10 54 16,-13 8 24 0,-3 10-48-16,-3 0-61 0,0 12-2 15,4 12 0-15,6 4-7 0,3 2 6 16,8-2-28-16,6-8-113 16,4-8-56-16,17-12-183 15,-11 0-385-15,-5-14-198 16</inkml:trace>
  <inkml:trace contextRef="#ctx0" brushRef="#br0" timeOffset="10953.84">12318 6212 1202 0,'0'0'701'16,"0"0"-111"-16,0 0-267 0,0 0-58 15,0 0-54-15,0 0-31 16,0 0 12-16,25-64-57 15,-25 58-12-15,0 4-30 16,0 2-12-16,0 0-81 16,0 0 0-16,0 6 0 15,-4 12-20-15,2 8 15 16,2 2 4-16,0 0-40 16,17-2-10-16,14-7-27 15,5-10 9-15,2-5 39 16,-2-4 8-16,-5-2 22 0,-6-16 28 15,-4-8 14-15,-3-2 45 16,-2-4-21-16,0 4-23 16,-8 6 8-16,-3 8-51 15,-3 10 0-15,-2 4 0 16,0 10 0-16,0 30 0 16,0 34 0-16,0 35 0 15,0 31 0-15,0 12 0 16,0-10 0-16,0-29 0 15,0-33 0-15,0-20 0 0,0-10 0 16,0 4 0-16,-11-1 0 16,-7-7 0-16,-2-18-3 15,-9-16 3-15,-4-12 0 16,-6-4 3-16,0-32-3 16,3-17 0-16,7-30 0 15,23-32 0-15,6 3 0 16,12 10 0-16,29 19 0 15,1 27 0-15,8 4 0 0,5 6 0 16,-6 18 0 0,-5 18 0-16,-11 10 0 0,0 0-146 15,-12 4-431-15,-11 6-520 0</inkml:trace>
  <inkml:trace contextRef="#ctx0" brushRef="#br0" timeOffset="11954.15">13655 6003 2036 0,'0'0'802'15,"0"0"-297"-15,0 0-155 16,0 0-82-16,0 0-133 16,0 0-135-16,0 0 0 15,12 97 0-15,3-35 0 0,5 6 0 16,5-4 0-16,4-8 0 15,0-14 0-15,2-16 0 16,-5-17 0 0,1-9-12-16,-5-20 12 0,3-20-16 15,-4-15-17-15,0-5 7 16,0-2-34-16,-4 10-12 16,-1 14 32-1,-5 16 25-15,3 18 9 16,1 4-42-16,12 16 39 0,8 14 9 15,14 2 1-15,9-2 13 16,7-6-13-16,4-8-1 16,-7-10 14-16,-6-6-8 15,-16 0 6-15,-13-18 10 16,-16-8-1-16,-11-6 17 16,0 0 1-16,-7 0-8 15,-14 4-2 1,-9 11-19-16,-1 17-4 0,0 0-6 15,0 32-7-15,8 17 6 0,12 7 0 16,11 6-12-16,5-6 13 16,28-8 0-16,16-12 1 15,7-15 12-15,6-14-13 16,-2-7-2 0,-4-10 1-16,-4-18-2 0,-13-8 3 15,-3-6 6-15,-9 0 8 16,-10 4 16-16,-3 6-5 15,-8 14 7-15,-3 12-32 16,-3 6 0-16,0 12 0 16,0 20-12-16,4 8 11 15,10 4 1 1,7-3-39-16,12-9-4 0,2-10-22 0,3-11 19 16,-3-11 29-16,-4 0 4 15,-6-3 13-15,-8-9 16 16,-3 2 5-16,-1 2 30 15,3 3-42-15,9 3-9 16,6 2-36-16,11-2-187 16,4-3-95-16,26-20-209 15,-14 1-149-15,-11-2-346 0</inkml:trace>
  <inkml:trace contextRef="#ctx0" brushRef="#br0" timeOffset="12756.37">15593 5811 441 0,'0'0'1526'0,"0"0"-715"15,0 0-327-15,0 0-304 16,0 0-102-16,0 0 39 16,-68 124-5-16,61-49-23 15,7 5-38-15,0-2-33 16,0-4-18-16,4-10-23 16,7-16-113-16,-1-13-32 15,-6-20 51 1,-2-12 40-16,-2-3 72 0,0-30 4 15,0-13 2-15,0-9-1 16,0-2 0-16,0 6 1 16,0 8 93-16,0 12 61 0,0 13 19 15,2 10-57-15,17 5-80 16,9 0-28-16,15 12-9 16,10 6-8-16,8-2 7 15,3 0 1-15,-2-8-72 16,-7-4-3-16,-9-4 37 15,-15-2 38-15,-13-16 15 16,-9-6 6-16,-9-2 14 16,0 0-7-16,-7 6 11 15,-18 8-31 1,-6 12-8-16,-4 0 0 0,-4 28-21 0,8 14 18 16,7 10 2-16,17 4 2 15,7-2 6-15,22-6-7 16,28-10-17-16,16-12-38 15,12-13-47-15,7-13-48 16,-3 0 28 0,-4-28 56-16,-6-11 52 0,-12-7 14 15,-9-8 53-15,-8 2 53 16,-14 2 31-16,-12 12 20 16,-11 14 4-16,-6 14-56 15,0 10-105-15,-10 3 0 16,-19 32 0-16,-7 11 0 0,-4 10 0 15,-3 4 0-15,8-2 0 16,8-7 0-16,10-14 0 16,7-10 0-16,6-15-38 15,4-12-46-15,-2 0 9 16,-1-22-142-16,-3-17-20 16,-3-9-19-1,-2-8-58-15,0-2 109 16,-1 2 102-16,3 10 103 15,3 14 72-15,4 14 229 16,0 15 14-16,2 3-146 16,0 21-31-16,0 15 30 15,10 8-56-15,13 8-37 16,8-2-42-16,11-4-19 16,5-7-14-16,2-10-128 15,2-12-151-15,5-17-295 16,-14-3-213-16,-11-19-523 0</inkml:trace>
  <inkml:trace contextRef="#ctx0" brushRef="#br0" timeOffset="13023.49">16726 5649 2029 0,'0'0'648'0,"0"0"-135"16,0 0-62-16,0 0-349 15,0 0-66-15,0 0 15 16,160 158 3-16,-104-58-15 16,0 28-25-16,-12 19-13 15,-18-13-1-15,-19-29 0 16,-7-37-7-16,-9-22 7 16,-18 0-9-16,-10 0 9 15,-9-2 1-15,-6-13 6 16,-4-13-7-16,2-9-1 15,-1-9-64-15,15 0-244 16,15-12-574-16</inkml:trace>
  <inkml:trace contextRef="#ctx0" brushRef="#br0" timeOffset="13523.15">17479 5825 2131 0,'0'0'762'0,"0"0"-301"16,0 0-79-16,0 0-22 15,0 0-360-15,0 0 0 16,0 0 0-16,-47-14 0 0,76 48 0 16,13 12 0-16,20 2 0 15,17 2 0-15,10-5 0 16,0-7 0-16,-7-8 0 15,-14-8 0-15,-20-8 0 16,-19-4 0-16,-16-4 0 16,-13-2 0-16,0 2 0 15,-24 6 0-15,-21 8 0 16,-17 10 0-16,-11 4 0 16,-6 4 0-16,6 2 0 15,11 0-24-15,17 0-233 0,42 7-125 0,3-11-433 16,29-12-426-16</inkml:trace>
  <inkml:trace contextRef="#ctx0" brushRef="#br0" timeOffset="13692.56">18303 6573 1627 0,'0'0'840'16,"0"0"-576"-16,0 0 309 15,0 0-252-15,-150 76-81 16,93-41-87-16,-1 1-99 0,9 1-54 15,11 2-2-15,38-3-316 16,0-12-515-16,27-15-411 0</inkml:trace>
  <inkml:trace contextRef="#ctx0" brushRef="#br0" timeOffset="14258.76">18780 5993 2134 0,'0'0'690'0,"0"0"-150"16,0 0-20-16,38-110-308 16,-22 94-212-16,5 12 0 15,6 4 0 1,4 16 0-16,3 26 0 0,-5 16 0 0,-7 13 0 16,-9 5 0-16,-8-2 0 15,-5-10 0-15,0-16 0 16,0-14 0-16,-7-16 0 15,3-14 0-15,0-4 0 32,1-1 0-32,3-24 0 15,0-8 0-15,13-10 0 16,14-7 0-16,6-2 0 16,8 0 0-16,1 6 0 15,-4 9 0-15,-7 18 0 16,-6 15 0-16,-5 4 0 0,-7 26 0 15,1 14 0-15,-3 8 0 16,4 2 0-16,1 0 0 16,4-8-14-16,6-10-56 15,5-10-43-15,6-11 34 16,3-11 46-16,2 0 5 16,-1-23 28-16,-2-7 0 15,-1-10 6-15,-5-4 9 16,-4-6 25-16,-6 2 20 15,-6 3 15-15,-5 9-15 0,-8 14 21 16,-4 17-81-16,0 5 0 16,-16 27 0-16,-10 26 0 15,-5 15 0-15,0 10 0 16,2 6 0-16,2-4 0 16,4-7 0-16,7-9 0 15,8-12-3-15,8-6-171 16,0-14-277-16,20-12-475 0</inkml:trace>
  <inkml:trace contextRef="#ctx0" brushRef="#br0" timeOffset="14626.91">20117 6304 2176 0,'0'0'763'15,"0"0"-222"-15,0 0-55 16,0 0-356-16,0 0-130 15,0 0 0-15,0 0 0 16,39-24 0-16,-14 54 0 16,-2 10 0-16,-5 9 0 15,-12 2 0-15,-6 4-33 16,0-5-6-16,-22-4-6 0,-16-8 15 16,-9-8 22-16,-6-6-5 15,2-8 13-15,9-5 12 16,10-6 24-16,18-3 9 15,14-2 30-15,0 0-75 16,36 0 0-16,18 0 0 16,21-10 0-16,12 0 0 15,9-2 0-15,5 1 0 16,-8-2 0-16,-6 3-128 16,2-2-181-16,-24 4-332 15,-16 0-458-15</inkml:trace>
  <inkml:trace contextRef="#ctx0" brushRef="#br0" timeOffset="14764.94">21099 6681 1788 0,'0'0'961'0,"0"0"-581"16,0 0-9-16,0 0-204 15,0 0-167-15,0 0-440 16,0 0-978-16</inkml:trace>
  <inkml:trace contextRef="#ctx0" brushRef="#br0" timeOffset="16829.82">1672 7331 1610 0,'0'0'897'0,"0"0"-763"0,0 0 250 15,0 0-15-15,0 0-180 16,0 0-121-16,67 10 80 16,9-4-47-16,7-2-70 15,13-4-19-15,4 0-6 16,-20-12-4-16,-4-4 5 16,-20-2-6-16,-21 6-1 15,-17 2 18-15,-15 8 1 0,-3 2 29 16,-3 0-4-1,-15 24-44-15,-7 16-6 0,4 20 0 16,-2 30 6-16,5 29 3 16,7 23-1-16,5-12 5 15,4-26-7-15,-1-33 8 16,-4-23-16-16,-6 2 8 16,-9 0 0-16,-10-2-6 15,-10-16-6-15,-9-18 5 16,-3-14-7-16,6-6-7 15,5-35 20-15,21-20 1 0,20-15-14 16,6-10-2 0,47-4-22-16,36-7-34 15,4 15-13-15,12 8-44 0,2 10 19 16,-22 17 40-16,-2 1 55 16,-20 8 14-16,-22 13 2 15,-18 7 43-15,-15 7 67 16,-6 9-11-16,0 2-5 15,0 0-79-15,-13 20-15 16,-5 18-2-16,-1 18 2 16,-2 31 40-16,6 1-5 15,1 8-3-15,3 2-7 16,5-19-21-16,-4-1-4 0,4-16 3 31,2-20-4-31,4-16-1 0,-3-15 1 0,3-11 1 16,0-7 104-16,0-25-105 15,9-16 0-15,14-14 0 16,3-8 0-16,8 1 0 16,-1 14 0-16,-2 14 0 15,-2 21 0-15,-4 20 0 16,-3 6 0-16,0 32 0 16,-1 15 0-1,-6 6 0-15,1 6 0 0,-3-5-33 16,-3-8-62-16,2-14-50 0,-1-14 29 15,3-14 59-15,1-10 44 16,1-6 13-16,4-26 39 16,2-16 54-16,1-10-15 15,-2-11-35-15,2 6-25 16,-5 6 38-16,-5 19-14 16,-7 18 10-16,2 18-31 15,-2 4-21-15,-1 35-7 16,3 13-1-16,2 8 8 15,3 4 2-15,3-8-2 16,3-12-58-16,6-12-2 16,4-18 45-1,2-12 15-15,0-8 1 0,3-24 5 0,-3-10 17 16,-2-12 4-16,-4-4 6 16,-3-1-2-16,-7 11-13 15,-4 14 6-15,-3 16-24 16,-4 18 0-16,-2 8 0 15,2 30 0-15,5 15 0 16,3 9 0-16,3 0 0 0,10-6 0 16,4-10-18-16,4-16-20 15,5-16 23-15,1-14-9 16,2 0 17-16,-1-28 6 16,-5-10 1-16,-3-12 5 15,-8-8-5-15,-3-5-3 16,-8 4 3-16,-5 4 1 15,-2 15 43-15,-2 14 12 16,-4 14-56-16,4 12 0 16,7 0 0-16,9 18 0 15,9 14 0-15,7 8 0 16,4 8 0-16,3 2 0 0,-8 1 0 31,-8-1 0-31,-10 0 0 0,-17-4 0 0,0-2 0 16,-29-4 0-16,-13-1 0 15,-11-6 0-15,2-4 0 16,4-10 0-16,24-16-282 31,15-3-358-31,8-4-525 0</inkml:trace>
  <inkml:trace contextRef="#ctx0" brushRef="#br0" timeOffset="16960.78">4331 8257 51 0,'0'0'2131'0,"0"0"-1378"16,0 0-293-16,0 113-103 16,-2-71-132-16,-12 2-106 15,-6 0-119-15,-31 18 0 16,2-14-165-16,-5-9-1185 0</inkml:trace>
  <inkml:trace contextRef="#ctx0" brushRef="#br0" timeOffset="19298.12">6351 7860 1633 0,'0'0'845'0,"0"0"-386"16,0 0-89-16,0 0-9 16,0 0-172-16,3-118-99 15,-3 86-37-15,-5 2-17 31,-14 8 1-31,-10 10-14 0,-12 12-23 0,-5 0 0 16,-10 24 0-16,2 14 0 16,6 8 0-16,11 0 0 15,20-4 0-15,17-7-11 0,4-13-10 32,32-13 11-32,15-9 10 0,7-4 13 15,5-23-7 1,-3-10 17-16,-9-1-23 15,-11 6 0-15,-13 8 0 16,-12 12 0-16,-8 10 0 16,-5 2 0-16,2 28 0 15,2 39 0-15,0 34 0 0,3 44 0 16,-5 21 0 0,-4 1 0-16,0-7 0 0,-6-23 0 15,-15-27 0-15,0-28 0 16,-4-28 0-16,-4-15 0 15,-7-3 0-15,-9-9 0 16,-7-7 0-16,-2-20 0 16,-2-10 0-16,6-38 0 15,8-36 0-15,22-48 0 16,20-34 0-16,41-13 0 16,38 16 0-16,25 29 0 15,11 28 0-15,7 10 0 16,-14 21 0-16,-19 17 0 0,-31 20 0 15,-14 6 0 1,-4 4 0-16,-9 2 0 0,-8 2 0 16,-21 12 0-16,-2 4 0 15,-17 6 0-15,-17 2 0 16,-2 0-12-16,0 12-8 16,9 6 19-16,10 4-7 15,15 0-4-15,2 0 12 16,22-2-3-16,23-4 3 15,8-4 0-15,8-6 0 16,-4 0-2-16,-6-4-2 16,-11 4 2-16,-11 4-5 15,-13 4 1-15,-14 11-6 0,-2 7 11 16,0 9 1-16,-8 4 1 16,3 0-1-16,5 0-1 15,5-7-1-15,30-8 3 16,16-8-2-16,19-14-6 15,17-8-12-15,6-6-2 16,5-28-9-16,-4-10 27 16,-15-12 3-16,-13-8 0 15,-24-1 21-15,-22 7 5 16,-18 12 13-16,-2 14 47 16,-20 18-86-16,-13 14 0 0,-9 10 0 15,-6 30 0-15,4 12 0 16,8 6 0-16,10-1 0 15,14-7 0-15,10-14 0 16,2-12 0-16,11-14 0 16,11-10 0-16,5 0 0 15,2-24 0-15,-2-6 0 16,-2-2 0-16,-6 2 0 16,-3 8 0-16,-7 5 0 15,-3 12 0-15,2 5 0 16,3 0 0-16,1 20 0 0,11 5 0 15,8 6 0-15,5-5 0 16,7-8 0-16,1-10-62 16,3-8 14-16,-1-14 10 15,-6-24 14-15,-3-12 24 16,-9-13 0-16,-4-7 5 16,-5-6 55-16,-6 2-8 15,-7 6 3-15,-1 16-55 16,-5 17 0-16,0 27 0 15,0 11 0-15,-18 61 0 16,-7 62 0-16,1 56 0 16,4 25 0-16,6 0 0 0,8-25 0 15,6-38 0-15,0-33 0 16,0-35 0-16,0-34 0 16,0-22-107-16,-2-14-143 15,-7-6-10-15,-5-24-35 16,-3-48-13-16,3-49 117 15,12-53 4-15,2-27-23 16,9 7 47-16,13 43 65 16,1 61 98-16,-5 40 154 15,-3 28 183-15,7 8-28 0,7 10-25 16,9 4-125 0,6 20-80-16,3 22-49 0,-2 13-21 15,-5 4-9-15,-11 2-85 16,-16-5-158-16,-13-6-20 15,-10-8 77-15,-33-6 118 16,-10-8 68-16,-3-6 98 16,7-8 78-16,13-6 18 15,18-8-2-15,18 0-11 16,7-6 8-16,35-21-75 16,23-16-84-16,15-9-30 0,14-14-72 15,15-25 23 1,4-25-22-16,-23 10 37 0,-24 10 23 15,-30 20 11-15,-30 27 8 16,-6 5 22-16,0 8 51 16,-17 18 6-16,-14 18-62 15,-5 12-17-15,-1 51-8 16,6 43 11-16,10 34 28 16,13-7-15-16,8-25-11 15,0-38 1-15,15-32-14 16,5-4-1-16,5-6 1 15,1-10 7-15,1-18 29 16,-1-2 50-16,6-28-5 0,-3-14-14 16,2-4-67-16,-2-2 0 15,-2 10 0-15,-3 12 0 16,-4 18 0-16,-2 10 0 16,2 20 0-16,-2 20 0 15,2 10 0-15,-3 4-23 16,4 0-116-16,6 0-194 15,-5-16-322-15,0-13-393 0</inkml:trace>
  <inkml:trace contextRef="#ctx0" brushRef="#br0" timeOffset="19669.25">9881 7834 2080 0,'0'0'876'15,"0"0"-396"-15,0 0-256 16,0 0-103-16,0 0-25 16,-20 143-55-16,13-77-30 15,5-2-11-15,2-6-31 16,0-12-76-16,7-14 14 0,13-18 53 31,7-14 40-31,8-1 13 16,5-30 67-16,7-9-5 0,2-8 24 15,2-4-17-15,-2 6-29 16,-6 6-17-16,-3 13-36 16,-9 18 0-16,-4 9 0 15,-3 12 0-15,-1 24 0 16,-6 10 0-16,-3 8 0 16,-7 0 0-16,-7-2 0 15,0-6-36-15,0-8-56 16,-17-10-53-16,-4-10 5 15,-6-14 2-15,-22-8-146 16,5-19-475-16,1-8-796 0</inkml:trace>
  <inkml:trace contextRef="#ctx0" brushRef="#br0" timeOffset="19824.57">9906 7535 2583 0,'0'0'714'15,"0"0"-169"-15,0 0-291 16,0 0-254-16,0 0 0 16,0 0 0-16,0 0 0 0,6-28-374 15,5 31-1351-15</inkml:trace>
  <inkml:trace contextRef="#ctx0" brushRef="#br0" timeOffset="20298.09">11905 7455 1071 0,'0'0'1645'0,"0"0"-1150"16,0 0-206-16,0 0 172 16,0 0-326-16,0 0-135 15,0 0 0-15,12 159 0 16,-12-13 0-16,7-6 0 16,9-27 0-16,1-39 0 15,4-30 0-15,-1-2 0 16,6-6 0-16,19-25-339 15,-7-11-423-15,-7-15-289 0</inkml:trace>
  <inkml:trace contextRef="#ctx0" brushRef="#br0" timeOffset="20486.64">12385 7483 1979 0,'0'0'826'0,"0"0"-373"0,0 0-218 15,0 0-38-15,0 119 26 16,0-39-113-16,0 10-37 15,7 5-73-15,7-1 0 16,1-6 0-16,-1-10 0 16,-4-10 0-16,-10-16-144 15,-15-16-357-15,-18-13-314 16,-12-19-300-16</inkml:trace>
  <inkml:trace contextRef="#ctx0" brushRef="#br0" timeOffset="21594.42">11730 8025 1820 0,'0'0'770'0,"0"0"-434"16,0 0 126-16,0 0-256 15,0 0-134-15,165-30-53 16,-38 16-11-16,36-4-8 16,10 4-47-16,-25 1-98 15,-39 8-35-15,-42 5 9 16,-17-4 72-16,2 2 58 15,-12-5 41-15,-7-1 18 0,-19-2 157 16,-14-2 33-16,0-2-48 16,-18 3-49-16,-13 0-15 15,-7 8-42-15,-4 3-15 16,-7 5 11-16,2 27-22 16,2 10-7-16,8 11-4 15,14 1-11-15,17 0 6 16,6-10-11-16,22-8 13 15,18-12 0-15,7-14-13 16,6-10 0-16,-4 0 0 16,-7-20 8-16,-8-12 14 0,-7-4 4 15,-9-6-27-15,-5 0 0 32,-7 4 0-32,-4 12 0 0,-2 12 0 0,0 14 0 15,0 4 0-15,0 25 0 16,0 10 0-16,8 5 0 15,7-2 0-15,7-6 0 16,5-10 0-16,5-10 0 16,-1-12 0-16,0-4 0 15,-2-8 0 1,-2-18 0-16,0-6 0 0,-1-8 0 0,0-2 0 16,-1 2 0-16,-2 3 0 15,-6 14 0-15,-3 9 0 16,-3 14 0-16,-3 0 0 15,2 26 0-15,-6 12 0 16,0 8 0-16,1-2 0 16,-1-2 0-16,0-6 0 15,4-10 0-15,-2-10 0 16,5-10 0-16,3-6 0 16,8 0 0-16,7-24 0 0,4-8 0 15,8-6 0 16,-1-4 0-31,-3 0 0 0,-1 4 0 16,-12 10 0-16,-5 10 0 16,-6 14 0-16,-7 4 0 15,-1 13 0-15,2 22 0 16,-3 7 0-16,0 8 0 16,5-2 0-16,3-4 0 15,3-8 0-15,1-11 0 16,3-14 0-16,2-11 0 15,4 0 0-15,1-22 0 16,6-12 0-16,-1-6 0 16,4-4 0-16,-4 0 0 0,1 5 0 15,-10 10 0-15,-5 13 0 16,-7 12 0-16,-6 4 0 16,-4 20 0-16,0 16 0 15,0 8 0-15,7 2 0 16,1-4 0-16,11-6 0 15,2-10 0-15,8-14-17 16,0-12-7-16,3 0 24 16,1-18-2-16,-2-14 2 15,1-4 8-15,-4-2-7 16,-3-2 5-16,-2 6-6 0,-8 8 1 16,-6 8 26-1,-2 14-27-15,-7 4 0 0,0 10 0 0,0 20 0 16,0 10 0-16,0 2 0 15,2 2 0-15,16-4 0 16,11-8 0 0,7-12-62-16,6-11-104 0,13-12-131 15,-13-21-253-15,-8-6-326 0</inkml:trace>
  <inkml:trace contextRef="#ctx0" brushRef="#br0" timeOffset="21720.26">14511 7493 2313 0,'0'0'729'15,"0"0"-512"-15,0 0-211 16,0 0-6-16,0 0-860 0</inkml:trace>
  <inkml:trace contextRef="#ctx0" brushRef="#br0" timeOffset="22065.76">14990 7359 1770 0,'0'0'611'16,"0"0"-152"-16,0 0-88 16,0 0-85-16,0 0-129 15,0 0 10-15,0 0-7 16,-25 108-45-16,25-42-115 0,0 9 0 16,0 7 0-16,0 8 0 15,0 2 0-15,3 1 0 16,1-9 0-16,0-10 0 15,1-12 0 1,0-14 0-16,12-16-227 16,-1-14-385-16,1-16-539 0</inkml:trace>
  <inkml:trace contextRef="#ctx0" brushRef="#br0" timeOffset="22285.42">15539 7532 2043 0,'0'0'830'0,"0"0"-265"0,0 0-208 16,0 0-56-16,0 0-301 16,0 0 0-16,0 0 0 15,-54 180 0-15,47-92 0 16,4 2 0-16,3-5 0 16,0-9 0-16,0-12-51 15,5-14-149-15,2-20-98 16,-3-14-312-16,-4-14-253 0</inkml:trace>
  <inkml:trace contextRef="#ctx0" brushRef="#br0" timeOffset="22996.18">15115 7864 1716 0,'0'0'851'0,"0"0"-386"15,0 0-188-15,0 0-44 16,181 0-137-16,-92 0-66 15,6 3-30-15,-3-3-1 16,-8 0-26-16,-14 0 11 16,-18 0 16-16,-15-9 0 15,-20 5 0-15,-8 2 48 16,-9 2 15-16,0 0-11 16,0 11-38-16,0 14 20 0,-9 9 26 31,5 9-28-31,4 0-13 15,0 0-2-15,4-5-16 16,19-8 11-16,6-6 0 16,4-10-3-16,2-10-3 15,1-4-6-15,-3 0-12 16,1-16 1-16,-7-8 0 16,-5-6 10-16,-9-6 0 15,-11-4-21-15,-2-3-49 16,-15 2 14-16,-16 2 29 15,-7 5 16-15,0 6 10 0,6 8 2 16,15 8 15-16,11 4 35 16,6 6 19-16,8 2-30 15,28 0-20-15,13 0-18 16,9 0 0-16,5 14 10 16,-3 6-10-16,-7 4 0 15,-6 7-1-15,-14 5 0 16,-8 4 0-16,-12 4 0 15,-11-2 2-15,-2 0 1 0,0-6-3 16,-4-6-12 0,-7-6-35-16,3-10-11 0,4-8 13 15,2-6 31-15,2 0 14 16,0-12 36-16,16-16-15 16,15-6 9-16,11-8-2 15,16-7-11-15,7 4-1 16,1 4 2-16,-1 15 2 15,-7 16 4-15,-11 10-14 16,-13 23 8-16,-12 21 6 16,-11 10-23-16,-11 8 1 15,0 0-2-15,-7 0-14 0,-6-8-4 16,2-8-154-16,11-10-294 16,2-13-333-16,18-13-750 0</inkml:trace>
  <inkml:trace contextRef="#ctx0" brushRef="#br0" timeOffset="23121.78">17450 7979 2286 0,'0'0'839'0,"0"0"-545"0,0 0 28 16,0 0-200-16,0 0-122 16,0 0-218-16,0 0-533 15,-72 130-1089-15</inkml:trace>
  <inkml:trace contextRef="#ctx0" brushRef="#br0" timeOffset="23358.74">15500 8847 3404 0,'0'0'692'0,"0"0"-692"0,0 0 0 15,203-72 0-15,-45 55 0 16,16 12 0-16,-32 5 0 16,-44 0 0-16,-49 2 0 15,-19 4-210-15,-12 2-266 16,-24 6-84-16,-23-2-252 16,-17 0 69-16</inkml:trace>
  <inkml:trace contextRef="#ctx0" brushRef="#br0" timeOffset="23527.05">15146 9053 2647 0,'0'0'803'0,"0"0"-494"15,0 0 28-15,200 0-337 16,-15 0 0-16,31-3 0 16,10-12 0-16,-14-7 0 15,-70 2-87 1,-24-6-1032-16</inkml:trace>
  <inkml:trace contextRef="#ctx0" brushRef="#br0" timeOffset="23653.03">17474 8915 2675 0,'0'0'1160'0,"0"0"-1027"15,0 0-133-15,0 0-493 0,0 0-1373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21:19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18188 5187 1088 0,'0'0'302'0,"0"0"-159"16,0 0 39-16,0 0-8 15,0 0-31 1,0 0 41-16,-29-46 51 0,19 40-34 16,-1 2-26-16,-2-4-53 15,-1 2-53-15,1-2-20 16,-3 0-22-16,3 0-6 15,-3 0 2-15,3 0-16 16,-5 0 4-16,-1 2-10 16,-4 0 13-16,-2 4-7 0,-4 0-7 15,-2 2-1-15,0 0 0 16,0 0 1-16,-2 4 1 16,-1 6-1-16,-1 0 8 15,-4 2 4-15,4 2 3 16,-1 2 7-16,5-2 14 15,0 2 0 1,4 4-8-16,0 2-10 0,1 4 0 16,1 6 12-16,-1 3 2 15,1 3-5-15,2 2-3 16,2 0-2-16,0 4 7 0,3 0-5 16,3 2 3-16,1 0-5 15,1 0-5 1,5 1 1-16,-2-4-3 0,3 0-3 15,5-3 6-15,0-2-12 16,2 0 9-16,0 1-3 16,0-2-11-16,7 2 11 15,4-2-11-15,4 0 1 16,4-3 11-16,0 0-12 16,1-4 8-1,1 0-3-15,-2-2-5 0,4-2 11 0,-1 0-11 16,1-4 5-16,3-2 5 15,1 0-10-15,2-4 11 16,2 0-1-16,2-2-5 16,1-1 3-16,-3-4-9 15,0 0 1 1,-2-1 5-16,0-2-6 0,0-2 2 16,0-3 14-16,-2 2-4 15,2-3 2-15,2 0-4 16,2 0-4-16,1 0 2 15,1 0-8-15,1 0 0 16,0 0 1-16,-5-4 0 16,3 0 7-16,-5-1-8 0,0 1 0 15,0 0 0 1,-5-1 1-16,0-1-1 0,1-2 1 31,-5 2 0-31,2-5 8 0,-2 1-8 16,1 1-1-16,-4-4 1 15,3-1-1-15,-2 2 1 16,2 1 3-16,0-2-2 16,0 1-4-16,-2 0 3 15,2-2-1-15,-2 0 0 16,2-2 2-16,1 0 7 16,-4-4 7-16,1 0-15 15,-3-2 9-15,1-2-8 0,-1 2 5 16,-1-3 13-16,-1 2-19 15,0-5 17-15,3 2-7 16,-3-2-10-16,1-1 18 16,-3 1-7-16,-5 0 5 15,2 2-7-15,-4-2-10 16,-2 2 0-16,-2 0 0 16,0-2 0-1,0 2 0-15,-2-4 0 0,-12-1 0 16,1-1 0-16,-5-2 0 15,1-2 0-15,-6-2 0 16,1 0 0-16,0 0 0 0,0 0 0 16,-3-2 0-16,2 2 0 15,2-2 0-15,-2 1 0 16,1 2 0-16,-5 1 0 16,0 1 0-16,1 3 0 15,-5 2 0-15,2 4 0 16,-5 0 0-16,0 2 0 15,-8 2-3-15,-7 4-160 16,-51 0-112-16,8 4-536 16,3 4-1724-16</inkml:trace>
  <inkml:trace contextRef="#ctx0" brushRef="#br0" timeOffset="3760.95">841 6868 2118 0,'0'0'741'15,"0"0"-497"-15,0 0 42 16,0 0-156-16,0 0-104 16,0 0-26-16,-39 82-1 15,28-16 1-15,-3 13 6 16,-1 4 0-16,1-3 7 16,1-7-12-16,1-17 0 15,8-16 4-15,-1-14-4 0,5-16 9 16,0-10 15-16,0-2 85 15,0-30-11-15,0-14-66 16,0-18-18-16,0-10 3 16,3-4-11-16,6 10 17 15,0 13-16-15,-3 21 8 16,5 20 5-16,3 14-21 16,6 8-14-16,8 32 13 15,13 15 1-15,6 10-7 0,6 8 6 0,5 1 1 31,-2-6 0-31,-3-8-36 0,-4-10-23 16,-7-14-7-16,-10-11 2 0,-10-14 44 16,-8-11 20-16,-7-5 8 15,-5-30 49-15,-2-19-20 16,0-14 13-16,0-12-4 16,0 0-32-16,0 4 14 15,0 15-7-15,0 15 14 16,0 18-10-1,0 12-25 1,0 12-6-16,0 4-51 16,4 8-172-16,23 38-38 0,0-2-476 15,-6-1-401-15</inkml:trace>
  <inkml:trace contextRef="#ctx0" brushRef="#br0" timeOffset="4090.96">1548 7465 1249 0,'0'0'1296'16,"0"0"-1007"-16,0 0-42 15,0 0-75-15,0 0-103 16,0 0-48-16,116-42-21 16,-83 22-6-16,-4 0-7 15,-6-2 5-15,-12 0 2 0,-7 0 6 16,-4 0 16-16,0 0-16 15,-20 4 14-15,-6 6 15 16,-8 8 8-16,-1 4 19 16,-4 8 2-16,6 18-22 15,4 6-3-15,11 8-15 16,11 0 18-16,7-2-3 16,7-6-3-16,25-6 0 15,14-12-4-15,12-10-26 16,9-4-64-16,18-25-166 0,-19-10-410 15,-14 1-423-15</inkml:trace>
  <inkml:trace contextRef="#ctx0" brushRef="#br0" timeOffset="4468.21">2248 7189 1980 0,'0'0'674'0,"0"0"-338"15,0 0-26-15,0 0-150 16,0 0-97-16,0 0-44 15,0 0 14-15,-127 42 17 16,102-16 5-16,2 4 26 16,6 0-25-16,8 0-13 15,6 0 10-15,3-2-19 16,3-2-8-16,19-5-1 16,7-6-13-16,9-5-12 0,5-8-7 15,3-2-73-15,1 0-118 16,14-22-178-16,-15 0-358 15,-11 0-361-15</inkml:trace>
  <inkml:trace contextRef="#ctx0" brushRef="#br0" timeOffset="4830.91">2530 7323 1333 0,'0'0'1109'0,"0"0"-807"0,0 0-41 16,0 0-84-16,0 0-33 15,0 0-74-15,0 0 12 16,137 2-32-16,-116-18-25 16,0-4 19-16,-8-2 10 15,-4-2-8-15,-4-1 5 16,-5 2-25-16,0 0 11 16,-5 8 22-16,-13 3 1 15,-4 9-5-15,-2 3-5 16,-5 8-35-16,2 19 1 15,2 9 2-15,7 4-6 16,5 2-12-16,11-2 0 16,2-4 0-16,2-6 0 15,23-6 0-15,12-12 0 0,11-8 0 16,7-4 0-16,1-12 0 16,15-36-30-16,-18 4-488 15,-10 0-775-15</inkml:trace>
  <inkml:trace contextRef="#ctx0" brushRef="#br0" timeOffset="5864">4184 7054 1478 0,'0'0'1038'0,"0"0"-682"16,0 0-16-16,0 0-81 16,0 0-105-16,0 0-85 15,0 0-44-15,-87-28-24 16,60 52-1-16,-2 4 11 15,-2 7 1-15,2-2 27 16,4 6-8-16,6-2-8 0,7 6-1 16,10-3-20-1,2 2 14-15,9-2-6 0,20-4-10 16,11-6-18-16,12-8-16 16,5-12-35-16,8-10 10 15,2-2 10-15,0-22 11 16,-7-8 25-16,-12-8 13 15,-7-2 0-15,-16 2 22 16,-12 4 41-16,-9 7 20 16,-4 14 2-16,0 11-2 15,0 4-58-15,-6 19-25 16,-8 22-13-16,3 9 11 16,4 4 1-16,7 0 0 0,0-4-24 15,23-11-26-15,15-15-35 16,6-12-8-16,3-12 20 15,-5-3-25-15,-11-20 32 16,-10-12 50-16,-15-1 17 16,-6-6 8-16,0 2 28 15,-13 4 22-15,-7 4 14 16,4 8 21-16,5 10-3 0,4 6 11 31,5 2-28-31,2 6-26 0,0 0-25 16,9 0-22-16,18 0 2 15,6 0-2-15,9 10 0 16,7 8-1-16,-1 6 1 16,-4 6-31-16,-7 4-17 15,-10 2-9-15,-11-1 13 16,-9-4-16-16,-7-4 26 16,0-9-10-16,-7-7 8 0,-4-8 36 15,-2-3 29 1,1-4 2-16,5-21 38 0,3-5-9 15,4-6-24-15,0-2-10 16,21 0-11-16,12 6-2 16,7 6-8-16,5 10-5 15,-1 12 0-15,-2 4-12 16,-1 4 0-16,-10 18 4 16,-4 8-8-16,-6 4 15 15,-5 0-79-15,-3 1-55 0,1-8-94 16,-3-3-80-1,20-10-301-15,-4-6-98 0,2-8-824 0</inkml:trace>
  <inkml:trace contextRef="#ctx0" brushRef="#br0" timeOffset="6290.81">5748 7363 1883 0,'0'0'681'0,"0"0"-142"15,0 0-186-15,0 0-120 16,0 0-94-16,0 0-53 15,15-112-5-15,-30 108-32 16,-5 4-19-16,-9 4-21 0,-4 22-9 16,-3 10 1-16,-2 10-1 15,7 4-2-15,6 0 2 16,12-6-6-16,13-9 4 16,0-12-4-16,29-10 6 15,14-13 0-15,7-6-11 16,4-29 10-16,-3-9 0 15,-4-12 1-15,-10-10 5 16,-10-22 2 0,-9 4 4-16,-11-7 7 0,-7 3-18 15,0 20 0-15,-9 6 0 16,-2 19 0-16,0 25 0 0,2 18 0 16,0 11 0-16,0 35 0 15,0 36 0-15,5 2 0 16,2 10 0-1,2 1 0-15,0-21 0 0,13 0 0 16,9-16 0-16,5-13 0 16,2-22-203-16,13-23-152 15,-11-18-361-15,-2-14-538 0</inkml:trace>
  <inkml:trace contextRef="#ctx0" brushRef="#br0" timeOffset="6589.46">6169 6760 2693 0,'0'0'626'0,"0"0"-338"16,0 0-102-16,0 0-57 15,0 0-74-15,0 152-29 16,0-100-16 0,7-4-10-16,0-8-28 0,-3-12-67 15,2-12-7-15,1-13 12 16,0-3 72-16,6-25 18 15,0-15 30-15,5-10 29 16,1-2 7-16,-4 8-15 0,1 12 9 16,-7 12 9-1,-1 13-27-15,1 7-18 0,3 5-24 16,0 21 15-16,9 8-15 16,-1 8 0-16,0 4-8 31,7 12-143-31,-5-14-310 0,-5-10-458 15</inkml:trace>
  <inkml:trace contextRef="#ctx0" brushRef="#br0" timeOffset="6731.15">6844 7237 2053 0,'0'0'875'16,"0"0"-707"-16,0 0-168 15,0 0-745-15</inkml:trace>
  <inkml:trace contextRef="#ctx0" brushRef="#br0" timeOffset="7560.99">635 7936 1257 0,'0'0'754'0,"0"0"-660"16,0 0 207-16,0 0 169 15,0 0-252-15,0 0-42 0,0 0-36 16,-12 0-36 0,16 0 1-16,6 0 18 0,12 0-11 15,21 0 28 1,41 4-38-16,72 3-102 0,92-1 0 16,61 2 0-1,43 2 0-15,22 8 0 16,2 1 0-16,29 8 0 15,19-1 0-15,4 2 0 0,-9-2 0 16,-31-6 0-16,-42-6 0 16,-48-12 0-16,-55-2 0 0,-52 0 0 15,-57-8 0 1,-44-2 0-16,-35 4 0 0,-19 0 0 16,-3 0 0-16,-6 2 0 15,-3 0 0-15,-8 2 0 16,-7 2 0-16,-3 0 0 15,1 0 0-15,0 0 0 16,-1 0 0-16,3 4 0 16,-1 4 0-16,-2 0 0 15,-2-4 0-15,-4 0 0 16,0-2-50-16,-8-2-290 16,-13 0-672-16</inkml:trace>
  <inkml:trace contextRef="#ctx0" brushRef="#br0" timeOffset="9823.1">3704 8472 851 0,'0'0'1515'0,"0"0"-1292"16,0 0 96-16,0 0 58 15,0 0-224-15,0 0-117 0,0-16-36 16,-2 16 1-16,0 0-1 16,2 0 0-16,0 0 0 15,0 0 2-15,0 0-2 16,0 0 27-16,0 0-3 15,0-8 6-15,0-12 15 16,-4-7-44-16,-9-2 5 16,-10 0-6-16,-4 6 1 15,-2 10 9-15,-6 13 20 16,-5 0-23-16,-7 33-7 16,-5 19-13-16,-3 30 12 0,0 32 0 15,9-2-8-15,15-9 3 16,16-11 6-16,15-22 0 15,0 4-6-15,15 5 6 16,24-17-6-16,14-18-5 16,11-16-40-16,12-20 8 15,4-8-11-15,-4-22-15 16,-9-16 22-16,-20-6-2 16,-23-4 33-16,-22-3 16 15,-4 7 0-15,-34 4 36 0,-12 10-4 0,-6 8 9 16,1 12-22-16,6 8-13 15,9 2-6-15,16 2-9 16,12 12-21 0,10 2 29-16,3-2-9 0,24-4-2 15,9-4 1-15,8-6 11 16,0 0 5-16,-1-4 5 16,-9-8-2-16,-10 2 16 15,-9 4 15-15,-8 2 12 16,-5 4 18-16,1 0-38 15,-1 4-31-15,7 18 1 0,0 10 25 16,4 13 10 0,-2 10-30-1,0 6-5-15,-7 3-1 0,-1 0-38 0,0-4-172 16,1-8-247-16,2-18-291 16,1-19-631-16</inkml:trace>
  <inkml:trace contextRef="#ctx0" brushRef="#br0" timeOffset="10734.91">4105 8927 1928 0,'0'0'1044'0,"0"0"-904"16,0 0-38-16,0 0 100 15,0 0-113-15,30 112-68 16,-21-68 7-16,0 3-16 15,-3-8 2-15,-1-6-14 16,1-11-8-16,1-10-95 16,0-12-1-16,4 0 39 15,7-22 65-15,1-14 15 16,6-10 4-16,0 0-9 16,-3 7 31-16,-4 11 32 15,-7 12 44-15,0 12 14 0,-2 4-35 16,5 4-57-16,7 22 18 15,8 9-9-15,8 5-27 16,-2 2-21-16,3-4-2 16,-7-8-56-16,-6-12-4 15,-6-14 2-15,-7-4 35 16,-1-14 25-16,-3-20 14 16,0-12-5-16,0-3-9 15,-3 6 0-15,1 8 0 16,-4 17 9-16,6 10 19 15,1 8-10-15,6 0-18 16,11 10 28-16,17 8-8 16,8 3-10-16,14-6-1 0,2-4-3 15,0-10 8-15,-7-1-8 16,-11-1-6-16,-14-17-2 16,-12-7 2-16,-12-4 6 15,-11-4 2-15,0 1-7 16,-5 2 10-16,-12 8-11 15,1 8-18-15,1 14 17 16,1 0-17-16,3 28-36 16,2 20 37-16,5 10 11 15,4 7 6-15,0-3 0 16,22-8 1-16,13-12-1 16,10-14-12-16,1-16-21 15,4-12 12-15,-6-6 15 0,-3-26 6 16,-8-10 15-16,-8-6 34 15,-10-3-1-15,-3 5-16 16,-6 8-1-16,-4 14 8 16,0 12-12-16,1 12-7 15,1 2-20-15,7 26-41 16,7 11 41-16,7 4 6 16,1 1-4-16,1-3-2 15,-3-13 0-15,-4-10-1 16,-7-10 0-16,-1-8 1 0,-3 0 18 15,2-20 3-15,3-12-12 16,3-7-2-16,3-1-7 16,1 7 0-16,-4 4 0 15,-1 15 0-15,-1 14-8 16,1 0-17-16,-1 22 5 16,3 13 2-16,1 6 13 15,-2 2 4-15,1-3-112 16,-1-6-168-16,-3-14-250 15,-7-12-367-15</inkml:trace>
  <inkml:trace contextRef="#ctx0" brushRef="#br0" timeOffset="10957.08">4483 8500 2417 0,'0'0'1322'0,"0"0"-1069"0,0 0-149 16,0 0-104-16,0 0 0 16,0 0 0-16,0 0-288 15,-10 6-1344-15</inkml:trace>
  <inkml:trace contextRef="#ctx0" brushRef="#br0" timeOffset="12632.75">7577 8564 23 0,'0'0'2122'16,"0"0"-1821"-16,0 0 48 16,0 0 12-16,0 0-229 15,0 0-104-15,0 0-28 16,-4-32-21-16,4 44 14 16,0 2 7-16,0-4 0 15,0-2 12-15,0-4-4 16,2-2-7-1,2-2 24-15,-2 0-4 16,1-4 45-16,-3-12 30 0,0 0-69 0,0-2 0 16,0 4-3-1,0 4 19-15,-5 2 25 16,-8 4-16-16,-7 4-11 16,-5 0-41-1,-6 10-8-15,-4 20-5 16,-3 16-5-16,2 14 10 15,10 10 7-15,12 9-14 0,14 1 15 16,7-4 0-16,31-6 0 16,15-14 0-16,8-14-6 15,5-15 5-15,1-15 0 16,-2-12-22-16,-10-8 15 16,-10-20 8-16,-12-11 6 15,-11-7 25-15,-9 0-5 16,-7 2 1-16,-6 10 7 15,0 10-2-15,0 12-4 16,0 12-28-16,0 2-1 0,-2 30-46 16,2 14 31-16,0 11 15 15,6 2 1-15,21-2 0 16,10-13-1-16,10-12-24 16,4-20 10-16,-3-12 15 15,-6-6 8-15,-9-29 5 16,-15-12 8-16,-14-11 3 15,-4-5 14-15,-18-1-11 16,-17 8-14-16,-7 12-2 16,-3 16-11-16,-2 20-2 15,7 8-19-15,4 24-18 0,9 18 17 16,12 6-5-16,13 2-17 16,2-5 26-16,19-9-12 15,15-13-13-15,7-10 17 16,0-13 13-16,2 0 13 15,-5-18 15-15,-5-11 9 16,-6 0 19-16,-7-4-2 16,-6 7-13-16,-4 8 4 15,-5 8-27-15,-1 10-5 16,3 0-23-16,2 20-20 16,6 16 43-16,8 8 1 15,4 2 5-15,4 0-6 16,2-9 0-16,0-11 0 0,-1-12-15 15,-1-14 12-15,-2 0 3 16,0-22 14-16,-4-12-5 16,1-8 12-16,-3-2 6 15,-4-1 7-15,-2 9-8 16,-7 10-8-16,-3 12-4 16,-3 12-14-16,4 2-21 15,0 18-4-15,5 16 4 16,5 6 20-16,5 5 0 0,1-5 1 15,0-7-18 1,-1-10-28-16,-5-13 11 0,-3-10 13 16,-2 0 22-16,1-22 3 15,-1-11-2-15,1 0 14 16,-1-3 21-16,-1 4-2 16,-2 5-2-16,1 11-8 15,-1 8-24-15,1 8 0 16,4 0-26-16,5 20 7 15,7 11 19-15,4 5 0 0,5 0 0 16,3-4 0 0,2-8-23-16,-1-12 5 0,0-12 7 15,-7-4 11-15,-2-27 14 16,-4-9-5-16,-8-10 0 16,-4-6 13-1,-4-8 25-15,-4-4-11 0,-3 0-6 16,0 7 0-16,-1 13 16 15,-3 19 30-15,2 12-76 16,-2 17 0-16,2 6 0 16,5 46 0-16,8 39 0 15,10 39 0-15,9 20 0 16,1 5 0-16,1-13 0 0,-7-19 0 16,-9-27 0-16,-7-24 0 15,-8-24 0-15,-5-14-131 16,0-5-34-1,-7-8-45-15,-13-6-36 0,-7-15-77 16,-4-18-167-16,-9-69 104 16,6 5-89-16,5-8-394 0</inkml:trace>
  <inkml:trace contextRef="#ctx0" brushRef="#br0" timeOffset="13468.7">9380 8953 1410 0,'0'0'641'0,"0"0"-167"15,0 0 38-15,0 0-277 16,0 0-108-16,0 0-64 15,123-72-12 1,-81 98-27-16,-5 8-21 0,-3 6-3 16,-12 3-163-16,-18-2-23 15,-4 0-125-15,-24-5 114 16,-14-4 137-16,-4-8 60 16,1-8 63-16,10-8 150 0,14-8-36 15,10 0-35 1,7-8-19-16,9-20-76 0,24-10-47 31,17-14-16-31,10-12-44 16,9-11-22-16,0-7 25 15,-3 0 31-15,-12 4 11 16,-12 9 15-16,-15 19 54 16,-13 18 66-16,-12 12 38 15,-2 14 12-15,0 6-23 16,-4 8-92-16,-12 30-55 15,-5 18-6-15,4 15 6 0,5 7-1 16,10-2 1-16,2-8-9 16,20-9 4-16,22-18 4 15,12-13 2-15,6-15 3 16,5-13-4-16,-3-3-10 16,-4-22 9-16,-10-11 0 15,-11-11 1-15,-10-3 26 16,-12 0 7-16,-6 4-3 15,-9 10 11-15,0 12-11 16,0 18 7-16,-7 6-23 0,-8 22-14 16,1 22-8-16,1 10 1 15,9 4-1-15,4-2-2 16,4-9-34-16,30-14-1 16,12-12-22-16,12-17 8 15,10-4-1-15,-4-25-7 16,-4-12 20-16,-11-12 17 15,-9-11 6-15,-11-10 24 16,-9-6-7-16,-9-1-4 16,-4 3 11-16,-7 14 2 15,0 12 26-15,0 12 31 16,-9 14 13-16,2 8 27 16,1 8 18-16,1 6-29 0,3 0-34 15,0 10-49-15,0 22 1 16,2 14 7-16,0 14-2 15,0 10 7-15,0 5-18 16,0-1 0-16,0-6 0 16,9-8 0-16,1-6 0 15,6-7 0-15,6-11 0 16,5-8 0-16,6-13 0 16,6-12-43-16,3-3-99 15,18-36-113-15,-14-7-243 16,-7-3-475-16</inkml:trace>
  <inkml:trace contextRef="#ctx0" brushRef="#br0" timeOffset="13822.33">11184 8863 332 0,'0'0'1830'16,"0"0"-1470"-16,0 0-38 15,0 0-58-15,0 0-129 0,0 0-111 16,121 46-24-16,-79-46-51 15,-4-18-27-15,-7-8 29 16,-4-4 28-16,-9-4 21 16,-8 0 13-16,-7 0 47 0,-3 5 31 15,0 10 15-15,-18 9 25 16,-9 10-28-16,-6 1-74 16,-7 30-29-16,-1 11 0 15,4 10 23-15,8 4 38 16,12 0 1-16,12-4-13 15,5-6 25 1,20-7-16-16,23-11-11 0,17-13-22 16,9-11-25-16,8-4-1 15,-3-5-89-15,-7-18-93 16,-19-3-83-16,-29-6-201 0,-15 9-219 16,-4 0-218-16</inkml:trace>
  <inkml:trace contextRef="#ctx0" brushRef="#br0" timeOffset="14027.63">10826 8512 2426 0,'0'0'961'0,"0"0"-649"15,0 0-141-15,0 0-99 32,0 0-72-32,136-20-12 15,-70 14-279-15,-12 4-441 16,-12-2-774-16</inkml:trace>
  <inkml:trace contextRef="#ctx0" brushRef="#br0" timeOffset="15689.08">12956 8310 1505 0,'0'0'736'16,"0"0"-370"-1,0 0 173-15,0 0-175 0,0 0-154 16,0 0-127-16,0 0-68 15,9 51 3-15,-16 22 19 16,3 13 22-16,2 7-31 16,2-16-8-16,0 2-14 15,0-15-5-15,2-16-1 16,4-16-105-16,-3-16-66 0,-3-16-90 16,0-2 70-1,0-30-344-15,-17-52-125 0,2-20 307 16,1-3-343-1,4 7 318-15,7 44 378 0,1 12 570 16,2 2-44-16,0 2 40 16,0 5 2-1,0 15-244-15,2 6-51 0,17 4-120 16,7 4-69-16,14 4-35 16,9 2-25-16,7 0-4 15,0 8-15-15,-3 14-5 16,-11 6-1-16,-13 8-14 15,-16 4-55-15,-13 5-19 16,-8-1 7-16,-28 0 22 0,-13-6-3 16,-4-6 46-16,1-5 17 15,10-12 45-15,9-5 30 16,15-4 33-16,11-6-18 16,7 0 12-16,0 0-9 15,15-2-69-15,17-8-12 16,8-2-11-16,11 5-1 15,5 4-1-15,2 3-11 16,0 6 11-16,-7 20-24 16,-8 13-26-16,-12 5-8 0,-11 6-14 15,-13 0-14-15,-7-2-14 16,-12-2-13-16,-22-8 45 16,-12-6 22-1,-5-10 47-15,-5-5 1 0,3-10 11 16,10-7 39-16,14 0 40 15,18-6-17-15,11-12 17 16,17-8-74-16,33-6-17 16,17-6-1-16,15-4-63 15,10-2-37-15,1 0-5 16,-6 3 25-16,-14 8 56 16,-14 8 14-1,-22 7 11-15,-14 8 14 0,-12 8 68 16,-11 2 48-16,0 0-34 15,0 0-58-15,0 16-37 16,-3 11 0-16,-3 5 14 16,4 6-6-16,2 2-3 15,0-2 3-15,11-2-3 16,9-6-6-16,5-6 0 16,4-6-118-16,6-16-117 15,-4-2-370-15,-8 0-558 0</inkml:trace>
  <inkml:trace contextRef="#ctx0" brushRef="#br0" timeOffset="15831.05">13889 8336 2345 0,'0'0'745'0,"0"0"-414"15,0 0-86-15,0 0-245 16,0 0-128-16,0 0-610 0</inkml:trace>
  <inkml:trace contextRef="#ctx0" brushRef="#br0" timeOffset="16429.49">14315 8383 1551 0,'0'0'703'16,"0"0"-320"-16,0 0 139 15,0 0-167-15,0 0-102 16,0 0-128-16,0 0-91 16,2 9-33-16,-2 71 51 15,0 43-13-15,11 29-10 16,7 8-10-1,2-28-8-15,0-39-2 0,-6-33-8 0,-1-12-1 16,-5 2-44 0,2-6-61-16,-6-6-105 0,-4-22-121 15,-16-28-170-15,-11-22-181 16,-4-10-509-16</inkml:trace>
  <inkml:trace contextRef="#ctx0" brushRef="#br0" timeOffset="16665.43">14330 8588 1685 0,'0'0'729'0,"0"0"-363"0,0 0-36 16,0 0-112-16,150-34-75 15,-97 38-62-15,1 20-34 16,-6 12-11-16,-12 9-28 16,-14 7-8-16,-17 2-7 15,-5-2-58-15,-31-4-13 16,-22-6 9-16,-15-8 33 15,-5-10 29-15,6-8-5 16,9-9 11-16,23-7 1 16,23-4 0-1,12-21-55-15,81-23-256 0,-1 6-430 16,4 4-447-16</inkml:trace>
  <inkml:trace contextRef="#ctx0" brushRef="#br0" timeOffset="17233.09">15240 8736 1528 0,'0'0'1015'0,"0"0"-510"16,0 0-265-16,0 0-48 15,0 0-84-15,0-122-57 16,-9 98-15 0,-14 4-2-16,-10 8 7 0,-10 8-16 15,-5 4-19-15,-2 20-4 16,4 19-2-1,7 11 5-15,18 5-5 16,11 2 0-16,10-5-1 16,12-10 1-16,19-14 0 15,9-12 0-15,2-14 0 16,-1-2 1-16,-6-12 0 16,-6-18 0-16,-6-6 14 15,-10-6 9-15,-5 0 3 16,-5 4 15-16,-3 8-17 0,0 9 1 15,0 17-10 1,0 4-16-16,0 16-40 0,0 21 19 16,0 7 12-16,0 2 9 15,9-6 0-15,8-8 0 16,2-12-10-16,0-10-13 16,1-10 23-16,3 0 6 15,0-18 3-15,0-12 1 16,0-4-2-16,2-6-8 15,-3 4 0-15,-5 6 0 16,-1 9-1-16,-5 15-3 16,0 6-14-16,-1 14 9 15,0 21-11-15,6 5 20 0,6 2-1 16,9-2-12 0,12-8-95-16,6-10-114 0,4-14-43 15,1-8-235-15,4-32-31 16,-14-10 14-16,-13-6-224 0</inkml:trace>
  <inkml:trace contextRef="#ctx0" brushRef="#br0" timeOffset="17966.52">15921 8365 651 0,'0'0'500'15,"0"0"-14"-15,5-136 29 16,-3 98-23-16,-2 18 4 16,0 12-216-16,0 8-90 15,0 8-100-15,0 24-55 16,0 18 71-16,0 17-43 15,0 11-10-15,0 8-23 0,2 6-21 16,8-4-8-16,2-3 3 16,9-15-3-16,6-14-2 15,4-14-16-15,2-16-7 16,-2-16 13-16,1-10-6 16,-3 0 17-16,-3-26 15 15,-4-12-6-15,3-10 4 0,-5-4-13 16,-3 2 9-1,-3 10 0-15,-5 13 0 0,-7 15 18 16,-2 12-15-16,0 0-12 16,0 25-36-16,0 12 35 15,2 8 1-15,7 1 0 16,9-6-28 0,7-8-62-16,6-10-77 0,7-12-7 15,4-10 12 1,-2 0 34-16,-2-24 15 15,-9-14 18-15,-2-12-1 16,-8-16 21-16,4-27 6 0,2-25 10 16,-3 4 23-1,-2 11 5-15,-9 19 31 0,-6 32 52 16,-3 8 137-16,-2 10 63 16,0 26 41-16,0 8-137 15,-12 36-100-15,1 22 25 16,-4 30-15-16,3 1-32 15,6 5-28-15,2 2 3 16,4-18-1-16,0 7-7 16,17-13 1-16,14-14-2 0,14-16-41 15,9-12 1-15,8-16 7 16,5-14 16-16,-5 0 11 16,-1-18 6-16,-6-16 12 15,-8-14 35-15,-7-10 16 16,-11-5-15-16,-9 5-20 15,-11 10 8-15,-9 14 14 16,0 18 19-16,-11 16-69 16,-14 6 0-16,-4 34 0 15,0 12 0-15,7 9 0 16,11-1 0-16,11-6 0 16,6-8-20-16,31-14-77 15,11-12-61-15,10-14-94 0,17-14-97 16,-11-18-281-16,-18-10-116 15</inkml:trace>
  <inkml:trace contextRef="#ctx0" brushRef="#br0" timeOffset="18128.32">16873 8356 2094 0,'0'0'605'15,"0"0"-441"-15,116-6-44 0,-47-12-120 16,4-25-206-16,-19 5-389 16,-25-4-487-16</inkml:trace>
  <inkml:trace contextRef="#ctx0" brushRef="#br0" timeOffset="18296.59">16454 7943 1568 0,'0'0'1155'0,"0"0"-607"16,0 0-378-1,0 0-170-15,0 0-46 0,0 0-585 16,0 0-547-16</inkml:trace>
  <inkml:trace contextRef="#ctx0" brushRef="#br0" timeOffset="18453.93">15661 8253 2268 0,'0'0'801'0,"0"0"-527"16,0 0-73-16,0 0-93 0,187 0-108 15,-107 0-190-15,-14-6-624 16</inkml:trace>
  <inkml:trace contextRef="#ctx0" brushRef="#br0" timeOffset="21856.96">18961 8740 1639 0,'0'0'634'0,"0"0"-322"0,0 0 192 15,0 0-293-15,0 0-88 16,0 0-71-16,33-108 22 16,-31 76 23-16,-2-2-4 15,0 4-19-15,-22 6-25 16,-12 8-25-16,-10 16 5 16,-7 0-29-16,-7 28-6 0,4 16 6 15,10 14-9-15,10 5 0 16,20-3 8-16,14-8-17 15,0-14-26-15,25-18 22 16,11-16 22-16,1-4 3 16,4-30 25-16,-3-16 14 15,-3-12 15-15,-4-3-1 16,-6 6 7-16,-7 10-22 16,-7 11-41-16,-4 16 0 15,-5 14 0-15,0 4 0 16,0 28 0-16,2 38 0 15,4 39 0-15,-2 33 0 0,-1 14 0 16,-5-3 0 0,0-15 0-16,-13-19 0 0,-10-21 0 15,1-18 0-15,-1-22 0 16,1-10 0-16,-9 0 0 16,-4-2 0-16,-6-8 0 15,3-18 0-15,1-16 0 16,1-7 0-16,7-36 0 15,2-15 0 1,11-30 0-16,16-26 0 0,6 6 0 16,22 9 0-16,17 15 0 0,11 20 0 15,15-9 0-15,13-4 0 16,6 4 0-16,-6 5 0 16,-6 4 0-16,-13 6 0 31,-16 9 0-31,-16 13 0 0,-18 13 0 15,-8 10 0-15,-7 7 0 16,0 4 0-16,-19 2 0 16,-4 0 0-16,-4 8 0 0,2 10-3 15,6 6 2 1,7 1-11-16,8 0 4 0,4 1 8 16,6-5-12-16,23-3-11 0,10-8 2 15,5-5-10-15,1-2-41 16,-3-1-18-16,-4 2 25 15,-11 2 29-15,-7 4 20 16,-9 4 8-16,-7 4 8 16,-2 4 0-16,1 4 1 31,-1 2-1-31,5-2 0 16,6-2 0-16,7-4 1 15,10-7 0-15,9-10 6 0,8-3 2 16,8-3-1-16,4-22-8 15,-4-11 0-15,-3-8 7 16,-10-12-5-16,-11-10 61 16,-10-3-9-16,-13 8-17 15,-6 10 2-15,-2 21-3 16,-4 18 8-16,-19 12-19 16,-8 22-25-16,-2 27-10 15,0 10 9-15,4 5-3 16,8-1 3-16,15-11 1 0,6-12 0 15,0-14-2-15,18-14-5 16,9-12 7-16,4 0 12 16,2-24-2-16,-1-12 2 15,-6-6 0-15,-4-4 8 16,-6 5 3-16,-7 9-23 16,-5 10 0-16,-2 17 0 15,0 5 0-15,0 5 0 16,6 24 0-16,3 9 0 15,7 2 0-15,6 0 0 16,7-10 0-16,0-12 0 0,2-12 0 16,0-6 0-1,-5-14 0-15,-2-22 0 0,-3-10 0 16,-7-12 0-16,-3-7 0 16,-7-5 0-16,-3 0 0 15,-3 2 0-15,0 14 0 16,0 16 0-16,0 17 0 15,0 21 0-15,-3 4 0 16,-1 37 0-16,0 19 0 16,2 32 0-16,2 28 0 15,0 23 0-15,0 3 0 0,0-9 0 16,0-19 0-16,0-28 0 16,0-18 0-16,0-16 0 15,0-7 0-15,0-3 0 16,-7-2 0-16,0-6 0 15,0-16 0-15,1-16 0 16,-1-6-74-16,-2-20-152 16,0-24-107-16,0-33-6 15,3-37 22-15,6-32 103 16,0-10 138-16,0 21 76 16,2 39 56-16,5 40 159 15,-1 12 81-15,6 1-49 0,1 6 0 16,7 6-56-16,9 16-83 15,7 15-60-15,6 0-24 16,7 18 0-16,-3 15-17 16,-3 7-7-16,-11 9-5 15,-17 1-65-15,-15 0-14 16,-3-2 19-16,-32-2 31 16,-17-4 14-16,-4-6 4 15,-1-8 10 1,8-7 6-16,11-11-11 0,18-8 11 15,18-2 7-15,2-7-7 0,33-20-57 16,23-12 26-16,13-11 29 16,14-14 2-16,12-28-6 15,7-24 6-15,-17 3 1 16,-20 13 5-16,-25 18 12 16,-26 29 45-16,-8 6 32 15,-6 7 1-15,0 19 6 0,-11 20-18 16,-13 5-68-16,-8 36-15 15,-3 34-1-15,4 38 1 16,8-2 0-16,15-7 6 16,8-15 1-16,0-26-8 15,19 2 1 1,4-6-1-16,-3-18 16 16,-1-18-16-16,-3-13 0 15,-3-9 0-15,6-13 0 16,3-21 0-16,7-8 0 15,2-2 0-15,3 2 0 16,-5 14 0-16,0 14 0 16,-3 14 0-16,-2 8 0 15,1 28 0-15,-5 12 0 16,-2 4 0-16,2 0 0 16,1-4 0-16,0-11 0 15,4-14 0-15,2-12 0 0,2-11 0 16,0 0 0-16,4-26 0 15,0-9 0-15,14-33 0 16,-7 10-218-16,-6 2-694 0</inkml:trace>
  <inkml:trace contextRef="#ctx0" brushRef="#br0" timeOffset="22297.56">22470 8177 697 0,'0'0'1535'16,"0"0"-915"-16,0 0-96 15,0 0-41-15,0 0-246 16,0 0-237-16,0 0 0 16,-20 97 0-16,9 53 0 15,5 16 0-15,4-23 0 16,2-39 0-16,0-42 0 15,0-14 0-15,0-2 0 16,8-4 0-16,-4-8 0 16,3-21-53-16,-3-13-191 15,10-43-100-15,-1-11-542 16,2-8-140-16</inkml:trace>
  <inkml:trace contextRef="#ctx0" brushRef="#br0" timeOffset="22627.54">22799 8322 418 0,'0'0'1377'0,"0"0"-778"15,0 0-77-15,0 0-186 16,0 0-113-16,0 0-79 16,0 0-6-16,-11 54-53 15,-22-10-50-15,-12 6-20 16,-12 4-15-16,-9-2-26 16,-5-4-32-16,7-8-14 15,8-9 18-15,18-13 40 16,20-10 14-16,18-4 14 0,0-3 16 15,33 2 1-15,12 3-4 16,11 6 2-16,7 4-20 16,1 8-4-16,-1 6-5 15,-3 2 0-15,-4 2 1 16,-6 0-1-16,0-4 6 16,-8-6-6-16,-9-6 0 15,-8-10-1-15,-11-6-68 16,-8-2-1-16,-4 0-50 15,3-22-223-15,-1 4-344 16,0 0-26-16</inkml:trace>
  <inkml:trace contextRef="#ctx0" brushRef="#br0" timeOffset="23099.67">23104 8825 1370 0,'0'0'768'16,"0"0"-177"-16,0 0-117 15,0 0-224-15,0 0-49 16,0 0-104-16,0 0-64 15,38-36-4-15,-26 74 23 16,-4 8-14-16,-1 10-22 16,0 4-10-16,-5-3-6 15,1-10-33-15,-1-8 2 16,2-13 17-16,0-12 5 0,1-14 9 16,7 0 23-16,0-22 37 15,7-17-27-15,2-3 3 16,2-3 3-16,-3 2 6 15,-3 9-23-15,-5 12-22 16,-3 10 0-16,-1 12 0 16,-1 0 0-16,3 18 0 15,0 14 0-15,1 6 0 16,-1 3 0-16,-2-5-29 16,1-8-20-16,-5-8-8 15,2-13 4-15,-2-7 49 16,0 0 4-16,7-22 27 0,5-10-17 15,4-8 23-15,4 0 0 16,3 2-3-16,-2 6 29 16,-3 12-59-16,-4 12 0 15,-4 8 0-15,-2 8 0 16,1 24 0-16,-1 8 0 16,-3 4 0-16,-3 2 0 15,2-2-125-15,5 3-206 16,-3-13-375-16,4-10-317 0</inkml:trace>
  <inkml:trace contextRef="#ctx0" brushRef="#br0" timeOffset="23257.07">24033 9128 522 0,'0'0'1616'0,"0"0"-995"16,0 0-153-16,0 0-189 15,0 0-111-15,0 0-29 16,0 0-10-16,-15 76-63 15,-1-34-66-15,-1-2-27 16,1 6-210-16,5-11-343 16,7-14-385-16</inkml:trace>
  <inkml:trace contextRef="#ctx0" brushRef="#br0" timeOffset="23688.88">24299 8859 955 0,'0'0'1352'0,"0"0"-673"16,0 0-323-16,0 0-83 15,0 0-141-15,0 0-75 16,122-70-21-16,-103 94-3 16,-6 10 0-16,-7 8-2 15,-4 2-10 1,-2 0-12-16,0-4-9 0,-6-10-10 0,-3-8-2 15,3-8 6-15,2-9-5 16,4-5 11-16,0-2 26 16,0-20-10-16,4-9-7 15,15-9-9-15,6-4 0 16,6 0-1-16,0 6 1 16,2 6 0-1,-4 14 12-15,-4 14-11 16,-4 4 0-16,-6 18-1 15,-7 16 16-15,0 8 4 16,-6 6-7-16,-2 0-7 0,0-4-4 16,0-5-2-16,0-11 0 15,0-10-45 1,0-6-69-16,0-12-103 0,-5 0-156 16,-2-2-667-16</inkml:trace>
  <inkml:trace contextRef="#ctx0" brushRef="#br0" timeOffset="24856.25">25791 8374 1921 0,'0'0'607'0,"0"0"-273"15,0 0 31-15,0 0-97 16,0 0-100-16,0 0-89 16,0 0-38-16,-2 54 47 15,-2 6-35-15,4 10-25 16,0 0-11-16,29-3-8 16,12-13 1-16,11-16 1 0,6-16-11 15,5-18 1-15,-5-4 12 16,-2-30 1-16,-10-14-14 15,-5-13 32-15,-10-7 5 16,-10-4-37-16,-7 2 0 16,-9 10 0-16,-5 14 0 31,0 17 0-31,-19 20 0 16,-2 5 0-16,-4 24 0 15,5 12 0-15,9 8 0 16,11 2 0-16,0-2 0 15,33-6 0-15,11-8 0 0,10-3 0 16,2-5 0 0,-2-3 0-16,-12 2 0 0,-13 1 0 15,-11 4 0-15,-16 2 0 16,-2 4 0-16,-7-2 0 16,-17 0 0-16,-5-2 0 15,0-6 0-15,0-6-26 16,4-6-95-16,-10-10-146 15,6-8-319-15,0-16-601 0</inkml:trace>
  <inkml:trace contextRef="#ctx0" brushRef="#br0" timeOffset="24997.93">25981 7854 1283 0,'0'0'1707'0,"0"0"-1323"15,0 0-39-15,0 0-148 16,0 0-197-16,0 0-18 16,0 0-345-16,94 64-642 0</inkml:trace>
  <inkml:trace contextRef="#ctx0" brushRef="#br0" timeOffset="25486.32">27461 8121 2172 0,'0'0'567'0,"0"0"-241"16,0 0 53-16,0 0-105 15,0 0-103-15,0 0-84 16,0 0-39-16,4-2-22 16,-26 103 20-16,1 30-46 15,8 2 0-15,11-27 0 16,2-32 0-16,0-25 0 15,13-4-9-15,1-4-156 16,7-29-189-16,-2-12-233 16,-3-10-120-16</inkml:trace>
  <inkml:trace contextRef="#ctx0" brushRef="#br0" timeOffset="25698.74">27775 8039 2015 0,'0'0'913'0,"0"0"-340"16,0 0-297-16,0 0-176 15,0 0 25-15,0 146-31 16,-2-66-94-16,2 13 0 16,0 1 0-16,0 0 0 15,0-8 0 1,4-7 0-16,-4-17 0 0,0-16-102 16,-25-22-251-16,-10-12-389 0,-5-12-175 15</inkml:trace>
  <inkml:trace contextRef="#ctx0" brushRef="#br0" timeOffset="25855.39">27239 8524 1940 0,'0'0'785'0,"0"0"-310"16,0 0-136-16,0 0-197 15,0 0-77-15,159-14-29 16,-81 6-17-16,11-6-19 15,2 0-128-15,23-4-251 0,-22 4-446 16,-19 4-74-16</inkml:trace>
  <inkml:trace contextRef="#ctx0" brushRef="#br0" timeOffset="26864.38">28111 8386 1753 0,'0'0'641'16,"0"0"-84"-16,0 0-190 15,0 0-82-15,0 0-65 16,0 0-88-16,0 0-42 15,-80-94-57-15,40 108-25 16,-2 22-8-16,-1 5 0 16,7 8-8-16,12-3 7 15,15-6-7-15,9-6 8 0,7-10-9 16,19-8 9-16,6-13 0 16,1-3 9-16,-4-9-8 15,-2-15 5-15,-5-8 14 16,-2 0-20-16,-6 0 0 15,-6 6 0-15,-3 8 0 16,-3 10 0-16,-2 8 0 16,0 0 0-16,0 24 0 15,0 10 0-15,0 6 0 16,4 2-29-16,14-4-1 16,9-10-3-16,2-10-12 0,5-11 14 15,-5-7 26-15,0-7 5 16,-6-18 12-16,0-8 5 15,-3-5 23-15,1-2-4 16,-4-2-12-16,-1 6 3 16,-3 8-10-16,-4 10-17 15,0 14 0-15,-4 4 0 16,1 8 0-16,1 24 0 16,-1 8 0-16,-1 6 0 15,0 0-17-15,-3-2-23 16,0-10 5-16,0-9 4 0,0-10 5 15,3-11 9 1,3-4 17-16,6-4 24 0,9-20 16 16,3-10-28-16,5-6 3 15,3-2 5-15,-1 4-1 16,-7 8 17-16,-5 8-36 16,-7 12 0-16,-8 10 0 15,-4 0 0-15,3 24 0 16,-1 8 0-16,4 4 0 15,2 2 0-15,-1-4-3 16,4-5-29-16,1-8-4 16,-2-9 8-16,5-5 4 0,-2-7 13 15,7 0 11-15,3-15 12 16,4-9-12-16,4-4 2 16,-2-2 4-16,1 2-6 15,-10 6 6-15,-7 8 8 16,-6 10-2-16,-6 4-12 15,-1 6-14-15,-2 18 13 16,2 8 1-16,3 2-1 16,3 0-8-16,6-3-47 15,4-9-22-15,6-8 3 16,3-13 30-16,2-1 32 16,2-8 12-16,0-16 1 0,1-8 9 15,1-4-8-15,-2-2 11 16,-2 0-11-16,-2 4 7 15,-10 10 26-15,-5 10 23 16,-10 12-18-16,-2 2-39 16,0 16 15-16,-2 18 14 15,-10 8 5-15,8 4-22 16,4-2 0-16,0-6-12 16,16-8-31-16,15-9-39 15,7-15-56-15,2-6-62 0,9-36-72 16,-11-9-330-1,-11-5-434-15</inkml:trace>
  <inkml:trace contextRef="#ctx0" brushRef="#br0" timeOffset="26989.76">29582 8063 2410 0,'0'0'759'0,"0"0"-226"16,0 0-299-16,0 0-234 0,0 0-19 15,0 0-292-15,0 0-552 16,123 102-1447-16</inkml:trace>
  <inkml:trace contextRef="#ctx0" brushRef="#br0" timeOffset="29025.17">29800 8791 2008 0,'0'0'820'0,"0"0"-303"16,0 0-58-16,0 0-332 16,0 0-59-16,0 0-46 15,84-115-5-15,-55 74-11 16,-2-8-5-16,0-7 7 0,0-6-7 16,-5-6 7-16,-4-4-7 15,-4 1 10-15,-10 9-5 16,-4 16 3-16,0 14-2 15,-4 20-7-15,-15 12 0 16,-3 12 0-16,-5 28 0 16,1 18 0-16,-1 10 0 15,9 13 0-15,7 1 0 16,11 0 0-16,0-6 0 16,17-8 0-16,20-14-17 0,9-15-35 15,6-17-31 1,0-20-2-16,0-2 10 0,-5-32 7 15,-7-14 10 1,-7-16-5-16,-4-13 19 0,7-21 7 16,-5 1 5-16,0 0 13 15,-2 2 11 1,-10 23 8-16,-4 6 64 0,-9 22 110 16,-4 20 12-16,-2 18-36 15,0 4-91-15,0 26-51 16,-10 20-8-16,-3 14 0 15,-1 12 0-15,7 6 0 0,7 3 0 16,0-7 0-16,5-6 0 16,19-8 0-16,5-14 0 15,7-12-27-15,1-14-26 16,2-11-14-16,-3-9-13 31,-3-10 7-31,-4-23 31 0,0-9 22 16,-2-8 20-16,-3-2 0 15,-4 6 35-15,-5 8 64 16,-8 14 9-16,-4 10 12 16,-3 10-120-16,0 4 0 15,-3 4 0-15,-10 18 0 16,0 8 0-16,1 6 0 16,10 0 0-16,2-4 0 0,9-4 0 15,20-6-38-15,7-8-3 16,1-10 1-16,-3-4 25 15,-9-4 15-15,-8-22 10 16,-8-6 11-16,-9-8 6 16,0-2-15-16,-11 0-12 15,-18 4-9-15,-7 8-46 16,-4 8-22-16,3 5-11 16,5 7 17-16,12 6 50 15,14 3 11-15,6 1 10 16,2 0-15-16,22 0 12 15,10 0 3-15,6 0 9 0,3-3 9 16,1-3 18-16,-2 1-6 16,1 1 22-16,-4 4-13 15,1 0-12-15,-1 1 6 16,-6 21-10-16,1 9-2 16,-8 9-11-16,-4 8-5 15,-8 4-5-15,-10-4-11 16,-4-4-47-16,0-10 26 15,-6-12 15-15,-8-10 17 0,1-9 9 16,1-3 8-16,3-5 20 16,3-19 10-16,6-8-5 15,0-6-5-15,0-8 2 16,13-2-39-16,9 2 0 16,3 5 0-1,2 8 0-15,-5 11 0 0,0 9 0 16,-1 11 0-16,-2 2 0 15,-1 15 0-15,-2 14 0 16,-5 7 0-16,-2 9 0 16,-3-3-27-16,4 0-26 0,-2-4-4 15,1-10-15 1,1-10 6-16,0-8 24 0,3-10 42 16,6 0 2-16,1-16 7 15,7-8 0-15,4-8 4 16,2-6 14-16,7-6-13 15,0-3-5-15,1 4 3 16,-8 4 1-16,-11 12 8 16,-11 14 15-1,-8 13-30-15,-3 4-6 0,0 28 0 0,-12 13 9 16,3 5-8 0,5 2 0-16,4-4-1 0,9-6-39 15,24-10 17-15,12-10 7 16,9-8 15-16,5-12 6 15,3-2-5 1,-6-6 13-16,-4-18-4 0,-6-8 11 16,-7-6 18-16,-6-6-9 15,-4-2-18-15,-7 1 3 16,-6 5-6-16,-8 8-3 16,-8 10-6-16,0 10-7 15,-19 12-17-15,-18 0 4 16,-7 11 10-16,-7 16 10 0,4 5 0 15,8 4-1 1,2 1-4-16,18-5 4 0,11-6-7 16,8-4-1-16,0-6-7 15,21-6 16-15,8-6-1 16,4-4 2-16,-2 0-1 16,0-10 0-1,-6-10 6-15,-2-4 1 0,-6-4-5 16,-1 4 8-16,-7 4-8 15,-5 8 7-15,-4 10-9 16,0 2-12-16,0 7-33 16,0 20 29-16,0 7 11 15,0 2 4-15,0 2 1 16,0-4-39-16,4-8-10 0,12-10-1 16,2-10 28-16,0-6 22 15,2 0 14-15,0-22 29 16,4-4 13-16,3-4-10 15,7-4-5-15,1 0-11 16,1-1-3-16,0 6 0 16,-8 4 1-1,-5 14-4-15,-7 8-16 0,-3 3-8 16,-7 18-10-16,-1 17 1 16,-5 5 0-16,0 6-14 15,-3 0-14-15,-8-6-17 0,3-10-8 16,1-10 14-16,5-10 12 15,2-10 36 1,0 0 0-16,7-18 42 0,14-14-27 16,8-8 21-16,5-6 11 15,2-4-10-15,2 4-7 16,-1 6-4-16,-3 12 1 16,-5 11-15-16,-5 16-12 15,-1 1-1-15,-4 14-7 16,4 15 7-1,-3 6-8-15,2 5 7 0,-4 0-56 0,-3-4-58 16,-1-6-26 0,-7-6-85-16,-7-14-98 0,-9-6-341 15,-11-4 55-15</inkml:trace>
  <inkml:trace contextRef="#ctx0" brushRef="#br0" timeOffset="29229.17">32323 7746 1935 0,'0'0'935'16,"0"0"-639"-16,0 0 12 0,0 0-131 16,0 0-177-16,0 0-142 15,0 0-392-15,-70-16-491 0</inkml:trace>
  <inkml:trace contextRef="#ctx0" brushRef="#br0" timeOffset="29433.23">30341 7899 2174 0,'0'0'501'16,"0"0"-47"-16,134 0-101 16,-9 0-174-16,44 0-122 15,22 0-57-15,6 11-101 16,-51 1-266-16,-32 1-758 0</inkml:trace>
  <inkml:trace contextRef="#ctx0" brushRef="#br0" timeOffset="29630.6">33626 8311 2176 0,'0'0'584'0,"0"0"-348"16,0 0 70-16,0 0-245 15,0 0-61-15,0 0-839 0</inkml:trace>
  <inkml:trace contextRef="#ctx0" brushRef="#br0" timeOffset="31657.03">4839 10149 1107 0,'0'0'1173'0,"0"0"-961"16,0 0 156-16,0 0 88 16,-123-111-194-16,103 93-96 15,5 4-25-15,4 6-31 16,9 4-9-16,2 2-101 0,0 0 0 31,19 2 0-31,41 0 0 0,50 0 0 16,46 0 0-16,22 0 0 15,0 0 0-15,-40 0 0 16,-44 2 0-16,-34-2 0 16,-20 0-129-16,-13 0-116 15,-27 0-218-15,-23 0-159 16,-27-2-302-16</inkml:trace>
  <inkml:trace contextRef="#ctx0" brushRef="#br0" timeOffset="31862.02">5173 10004 1302 0,'0'0'614'16,"0"0"-128"-16,0 0 12 15,0 0-233-15,0 0-104 16,0 0-78-16,0 0 85 16,9 52-57-16,2-12-12 15,-4 17-1-15,-3 15-23 16,-4 14-18-16,0 10-32 16,0 2-4-16,0 1-14 15,0-5-6-15,0-8-2 16,0-6-46-16,0-16-163 15,0-9-150-15,0-21-422 16,0-18-333-16</inkml:trace>
  <inkml:trace contextRef="#ctx0" brushRef="#br0" timeOffset="32130.36">5462 10720 1179 0,'0'0'1039'0,"0"0"-686"15,0 0 6-15,0 0-124 16,0 0-130-16,0 0 33 15,0 0-53-15,52 112-37 16,-34-64-31-16,11-3-11 16,9-9 10-16,10-12 1 0,6-16 2 15,2-8 11-15,-7-14 23 16,-7-21 86-16,-13-15 31 16,-14-10-82-16,-10-8-88 15,-5 0 0-15,-18 10 0 16,-17 14 0-16,-12 19 0 15,-16 23 0-15,-10 8 0 16,-30 69-180-16,19-3-476 16,20 0-828-16</inkml:trace>
  <inkml:trace contextRef="#ctx0" brushRef="#br0" timeOffset="32587.44">6764 10317 2493 0,'0'0'697'0,"0"0"-401"15,0 0-9-15,0 0-139 16,0 0-104-16,0 202 28 0,0-37-13 16,0 19-59-16,0-3 0 15,-9-23 0-15,2-29 0 16,3-25 0-16,2-28 0 16,0-22 0-16,2-16 0 15,-5-2 0-15,3-9-204 16,-10-27-168-16,2-15-169 15,1-25-422-15</inkml:trace>
  <inkml:trace contextRef="#ctx0" brushRef="#br0" timeOffset="33887.8">6835 10740 1783 0,'0'0'396'0,"0"0"-156"0,0 0 7 15,0 0-67-15,145-40-68 16,-111 50-73-16,-5 20-20 15,-12 8-19-15,-11 8-15 16,-6 6-83-16,-12-2-87 16,-24-1 56-16,-9-9 47 15,-1-8 53-15,4-12 29 16,11-10 74 0,12-10 56-16,17 0 41 0,2-12-21 15,31-20-83-15,23-11-54 0,19-11-11 16,12-8-2-16,6-2-5 15,1 2 5-15,-10 6-1 32,-18 14 2-32,-19 14 10 15,-20 11 39-15,-19 9 41 16,-6 7 68-16,-4 1-21 16,-23 0-96-16,-4 0-42 15,-4 12-2-15,3 4 2 16,12 2-6-16,11-2 4 15,9 0-4-15,11-4-31 16,27-2 37-16,16-6 7 0,8-4 1 16,-2 0-2-16,-6 0-5 15,-17 0 0-15,-12 4-1 16,-16 10-8-16,-9 12 8 16,0 10 0-16,-15 8 18 15,-1 2-6-15,5 1-11 16,9-7 5-16,2-8 3 15,15-13-8-15,20-8-1 16,15-11-8-16,3-4-1 16,2-25-1-16,-5-7 9 15,-10-6 1-15,-9-4 17 0,-11 4 2 16,-9 10 35-16,-6 8 15 16,-3 14 3-1,-2 10-51-15,0 4-21 0,0 24-34 16,0 14 26-16,-5 6 1 15,5 4 6-15,0 0 0 16,20-9-16-16,12-9-2 16,7-12-10-16,7-14 16 15,-4-8-13-15,-4-2 10 16,-10-20 4-16,-10-8 12 16,-9-9 5-16,-9-2 1 15,0-4-6-15,-21 3-1 0,-9 4-11 16,-1 8 0-16,2 8 12 15,7 8 20-15,9 6-5 16,5 4 18-16,8 2-3 16,0 0 0-16,0 0-27 15,16-2-3-15,11-2-1 16,7 0-8-16,3 2 1 16,3 2-1-16,-7 2-3 15,1 0 11-15,-7 0 0 16,-3 16-12-16,1 8 13 15,-7 6 0-15,-3 8 9 0,-6 2-3 16,-5 4-6 0,-4 0 2-16,0-5-2 0,0-7 0 15,0-8 0-15,0-10 0 16,0-6 0-16,0-8 6 16,0 0 15-16,0-6 18 15,10-19-8-15,3-8-31 16,5-14-28-16,9-5-21 0,2-2-7 0,0 6 19 15,-3 12 20-15,-4 14 17 32,-3 14 0-32,-2 8 0 15,6 6 12-15,1 20 3 16,10 6-3-16,5 2-11 16,11 0 8-16,8-7 0 15,6-12-1-15,1-11-7 16,-3-4 10-16,-6-12-10 15,-16-16 11-15,-11-6 45 16,-12-8 13-16,-9-2-2 16,-8 0-19-16,0 2-22 0,-12 8-3 15,-12 11 30-15,-5 18-9 16,-7 5-45-16,-4 26 0 16,-2 22-3-16,6 10 3 15,7 6 0-15,15-2 0 16,14-4 0-16,0-5 0 15,21-13 3-15,12-12-3 16,7-12-12-16,7-10-51 16,16-6-87-16,-13-14-165 15,-7-4-576-15</inkml:trace>
  <inkml:trace contextRef="#ctx0" brushRef="#br0" timeOffset="34862.87">5001 11049 1766 0,'0'0'252'15,"0"0"65"-15,0 0 193 16,0 0-302-16,0 0-114 16,0 0-19-16,0 0 26 15,-9 0-3-15,9 0-12 16,0 0 2-16,0 0 1 16,0 0 10-16,0 0-15 15,0 0-11-15,0 0-29 16,17 0-17-16,16 0 4 15,25 6 23-15,42 8-54 0,54 8 0 16,68 8 0-16,50 2 0 16,38 2 0-16,24-2 0 15,9-6 0-15,25 2 0 16,17-1 0-16,9-4 0 16,-12 1 0-16,-22 1 0 15,-38-7 0-15,-48-3 0 16,-49-2 0-16,-67-5 0 0,-58-4 0 15,-49-2 0 1,-28-2 0-16,-12 0 0 16,-3 0 0-16,-2 0 0 0,-6 0 0 15,0 0 0 1,0 0 0-16,0 0 0 0,0 0 0 16,0 2 0-16,2 0 0 15,2 2 0-15,-2-2 0 16,0 2 0-16,-2-2 0 15,0 0-168-15,0-2-716 0</inkml:trace>
  <inkml:trace contextRef="#ctx0" brushRef="#br0" timeOffset="35987.75">11008 10636 1672 0,'0'0'682'31,"0"0"-386"-31,0 0 210 0,0 0-163 0,0 0-121 16,0 0-94-16,0 0-58 15,-11-79-17-15,11 79-11 16,0 0 9-16,0 0-20 16,0 4-31-1,0 21 0-15,2 13 0 16,10 12 0-16,-1 8 0 0,0 6 0 15,-2 0 0 1,0-3 0-16,-5-11 0 0,1-10 0 16,-3-14 0-16,-2-10 0 15,2-8 0-15,-2-8 0 16,2 0 0-16,5-14 0 16,0-18 0-16,6-12 0 15,7-10 0-15,3-5 0 16,1 5 0-16,-4 10 0 15,-2 16 0-15,-3 14 0 0,-4 14 0 16,1 0 0-16,1 22 0 16,1 16 0-16,-1 8 0 15,1 6 0 1,-6 2 0-16,3-5-3 0,-1-11-57 16,-4-11-24-16,3-8 12 15,-1-15 43-15,6-4 29 16,3-14 24-16,6-22-5 15,8-14-10-15,5-9 5 16,5-7 2-16,-2 2-1 16,-1 8-4-16,-3 14 2 0,-6 20-11 15,-6 22-2 1,-6 4 0-16,-3 38 0 0,-3 16 0 16,-1 10 0-16,-4 6 2 15,5-2-2-15,0-9-15 16,5-13-143-16,17-20-167 15,-2-14-296 1,-4-16-215-16</inkml:trace>
  <inkml:trace contextRef="#ctx0" brushRef="#br0" timeOffset="36165.36">12401 10644 2268 0,'0'0'798'0,"0"0"-467"15,0 0 21-15,0 0-185 16,0 0-104-16,0 0-36 16,144 4-27-16,-74 10-171 15,-15-4-340-15,-14 0-486 0</inkml:trace>
  <inkml:trace contextRef="#ctx0" brushRef="#br0" timeOffset="36317.89">12437 10918 2237 0,'0'0'809'16,"0"0"-441"-16,0 0 87 0,0 0-299 16,0 0-85-16,0 0-71 15,0 0 0 1,160 0 0-16,-91-4 0 0,29-11-233 16,-16 1-543-16,-13-1-843 0</inkml:trace>
  <inkml:trace contextRef="#ctx0" brushRef="#br0" timeOffset="36729.11">13083 10744 1661 0,'0'0'905'0,"0"0"-314"16,0 0-105-16,0 0-255 16,0 0-73-16,38-104-94 15,-5 100-64-15,5 4 0 16,4 0 0-16,-4 18 0 15,0 12 0 1,-7 8 0-16,-6 6 0 0,-9 8 0 16,-12 2 0-16,-4 0 0 15,-4-1 0-15,-21-7-41 16,-2-6-4-16,2-12 21 16,5-10 10-16,9-10 13 0,9-8 2 15,2-2 23 1,4-28 16-16,25-14-38 15,11-14-2-15,8-9 0 0,5-1 1 16,0 6 0 0,-4 14 0-16,-7 18 7 0,-6 20 1 15,-7 10-9 1,-2 12 0-16,-2 28 0 16,-3 10 0-16,-5 8 0 15,-1 4-2-15,-5-4-136 16,1 3-147-16,-6-17-406 15,-1-18-379-15</inkml:trace>
  <inkml:trace contextRef="#ctx0" brushRef="#br0" timeOffset="37066.18">14317 10569 179 0,'0'0'2419'15,"0"0"-1624"1,0 0-475-16,0 0-65 0,0 0-127 16,0 0-128-16,0 0 0 15,27 46 0-15,21-11 0 16,15-3 0-16,7-4-24 16,-2-8-9-16,-1-6 7 15,-9-6 26-15,-16-6 0 16,-13-2 1-16,-15 0 13 15,-10 0 54-15,-4 0-68 16,0 2 0-16,-20 8 0 16,-18 6 0-16,-11 8 0 15,-13 8 0-15,-5 4 0 0,-2 2 0 16,7 0 0 0,8 1-27-16,12-5-123 0,26-2-164 15,14-8-408-15,2-10-458 0</inkml:trace>
  <inkml:trace contextRef="#ctx0" brushRef="#br0" timeOffset="37266.33">14914 11011 2125 0,'0'0'824'16,"0"0"-481"-16,0 0 131 15,0 0-276-15,0 0-66 0,0 0-132 16,-165 90 0-16,101-46 0 15,-3 4 0-15,-3-4-69 16,2 4-381-16,17-14-368 16,22-11-424-16</inkml:trace>
  <inkml:trace contextRef="#ctx0" brushRef="#br0" timeOffset="37792.98">15385 10794 2213 0,'0'0'474'0,"0"0"-410"16,0 0 105-16,0 0-75 15,0 0-60-15,0 0-28 16,0 0-4-16,-79 14 20 15,79-14 71-15,0-10 62 16,7-10-45-16,15-8-12 16,7-2-16-16,7-2-38 15,4 2-7-15,5 8 8 0,-1 8-18 16,1 7-6-16,-3 7-19 16,-7 0 2-16,-8 22-4 15,-4 9-7-15,-12 7-5 16,-9 4 12-16,-2 2-1 0,-7 4-5 15,-24 0-2-15,-11-1-10 16,-12-2 11-16,-4-2-5 16,-4-5 4-16,6-6 8 15,10-10 0-15,13-6 0 0,12-8 17 16,17-6-1-16,4-2 20 16,6 0 42-16,26-2-9 15,9-14-52-15,9 0-17 16,6 0-6-16,0 2 5 15,-4 4-8-15,0 2-54 16,-3 4-30-16,-4 0-56 16,10 0-68-16,-8 0-277 15,-9-2-364-15</inkml:trace>
  <inkml:trace contextRef="#ctx0" brushRef="#br0" timeOffset="37918.15">16449 11023 2061 0,'0'0'899'15,"0"0"-449"-15,0 0-174 16,0 0-27-16,0 0-165 16,0 0-84-16,0 0-362 15,-4-37-1545-15</inkml:trace>
  <inkml:trace contextRef="#ctx0" brushRef="#br0" timeOffset="69924.42">1098 12464 939 0,'0'0'1170'15,"0"0"-878"-15,0 0 182 16,0 0-167-16,0 0-60 16,0 0-91-16,-20-84-9 15,20 84-15-15,0 12-74 16,0 26-8-16,0 33 16 15,0 7-8-15,0 14-58 16,0 6 0-16,0-12 0 16,0 5 0-16,0-15-41 15,0-18-55-15,0-22-108 0,0-24-147 16,0-40-196 0,0-24-10-16,0-12-319 0</inkml:trace>
  <inkml:trace contextRef="#ctx0" brushRef="#br0" timeOffset="70886.08">964 12476 1380 0,'0'0'660'16,"0"0"-179"-16,0 0 44 16,0 0-287-16,0 0-93 15,0 0-85-15,0 0-7 16,78-90-8-16,-31 74-33 16,6 2-11-16,3 10 4 15,0 4-5-15,-7 0-51 16,-9 22-56-16,-18 10-4 0,-22 10 40 15,-4 4 46 1,-38 4 25-16,-12-1 16 16,-4-5-7-16,4-10 23 0,14-8 27 15,13-10 34-15,15-8 8 16,7-8-29-16,5 0-36 16,5 0 9-16,21-2-32 15,12-6-2-15,16 0-4 16,6 2-6-16,7 4 7 15,2 2-8-15,-7 12-10 16,-6 16-19-16,-14 15-8 0,-13 4-13 16,-15 10-2-16,-14 2 13 15,-16 2 39-15,-26-5 15 16,-10-6 9-16,-8-10 39 16,0-12 15-16,4-11 22 15,7-16-1-15,14-1-9 16,12-5 11-16,7-10-101 15,12 3 0-15,4 4 0 16,0 7 0-16,10 1 0 16,21 0 0-16,8 15 0 15,13 6 0-15,13-2 0 16,1-6-83-16,5-12-77 16,0-1-23-16,-8-22 27 0,-8-16 84 15,-12-8 72-15,-14-6 16 16,-16 0 94-16,-10 2 35 15,-3 7 17-15,0 11-37 16,0 14-29-16,-3 17-96 16,1 1 0-16,2 18 0 15,0 19 0-15,13 14 0 16,14 1 0-16,9-2 0 0,9-8 0 16,3-16 0-1,4-16 0-15,-3-10 0 0,-7-18-8 16,-6-22 2-16,-10-12 6 15,-7-6 6-15,-9 0 2 16,-3 6-8 0,-3 12 0-16,-4 15 0 0,0 13 0 15,0 12 0-15,2 2 0 16,4 30 0-16,4 17 0 16,3 17 0-1,10 28 0-15,6 30 0 0,2 29 0 16,-2 5 0-16,-11-9 0 15,-13-19 0-15,-5-36 0 0,0-18 0 16,-12-20 0-16,-3-9 0 16,-3-5 0-16,-4-4 0 15,-5-10 0-15,-4-22 0 32,0-12 0-32,-8-58 0 0,-1-51 0 0,14-31 0 15,10 2 0-15,16 29 0 16,5 41 0-16,24 22 0 0,15-4 0 15,59-18 0 1,-9 7-537-16,1 19-1005 0</inkml:trace>
  <inkml:trace contextRef="#ctx0" brushRef="#br0" timeOffset="71419.7">3829 12976 2167 0,'0'0'551'0,"0"0"-55"16,0 0-178-16,-6-108-119 15,-21 76-77-15,-9 5-52 16,-8 14 22-16,-12 13-40 16,-6 5-23-16,0 35-29 15,4 16 0-15,10 13 0 0,19 1 0 16,25-4 0-1,4-12 0-15,43-16 0 0,19-20 0 16,14-18 0-16,9-19 0 16,-5-32 0-16,-9-19 0 15,-13-28 0-15,-25-26 0 16,-20 5 0-16,-13 19 0 16,0 26 0-16,-10 36 0 15,-6 8 0-15,3 16 0 16,4 14 0-16,2 50 0 15,7 48 0-15,0 36 0 16,18-4 0-16,6-21 0 0,1-35 0 16,1-22 0-16,11-2 0 15,25-8-173-15,-7-8-437 16,-6-25-465-16</inkml:trace>
  <inkml:trace contextRef="#ctx0" brushRef="#br0" timeOffset="72026.14">4261 12950 1790 0,'0'0'1031'16,"0"0"-696"-16,0 0-36 16,0 0-81-16,0 0-68 15,0 0-69-15,0 0-51 16,137 90-14-16,-97-90-4 16,-5-12-12-16,-8-18-10 0,-9-10-10 15,-16-9 17-15,-2-2 2 0,-11-2 2 16,-20 7 9-16,-3 12 17 15,-1 14 25-15,1 20-1 16,10 8-27 0,6 34-21-16,11 17-3 0,7 9 0 15,10 0 0-15,25-4 0 16,19-16 0-16,10-18-47 16,9-22-103-16,6-10-132 15,-6-38-202-15,-8-20-15 16,-16-15 209-1,-14-11 206-15,-14-2 84 0,-15 2 158 16,-6 12 189-16,0 18 160 0,0 26-147 16,0 24-69-16,-6 10-118 15,1 54-173-15,2 50 0 16,3 50 0 0,0 31 0-16,0 5 0 0,6-11 0 15,2-27 0 1,3-13 0-16,-2-27 0 0,2-34 0 15,-2-24 0-15,5-15 0 0,3-6 0 16,4-6 0-16,0-13 0 31,4-18 0-31,0-2 0 0,-1-28 0 0,1-9 0 16,-8-7 0 0,-7-6 0-16,-10-6 0 0,-12-6 0 15,-34-4 0-15,-22-7 0 16,-14 3 0-16,-5 4 0 15,5 6 0-15,17 8 0 16,27 6 0-16,57-17 0 16,31 11-365-16,19 4-851 0</inkml:trace>
  <inkml:trace contextRef="#ctx0" brushRef="#br0" timeOffset="72356.23">5104 12472 1706 0,'0'0'1099'16,"0"0"-611"-1,0 0-253-15,36-108-115 16,6 74-39-16,3 8-24 0,-5 10 20 16,-9 14 2-1,-6 2-31-15,-8 22 14 0,-3 20-18 16,-6 14-44-16,1 9 0 15,1-1 0-15,-2-4 0 16,1-14 0-16,0-14-25 16,0-14 15-16,2-18 10 15,1-2 0-15,3-32 35 16,7-16-35-16,3-7 0 16,4-1 0-16,-3 11 0 15,-4 12 0-15,-1 19 0 16,-8 16 0-16,1 4 0 15,-6 30-27-15,7 44-146 0,-3-7-331 16,-1-7-638-16</inkml:trace>
  <inkml:trace contextRef="#ctx0" brushRef="#br0" timeOffset="72750.67">6268 12671 2239 0,'0'0'884'0,"0"0"-359"15,0 0-233-15,0 0-136 16,0 0-156-16,0 0 0 0,-72 110 0 16,61-44 0-16,4 1 0 15,7-7 0-15,0-10 0 16,20-16-54-16,15-14-8 15,6-20 20-15,3 0 25 16,-6-32 17-16,-7-16 14 16,-15-14 20-16,-16-13-10 15,0-3-12-15,-31 2 0 0,-9 16-3 16,-1 20 5 0,4 24-2-16,10 16-12 0,14 12-13 15,13 26 2-15,17 8-1 16,35-2-133-16,21-8-109 15,16-16-59-15,40-20-260 16,-21-18-54-16,-19-16-72 0</inkml:trace>
  <inkml:trace contextRef="#ctx0" brushRef="#br0" timeOffset="72956.52">6864 12525 1005 0,'0'0'708'16,"0"0"-108"-16,-35-125-66 16,12 89-63-16,5 20-137 0,5 16-57 15,4 16-155 1,2 56-77-16,7 49-45 0,0 49 0 15,7 26 0-15,13 5 0 16,2-13 0-16,-1-29 0 16,-2-16 0-16,-3-35 0 15,-7-32 0-15,-3-28 0 16,-3-20 0-16,-3-10 0 16,0-16-261-16,-20-32-307 15,-11-28-416-15,-2-8-928 0</inkml:trace>
  <inkml:trace contextRef="#ctx0" brushRef="#br0" timeOffset="73098.39">6582 13339 2254 0,'0'0'960'0,"0"0"-430"15,0 0-178 1,0 0-352-16,0 0 0 0,135 0 0 16,-59 0 0-16,53-28 0 15,-20-7-377-15,-6-2-2734 0</inkml:trace>
  <inkml:trace contextRef="#ctx0" brushRef="#br0" timeOffset="73523.45">8533 12418 1418 0,'0'0'953'0,"0"0"-422"16,0 0-2-16,0 0-75 16,0 0-243-16,0 0-211 15,0 0 0-15,0 187 0 0,0-41 0 16,0 11 0-16,2-27 0 15,5-36 0-15,2-36 0 16,2-14 0-16,7-3 0 16,16-22-362-16,-5-6-462 15,-6-13-78 1</inkml:trace>
  <inkml:trace contextRef="#ctx0" brushRef="#br0" timeOffset="73718.52">8769 12475 1122 0,'0'0'1115'15,"0"0"-436"-15,0 0-153 16,0 0-258-16,0 0-44 16,0 0-62-16,49 214-162 0,-27-67 0 15,1 7 0 1,-4-26 0-16,-5-32 0 0,-7-35 0 16,-3-13 0-16,0 0-32 15,-4-10-269-15,0-28-322 16,-19-10-194-16,-10-18-375 0</inkml:trace>
  <inkml:trace contextRef="#ctx0" brushRef="#br0" timeOffset="73890.59">8377 12992 1950 0,'0'0'752'0,"0"0"-220"16,0 0-179-16,0 0-168 0,0 0-79 15,0 0 2-15,201-14-51 16,-68-8-34-16,30-6-23 15,-12 0-117-15,-10 4-234 16,-49 9-387-16,-42 9-181 0</inkml:trace>
  <inkml:trace contextRef="#ctx0" brushRef="#br0" timeOffset="74822.87">9435 12843 1545 0,'0'0'799'16,"0"0"-246"-16,0 0-34 15,0 0-228-15,0 0-92 16,0 0-61-16,0 0-86 15,-80-54-52-15,40 54 0 16,-7 0 0-16,-9 26 0 0,-2 13 0 16,6 12 0-16,9 8 0 15,16 5 0 1,18 0 0-16,9-8 0 16,23-11 0-16,21-17 0 0,7-20 0 15,3-8 0-15,-5-21 0 16,-6-19 0-16,-12-8 0 15,-10-6 0-15,-9 2 0 16,-5 8 0-16,-7 10 0 16,0 14 0-16,0 13 0 15,0 7 0-15,0 19 0 0,0 19 0 16,8 10 0-16,3 4 0 16,9 2 0-16,5-8 0 15,2-12 0-15,2-12 0 16,-4-15 0-16,-2-7 0 15,0-17 0-15,-5-19 0 16,-1-10 0-16,2-4 0 16,-6 0 0-16,1 6 0 15,-4 12 0-15,1 14 0 16,-3 12 0-16,0 6 0 0,3 18 0 16,3 16 0-1,3 10 0-15,4 6 0 16,1-2 0-16,0-6 0 0,2-10 0 15,1-14 0-15,-2-16 0 16,-4-2 0-16,1-20 0 16,1-16 0-16,-4-10 0 15,1 0 0-15,-3 0 0 16,-1 8 0-16,-3 10 0 16,-2 10 0-16,-2 14 0 15,0 4 0-15,1 8 0 0,6 22 0 16,4 8 0-16,2 6 0 15,5-2 0-15,-2-4 0 16,2-10 0-16,2-12 0 16,-2-10 0-16,-1-6 0 15,-2-6 0 1,3-16 0-16,-5-4 0 0,-1 0 0 16,2 0 0-16,-3 4 0 15,-1 4 0-15,-3 8 0 0,-1 8 0 16,1 2 0-16,-3 8 0 15,4 18 0-15,1 6 0 16,1 4 0 0,6-2 0-16,4-5 0 0,2-11 0 15,4-13 0-15,5-5 0 16,3-9 0-16,-4-24 0 16,-1-7 0-16,-3-2 0 15,-6 0 0-15,-9 6 0 16,-5 12 0-16,-4 10 0 15,-7 12 0 1,0 2 0-16,-2 16 0 0,3 20 0 0,4 6 0 16,3 4 0-16,11-4 0 15,6-8 0-15,10-12 0 16,5-13 0-16,1-9-29 16,-3-13-340-1,-9-41-321-15,-8 6-192 16,-15-2-232-16</inkml:trace>
  <inkml:trace contextRef="#ctx0" brushRef="#br0" timeOffset="74965.42">11047 12508 1943 0,'0'0'1036'0,"0"0"-423"31,0 0-265-31,0 0-192 16,0 0-156-16,0 0 0 15,0 0-498-15,-34 54-1309 0</inkml:trace>
  <inkml:trace contextRef="#ctx0" brushRef="#br0" timeOffset="75294.56">11296 13307 2803 0,'0'0'824'16,"0"0"-598"-16,0 0-67 15,65-127-103-15,-19 67-41 16,3-12-5-16,3-8-10 16,-4-6-41-16,-7-3 20 15,-10 3 14-15,-11 12-3 16,-12 16 10-16,-8 18 13 16,0 20 56-16,-11 17-69 15,-11 7 0-15,-4 39 0 16,3 19 0-16,3 16 0 15,9 10 0-15,11 4 0 16,0-1 0-16,20-7 0 0,18-12 0 16,6-16 0-16,10-20 0 15,4-22 0-15,0-14-63 16,18-48-420-16,-16-10-361 16,-9-6-427-16</inkml:trace>
  <inkml:trace contextRef="#ctx0" brushRef="#br0" timeOffset="75499.34">12178 12418 2191 0,'0'0'980'0,"0"0"-409"0,0 0-217 16,0 0-354-1,-31 148 0-15,24-61 0 0,7 7 0 16,0-2 0-16,4-3 0 16,17-13 0-16,-1-12 0 15,0-18 0-15,-7-16 0 16,-6-20-237-16,-9-18-342 15,-21-22-305-15,-6-8-449 0</inkml:trace>
  <inkml:trace contextRef="#ctx0" brushRef="#br0" timeOffset="75789">11964 12832 1272 0,'0'0'996'0,"0"0"-288"16,0 0-352-16,0 0-91 0,0 0-46 15,167-3-111-15,-93 3-37 0,6 0-28 16,-2 0-16-16,-4-1-18 15,-12-4-8-15,-16 3 0 16,-14 2-1-16,-16 0 0 16,-10 0 10-16,-6 0 0 15,0 0-10-15,0 7 0 16,-9 12 0-16,-4 12 0 16,4 5 0-16,2 4 0 15,7 2 0-15,0-4 0 16,7-4 0-16,15-8 0 15,5-12 0 1,5-10-21-16,1-4-15 0,-2-16-29 16,-4-16-74-16,-8-38-137 0,-7 10-283 15,-12 2-363-15</inkml:trace>
  <inkml:trace contextRef="#ctx0" brushRef="#br0" timeOffset="76293.2">12649 12872 918 0,'0'0'605'0,"0"0"-253"16,0 0 143-16,0 0-183 15,0 0 38-15,0 0-88 16,0 0-81-16,-8-51-69 31,26 39 5-31,3 4 15 16,0 0-30-16,2 4-25 16,-1 4 4-16,1 0-81 15,-1 0 0-15,0 18 0 16,-4 4 0-16,0 7 0 15,-7 4 0-15,-4-1 0 0,-5 3 0 16,-2-5 0 0,0-2 0-16,-14-6-12 0,-3-4-27 15,-1-8-21-15,2-4-72 16,5-6-117-16,11-4-225 16,2-16-318-16,16 0-346 0</inkml:trace>
  <inkml:trace contextRef="#ctx0" brushRef="#br0" timeOffset="76766.14">12978 12873 1088 0,'0'0'375'0,"0"0"-94"15,0 0 48-15,0 0-91 16,0 0-14-16,0 0-34 16,0 0-8-16,49-37-5 15,-31 34-24-15,2 3 7 16,0 0-28-16,5 0-48 15,-4 0-11-15,2 14-19 16,-1 4-10-16,-2 4-4 16,-4 3-17-16,-5 3-5 15,-4-2-8-15,-5 0-10 16,-2-4-1-16,0-4-9 16,0-8-8-16,0-4 6 0,0-6 12 15,0 0 9 1,0-12 13-16,15-14-22 0,8-6 0 15,6-6-1-15,7-1 2 16,-1 6 28-16,3 4-13 16,-5 11 10-16,-4 11 11 15,-4 7-16-15,-5 0 0 16,-5 25-12-16,-3 9-3 16,-3 7 7-16,-3 4-12 15,1 0-2-15,0-3-9 16,6-8 0-16,3-8 9 0,1-12 1 15,8-12 0 1,0-2 10-16,-1-16-10 0,-2-18 0 16,-2-28-104-16,-9 6-452 15,-7 6-1247-15</inkml:trace>
  <inkml:trace contextRef="#ctx0" brushRef="#br0" timeOffset="79027.1">15134 12719 1850 0,'0'0'856'0,"0"0"-340"0,0 0-67 15,2-108-236 1,-23 72-84-16,-12 2-75 0,-10 8-25 16,-15 12-29-16,-9 14 0 15,-6 10 0-15,0 32 0 16,9 14 0-16,14 10 0 16,21 4 0-16,24-8 0 15,5-11 0-15,36-18 0 16,15-16 0-16,6-17 0 15,4-11 0-15,-8-22 0 16,-7-12 0-16,-15-1 0 16,-12 2 0-16,-7 10 0 0,-6 8 0 15,-3 14 0-15,3 12 0 16,3 6 0-16,7 32 0 16,4 20 0-1,4 37 0-15,3 35 0 0,-9 42 0 16,-9 15 0-16,-9-9 0 15,-5-17 0-15,-24-31 0 16,-4-28 0-16,0-26 0 16,1-23 0-16,-3-21 0 15,-10-2 0-15,-4-12 0 16,-9-10 0-16,7-8 0 0,7-30 0 16,10-28 0-16,18-33 0 15,16-41 0 1,31-38 0-16,36-17 0 15,22 13 0-15,13 27 0 16,6 35 0-16,8 16 0 16,-14 23 0-16,-17 21 0 15,-18 12 0-15,-11 6 0 0,6-4 0 16,-4-2 0 0,-3 0 0-16,-21 6 0 0,-19 6 0 15,-15 8 0-15,0 7 0 16,-24 7 0-16,-10 6 0 15,-1 0 0-15,-3 5 0 16,5 15 0-16,4 5 0 16,8 6 0-16,11 1 0 15,10 2 0-15,0-4 0 16,26-6 0-16,19-6 0 16,13-8 0-16,8-6 0 15,5-4 0-15,3 0-3 16,-9 0-16-16,-9 0 18 0,-14 0-4 15,-17 0 5-15,-15 2 0 16,-10 12 28-16,-2 8-28 16,-20 6 0-16,0 4 0 15,4 3 0-15,9-5 0 16,9-5 0-16,7-6 0 16,26-7 0-16,14-12 0 15,6 0 0-15,7-9 0 16,0-16 0-16,-2-5 0 15,-6-9 0-15,-10-3 0 16,-9-2 0-16,-12 4 0 0,-15 6 0 16,-6 12 0-16,-8 12 0 15,-26 10 0-15,-7 6 0 16,-5 24 0-16,4 12 0 16,4 3 0-16,14-2 0 15,12-4 0-15,12-8 0 16,0-10 0-16,14-11 0 15,10-10 0-15,5 0 0 16,-2-8 0-16,-5-12 0 16,-1-1 0-16,-9 8 0 15,-3 3 0-15,1 6 0 0,-2 4 0 16,11 0 0 0,4 14 0-16,8 5 0 0,8 0 0 15,1-3 0-15,0-8-127 16,-5-8-80-16,-4 0 18 15,-8-24 21 1,-7-14 80-16,-3-11 63 0,-7-11 25 16,-1-6 62-16,-1-8 55 15,-1 0 21-15,-3 4 5 16,0 11 4-16,0 17 50 16,0 20-197-16,0 22 0 15,0 14 0-15,0 54 0 0,5 43 0 16,7 37 0-16,5 18 0 15,2-7 0-15,1-21 0 16,-7-38 0-16,-5-21 0 16,-4-27 0-16,-4-14 0 15,0-4 0-15,0-8-30 16,-4-8-98-16,-8-18-59 16,3-8-53-1,7-32-46-15,2-28-93 0,7-40-126 16,22-37 259-16,0 7 228 15,-7 26 18-15,-9 36 292 0,-8 33 247 16,-3 5-89 0,0 6-137-16,1 4-35 0,1 14-131 15,5 14-147-15,6 2 0 16,10 28 0-16,6 12 0 16,-2 12 0-16,-2 5 0 15,-13 0 0-15,-12-2-59 16,-2-9-40-16,-27-6 15 15,-18-10 48-15,-11-12 29 16,3-8 1-16,4-8 6 16,16-4 51-1,17 0 2-15,16-14-8 0,24-12 12 0,36-10-45 16,21-12-12-16,13-12-26 16,10-11-26-16,10-25 7 15,-2-30 4-15,-23 8-8 16,-27 11 37-16,-29 19 7 15,-28 34 5 1,-5 6 47-16,-5 12 47 0,-26 27 1 16,-12 9-28-16,-3 45-67 15,-6 33 0-15,8 34 0 0,11-1 0 16,10-9 0-16,19-16 0 16,4-22 0-16,0 1 0 15,17-3 0-15,8-16 0 16,8-18 0-16,3-20 0 15,5-8 0-15,-1-14 0 16,-3-26 0-16,-1-10 0 16,-3-11 0-16,0-1 0 15,-4 8 0-15,-4 14 0 16,-7 20 0-16,-5 20 0 16,-1 4 0-1,-8 36 0-15,-1 12 0 0,-3 10 0 16,0 0 0-16,0-1 0 15,4-7 0-15,9-12 0 0,9-12 0 16,7-12 0-16,27-18-167 16,-9-14-382-16,0-12-829 0</inkml:trace>
  <inkml:trace contextRef="#ctx0" brushRef="#br0" timeOffset="79230.95">18464 13126 2652 0,'0'0'882'0,"0"0"-570"16,0 0-62-16,0 0-250 15,33 103 0-15,-33-66 0 16,-20 8 0-16,-18-1 0 15,-38 10 0-15,9-10-330 16,1-12-997-16</inkml:trace>
  <inkml:trace contextRef="#ctx0" brushRef="#br0" timeOffset="81228.62">19952 12078 1696 0,'0'0'635'15,"0"0"-329"-15,0 0 153 16,0 0-210-16,0 0-95 15,0 0-103-15,0 0 83 16,-14 100-7-16,12 8-47 16,-7 28-7-16,3-7-1 15,2-27-12-15,4-30-60 16,0-28 0-16,10 2 0 16,19-6 0-16,9-8-18 15,9-22-9-15,2-10-14 0,-2-38 4 16,1-38 25-16,-5-38 4 15,-14-39 8-15,-9-5 7 16,-15 26-7-16,-5 43 17 16,0 48 7-16,0 23 9 15,-3 11 29-15,-6 7-62 16,-2 25 0-16,0 45 0 16,6 38 0-16,5 2 0 15,0-5 0-15,8-17 0 0,9-22 0 31,4 0 0-31,-2-2 0 0,-3-18 0 0,-5-18 0 16,-4-16 0-16,-5-12 0 16,1 0 0-16,-1-31 0 15,2-16 0-15,3-11 0 16,3-4 0-16,2 4 0 16,5 14 0-16,2 18 0 15,3 19 0-15,5 7 0 16,-1 36 0-16,3 19 0 15,-2 9 0-15,-3 8 0 16,-1-4 0-16,-4-6 0 16,4-13 0-16,2-15 0 0,4-16 0 15,0-18 0-15,2-2 0 16,0-32 0-16,-2-18 0 16,-4-15 0-16,-8-9 0 15,-1-6 0-15,-7 8 0 16,-5 14 0-16,-2 20 0 15,-2 26 0-15,0 14 0 16,-8 28 0-16,-13 27 0 16,2 18 0-1,5 7 0-15,7 2 0 0,7-10 0 0,23-8 0 16,25-13 0-16,19-19 0 16,16-16 0-16,4-16 0 15,-6-10 0-15,-15-30-234 16,-44-42-220-16,-22 6-260 15,-9-1-141-15</inkml:trace>
  <inkml:trace contextRef="#ctx0" brushRef="#br0" timeOffset="81385.23">19555 12310 1746 0,'0'0'1287'31,"0"0"-802"-31,0 0-287 0,0 0 56 0,198 14-128 16,-37-4-126-16,19-4 0 16,-37-2-95-16,-36-4-1224 0</inkml:trace>
  <inkml:trace contextRef="#ctx0" brushRef="#br0" timeOffset="82796.07">22485 12601 929 0,'0'0'234'0,"0"0"14"16,0 0 91-16,0 0 27 16,0 0 101-1,0 0-105-15,0 0-8 0,60-71-52 16,-60 56-98-16,0-6-81 16,0-1-51-16,-8-4-30 15,-13-4-21-15,-3 0-9 16,-10 2-4-16,-3 8-7 15,-8 10 11-15,-2 10-12 16,-2 6 0-16,7 24 0 16,6 10 0-16,14 6-3 0,13 1 2 15,9-3-10 1,15-8 4-16,24-12 6 0,7-14 1 16,8-10 0-16,0-8 0 15,-8-22 6-15,-6-8 11 16,-6-7-17-1,-12 3 0-15,-4 4 0 0,-7 8 0 16,-7 10 0-16,0 8 0 16,-4 8 0-16,3 2 0 15,-3 2 0-15,0 0 0 16,0 0 0-16,0 0 0 16,0 0 0-16,0 0 0 15,0 0 0-15,0 0 0 0,0 0 0 31,0 0 0-31,0 0 0 16,0 0 0-16,0 0 0 16,0 0 0-16,0 0 0 15,0 0 0-15,0 0 0 16,0 0 0-16,0 0 0 16,0 0 0-16,0 12 0 15,0 16 0-15,3 22 0 16,5 26 0-16,5 33 0 15,7 29 0-15,-1 11 0 0,-6-9 0 16,-5-30 0-16,-8-32 0 16,0-19 0-16,0-11 0 15,-2 2 0-15,-13-4 0 16,-5-2 0-16,-9-16 0 16,-3-16 0-16,-5-12 0 15,-3-6 0-15,-1-30 0 16,6-22 0-16,8-30 0 15,18-32 0-15,9-27 0 0,29 13 0 16,11 27 0 0,1 39 0-16,-1 28 0 0,6 4 0 15,8 4 0-15,4 4 0 16,-7 14-50-16,0 12-435 16,-16 2-459-16,-8 0-1439 0</inkml:trace>
  <inkml:trace contextRef="#ctx0" brushRef="#br0" timeOffset="83159.8">22982 12398 401 0,'0'0'1766'0,"0"0"-1100"15,0 0-183-15,0 0-102 16,0 0-125-16,120-100-113 15,-82 100-143-15,3 0 0 16,-6 20 0-16,1 16 0 16,-7 14 0-16,-5 8 0 15,-9 6 0-15,-5-1 0 0,-10-5 0 16,0-10 0 0,0-12 0-16,-7-14 0 0,-4-12 0 15,0-10 0-15,1-2 0 16,8-26 0-16,2-16 0 15,5-12 0-15,24-6 0 16,14-1 0-16,7 12-17 16,29 15-206-16,-15 13-295 15,-8 17-491-15</inkml:trace>
  <inkml:trace contextRef="#ctx0" brushRef="#br0" timeOffset="84332.22">24110 12464 947 0,'0'0'1347'16,"0"0"-775"-16,0 0-228 15,-67-126-44-15,38 100-102 16,-4 16-74-16,-8 10-34 16,-1 20-52-16,-2 22-14 15,5 15-11-15,10 2-7 0,18 0-1 16,11-7-5-1,5-14-12-15,24-14-6 0,6-14-12 16,1-10 30-16,-5-10 0 16,-2-18 7-16,-7-8 2 15,-6 0-8-15,-5 2 22 16,-4 5 1-16,-5 11-9 16,0 14 22-16,0 4-29 15,3 11-2-15,4 18-7 16,6 7 1-16,8 1-2 15,8-5 1-15,4-10-41 16,6-10-4-16,1-12 11 16,-2-2-13-16,-5-28-13 0,-3-12 32 15,-8-12 11-15,-3-11 18 32,-6-9 1-32,-1-8 0 0,-3-4 8 15,-3 2 24-15,0 9 35 16,-8 21 19-16,0 22 15 15,0 24-102-15,0 10 0 16,0 36 0-16,-3 24 0 16,-2 35 0-16,5 31 0 15,0 29 0-15,8 7 0 16,5-10 0-16,-1-21 0 0,-4-35 0 16,-4-22 0-16,-2-18 0 15,-2-12 0-15,0 3 0 16,-2-4 0-16,-12-6 0 15,-1-17 0-15,-3-18 0 16,1-4 0 0,1-24-29-16,3-22-170 0,11-33-85 15,2-35-47-15,15-35-126 16,12 9 244-16,-3 26 200 16,-7 38 13-16,-5 31 217 15,-3 4 117-15,5-1-36 0,-1 3-25 16,7 17-62-1,7 12-95-15,9 10-62 0,5 8-31 16,5 24-23-16,-2 10 0 16,-9 5-44-16,-12 0-58 15,-17 0-43-15,-6-7 10 16,-31-6 48-16,-18-10 64 16,-8-10 23-16,-1-6 60 15,8-8 5-15,15 0 25 16,14 0 0-16,21-10-12 15,8-8-5-15,38-10-55 0,21-8-18 16,18-8-15 0,8-9-37-16,1-8-37 0,-5-8-4 15,-4-23 20-15,-14-22 22 16,-22 6 31 0,-21 13 20-16,-23 19 7 0,-5 30 29 15,-7 10 65-15,-15 12-4 16,-4 24-14-16,-10 40-38 15,-3 50-6-15,6 40 8 16,12 13-47-16,11-21 0 16,10-34 0-16,0-31 0 15,4-13 0-15,14-2 0 0,1-2 0 16,0-8 0-16,-1-16 0 16,0-16 0-16,2-2 0 15,3-30 0-15,3-10 0 16,1-5 0-16,-1 1 0 15,-1 12 0-15,-5 14 0 16,-5 16 0 0,-1 4 0-16,-5 26 0 0,0 16 0 15,0 11 0-15,-2 1 0 16,3-2 0-16,2-8 0 16,5-10-144-16,26-18-174 15,-7-10-320-15,2-6-338 0</inkml:trace>
  <inkml:trace contextRef="#ctx0" brushRef="#br0" timeOffset="84788.16">26716 11869 1964 0,'0'0'869'0,"0"0"-364"0,0 0-155 16,0 0-82 0,0 0-128-16,-36 191-140 0,21-53 0 15,3 8 0-15,8-26 0 16,4-33 0-16,0-35 0 15,0-16 0-15,14-2 0 16,-1-8 0-16,7-10 0 16,0-16 0-16,4-16 0 15,3-32 0-15,5-22 0 16,1-13 0-16,2 1 0 16,0 8 0-16,-9 18 0 0,-4 26 0 15,-4 26 0-15,0 6 0 16,2 38 0-16,7 16 0 15,2 10 0-15,6 3 0 16,3-3 0 0,2-12 0-16,7-14-149 0,3-14-188 15,18-26-337-15,-7 0-111 16,-11-20-293-16</inkml:trace>
  <inkml:trace contextRef="#ctx0" brushRef="#br0" timeOffset="85290.88">27612 12386 914 0,'0'0'1068'15,"0"0"-493"-15,0 0-57 0,0 0-231 16,0 0-30-16,0 0-101 16,0 0-41-16,-38-94-46 15,7 118-61-15,-9 20 3 16,-4 10-11-16,-1 8-3 16,11 1 2-16,12-7 1 15,15-12-12-15,7-14 1 16,14-14-22-16,17-16 33 15,7 0 1-15,0-26-1 0,-1-14 18 16,-3-10-1 0,-5-7 7-16,-7 2 3 0,-1 4-9 15,-11 15 3 1,-3 16 9-16,-5 20-11 16,-2 2-19-16,0 36-19 0,0 12 18 15,0 7-22-15,7-1-1 16,6-8-34-16,6-12-8 15,0-14 18-15,4-16 42 16,1-6 6-16,3-12 20 16,4-20 35-16,5-8-20 15,10-8 10-15,6-5-21 0,6 3-12 16,2 8 1-16,-2 12-12 16,-10 16 0-16,-5 14 1 15,-11 10-2-15,-13 26 0 16,-5 14 0-16,-12 8 1 15,-2 3 3-15,0-3-4 32,-10-6-11-32,-7-10-1 0,-1-12-42 0,1-12-55 15,3-12-91-15,14-6-150 16,0-20-465-16,16-6-1234 0</inkml:trace>
  <inkml:trace contextRef="#ctx0" brushRef="#br0" timeOffset="85663.2">29308 12187 1923 0,'0'0'722'16,"0"0"-224"-16,0 0-14 16,0 0-247-16,0 0-5 15,0 0-232-15,0 0 0 16,-132-15 0-16,61 73 0 15,4 6 0-15,11 0-11 16,19-10-8-16,18-12 7 16,19-11 10-16,7-18-5 15,31-13 7-15,9 0 12 0,4-19-11 32,1-16 9-32,-6-6 18 15,-6-8-28-15,-9 3 0 0,-8 8 0 16,-7 12 0-16,-12 16 0 15,-4 10 0-15,0 16 0 16,0 22 0-16,0 8 0 16,0 6 0-16,9-3 0 15,7-9-9-15,7-18-246 16,-2-11-464-16,-5-11-819 0</inkml:trace>
  <inkml:trace contextRef="#ctx0" brushRef="#br0" timeOffset="88319.21">1458 14191 1759 0,'0'0'350'0,"0"0"23"0,0 0 210 16,0 0-298-16,0 0-27 15,0 0-71-15,0 0-44 16,-25-68-52-16,25 96-61 15,0 20 7-15,0 14-37 16,4 16 0-16,2 10 0 16,3 5 0-16,-3 1 0 15,4-4 0-15,-1-5 0 16,-1-17 0-16,4-14 0 16,-3-16-81-16,-1-20-119 0,13-22-169 15,-6-26-420-15,-1-8-452 16</inkml:trace>
  <inkml:trace contextRef="#ctx0" brushRef="#br0" timeOffset="88556.54">1770 14321 2699 0,'0'0'454'16,"0"0"-202"-16,0 0 199 15,0 0-308 1,0 0-82-16,0 0-50 0,0 0 14 0,10 137-25 15,-4-43 0-15,1 0 0 16,-1 4 0-16,0 5 0 16,-4-21 0-16,2 6 0 15,-2-10 0-15,3-14 0 16,-3-19-83-16,0-23-227 16,0-12-399-16,-2-10-321 0</inkml:trace>
  <inkml:trace contextRef="#ctx0" brushRef="#br0" timeOffset="88792.54">1254 14913 1147 0,'0'0'1521'0,"0"0"-1319"0,0 0 253 16,0 0-101-16,0 0-150 15,0 0-143-15,0 0-37 16,-41-88-24-16,89 60 1 15,12 1-8-15,15 0-16 16,10 4-88 0,6 7-24-16,5 6-85 0,0 10-86 15,18 0-342 1,-25 18 33-16,-18 0-71 16</inkml:trace>
  <inkml:trace contextRef="#ctx0" brushRef="#br0" timeOffset="89792.01">2321 14812 1577 0,'0'0'532'0,"0"0"41"16,0 0-58-16,0 0-246 15,0 0-23-15,0 0-78 16,0 0-52-16,-22-82-16 16,4 78-100-16,-2 4 0 15,-4 0 0-15,-3 8 0 0,0 24 0 16,-2 14 0-16,2 11 0 15,7 3 0-15,9 0 0 16,9-10 0-16,2-10 0 16,6-14 0-16,19-12 0 15,6-14 0-15,0 0 0 16,3-26 0-16,-3-10 0 16,-4-8 0-16,-9-6 0 15,-5 2 0-15,-7 8 0 16,-1 8 0-16,-5 14 0 15,2 12 0-15,1 6 0 16,-1 6 0-16,7 20 0 16,4 10 0-16,5 6 0 0,7 0 0 15,4-6 0-15,6-12 0 16,1-8 0-16,1-16-18 16,-3 0 6-16,-5-22 4 15,-5-14 8-15,-3-4 9 16,-6-8 9-16,-1 2-7 15,-5 6-11-15,-3 9 0 16,-2 13 0-16,1 10 0 16,0 8 0-16,-1 4 0 15,5 24 0-15,6 11 0 16,3 2 0-16,5 4 0 0,1-9 0 16,4-6 0-16,2-14 0 15,-1-10 0-15,2-6-33 16,-2-14 24-16,0-20-5 15,-2-8 13-15,-3-2 0 16,-3-6 1-16,-4 7 30 16,-3 11-2-16,-5 10-28 15,-3 12 0-15,-2 10 0 16,3 0 0-16,2 22 0 16,4 14 0-16,6 5 0 15,0-1 0-15,6-4 0 16,2-6 0-16,-1-12 0 0,1-8 0 15,-2-10 0-15,-1 0 0 16,-2-6 0-16,-1-14 0 16,-4 0 0-16,1-2 0 15,-3 0 0-15,1 1 0 16,-1 6 0-16,-1 3 0 16,-1 3 0-16,1 8 0 15,-3 1 0-15,3 10 0 0,-1 17 0 0,0 9 0 16,3 5 0-16,2-3 0 15,2-6 0-15,0-6 0 16,3-12 0-16,-2-14 0 16,4 0 0-16,0-10 0 15,4-20 0 1,0-12 0-16,0-4 0 0,-3-4 0 16,-2 8 0-16,-6 11 0 15,-7 15 0-15,-6 14 0 16,-2 2 0-16,-3 24 0 15,2 19 0-15,2 8 0 16,5 6 0-16,2-5 0 16,2-10 0-16,3-14 0 0,10-28-3 15,-3-10-524-15,0-22-458 16</inkml:trace>
  <inkml:trace contextRef="#ctx0" brushRef="#br0" timeOffset="89918.15">3954 14355 2763 0,'0'0'764'15,"0"0"-410"-15,0 0-139 16,0 0-215-16,0 0 0 16,0 0-48-16,10 117-663 0</inkml:trace>
  <inkml:trace contextRef="#ctx0" brushRef="#br0" timeOffset="91019.37">4324 15111 2448 0,'0'0'1067'15,"0"0"-778"-15,0 0 3 0,0 0-292 16,0 0 0-16,9-142 0 15,25 86 0 1,1-6 0-16,-4 0 0 0,-2-5 0 16,-8 7 0-16,-8 4 0 15,-7 4 0-15,-6 10 0 16,0 2 0-16,0 9 0 16,-6 13 0-16,-7 14 0 15,-1 4 0-15,-3 26 0 16,-2 27 0-16,3 37 0 15,10 34 0-15,6-3 0 16,0-13 0-16,27-22 0 0,13-34 0 16,15-6 0-16,14-12 0 15,8-30-194-15,-2-8-85 16,-3-42 62-16,-14-18 82 16,-14-30 65-16,-13-28 49 15,-18-25 21-15,-8 17 33 16,-5 32 69-16,0 40 24 15,-2 31 81-15,-3 11 22 16,1 10-10-16,-1 6-219 16,3 22 0-16,0 31 0 0,2 33 0 15,0 30 0 1,0-4 0-16,0-9 0 0,0-17 0 16,9-24 0-16,13-2 0 15,9-6 0-15,9-22 0 16,10-19 0-16,3-13-71 15,2-14-29-15,-3-25 17 16,-7-11 65-16,-12-8 18 16,-9-2 65-16,-8 4 49 15,-7 13-21-15,-5 15-93 16,-4 16 0-16,0 12 0 16,0 0 0-16,0 30 0 15,0 19 0-15,0 5 0 16,2 4 0-16,8-2 0 15,9-10 0-15,8-16 0 0,6-11 0 16,6-15 0-16,-1-4 0 16,-7-9 0-16,-6-13 0 15,-10-10 0-15,-11-6 0 16,-4-4 0-16,0-6 0 16,-19 0 0-16,-13 3 0 15,-8 8 0-15,0 6 0 16,-2 13 0-16,7 4 0 15,12 6 0-15,9 7 0 16,12-2 0-16,2 2 0 0,16-4 0 16,24 1 0-16,9 0 0 15,13-2 0-15,5 6 0 16,0 0 0-16,-3 12 0 16,-8 18 0-16,-7 9 0 15,-11 7 0-15,-13 6 0 16,-12 0 0-16,-13 0 0 15,0-8 0-15,-7-8 0 16,-11-10 0-16,1-12 0 16,5-12 0-16,3-2 0 15,7-20 0-15,2-24 0 16,5-8 0-16,21-8 0 16,8 4 0-16,6 6 0 0,5 18 0 15,1 11 0-15,-3 21 0 16,-5 0 0-16,-5 35 0 15,-8 9 0-15,-8 6 0 16,-7 2 0-16,-8-8 0 16,-2-8-120-16,-23-14-486 15,-10-12-387-15,-5-10-680 0</inkml:trace>
  <inkml:trace contextRef="#ctx0" brushRef="#br0" timeOffset="91192.85">5246 14546 2836 0,'0'0'765'0,"0"0"-405"15,0 0-225-15,0 0-135 16,125-38 0-16,0 24 0 16,-11-3 0-16,-12 4-669 0</inkml:trace>
  <inkml:trace contextRef="#ctx0" brushRef="#br0" timeOffset="92650.95">7673 14500 2342 0,'0'0'679'16,"0"0"-342"-16,0 0 135 15,0 0-206-15,0 0-266 16,0 0 0-16,-121 18 0 16,95 44 0-16,2 12 0 15,8 4 0-15,14-3 0 16,2-9 0-16,29-12 0 16,20-22 0-1,10-14 0-15,9-18 0 0,1-6 0 16,-9-28 0-1,-8-12 0-15,-13-6 0 0,-12 2 0 16,-12 9 0-16,-6 7 0 16,-6 16 0-16,-3 14 0 15,0 4 0-15,0 16 0 16,0 15 0-16,2 10 0 16,9 4 0-16,9-1 0 15,9-8 0-15,7-14 0 16,4-8 0-16,2-14 0 15,-4 0 0-15,-2-18 0 0,-7-14 0 16,-8-8 0-16,-2 0 0 16,-6-5 0-16,-2 9 0 15,-4 4 0-15,-3 10 0 16,-2 14 0-16,-2 8 0 16,0 0 0-16,0 30 0 15,0 24 0-15,0 31 0 16,0 29 0-16,0 26 0 15,0 5 0-15,7-25 0 16,2-32 0-16,-2-28 0 0,-3-7 0 16,-2 1 0-16,-2 4 0 15,0-6 0-15,-27-14 0 16,-10-16 0-16,-9-10 0 16,-10-12 0-16,2-10 0 15,4-20 0-15,15-22 0 16,22-30 0-16,15-43 0 15,67-45 0-15,31-17 0 16,25 13 0-16,7 26 0 16,-9 47 0-16,-21 31 0 15,-24 32 0-15,-23 18 0 0,-12 14 0 16,-8 6 0 0,-1 0 0-16,-7 6 0 15,-14 18 0-15,-6 0 0 0,-7 2 0 16,0-4 0-16,2-4 0 15,0-6 0-15,3-12 0 16,1 0 0-16,1 0 0 16,-1-18 0-16,-1-4 0 15,0-8 0-15,-5 2 0 16,0-4 0-16,0 6 0 16,0 4 0-16,-10 6 0 15,-5 10 0-15,-3 6 0 16,-6 4 0-16,-3 26 0 0,-2 16 0 15,0 12 0 1,7 8 0-16,6 2 0 0,11-1 0 16,5-13 0-1,25-14 0-15,22-18 0 0,16-18 0 16,10-4 0-16,5-32 0 16,-3-16-8-16,-4-13-178 15,-7-12-96-15,-9-26 21 16,-15 7-71-16,-11-2 99 15,-11-5 169-15,-16 23 64 16,-2 2 165-16,0 22 127 0,-11 22 21 16,-7 22 34-16,1 12-98 15,-4 52-249-15,-1 40 0 16,4 38 0-16,7 13 0 16,11-25 0-16,0-30 0 15,7-35 0-15,15-15 0 16,11-2 0-16,14-10 0 15,11-10 0-15,11-20 0 16,7-16 0-16,2-28 0 16,-2-18 0-16,-11-10 0 0,-13-7 0 15,-13 5 0-15,-22 8 0 16,-15 18 0-16,-2 22 0 16,-24 22 0-1,-14 8 0-15,-4 38 0 0,-1 22 0 16,10 4 0-16,16 8 0 15,17-5 0-15,2-13 0 16,42-22 0 0,20-20 0-16,55-28-8 0,-14-24-659 15,-7-13-619-15</inkml:trace>
  <inkml:trace contextRef="#ctx0" brushRef="#br0" timeOffset="92792.9">10636 14732 1639 0,'0'0'1711'0,"0"0"-1337"16,0 0-2-16,0 0-372 16,0 0 0-1,0 0 0 1,0 0-195-16</inkml:trace>
  <inkml:trace contextRef="#ctx0" brushRef="#br0" timeOffset="104462.55">2907 15980 2588 0,'0'0'513'0,"0"0"-420"16,0 0 124-16,0 0-94 15,0 0-101-15,0 0-6 16,-2-7-15-16,-5 2 13 16,-4-4 124-16,-9-5-44 15,-3-12-32-15,-6-2-5 0,6 2-21 16,0 2 7-16,7 8-8 16,12 8-11-16,4 8-24 15,2 0 1-15,29 12-2 16,12 10 2-16,10 6-1 15,5-2 0-15,0-8-6 16,-4-5-6-16,-13-12 0 16,-5-1 12-16,-13-1 6 15,-7-20 12 1,-12 1-3-16,-2-6-5 0,-2 8-10 0,0 2 0 16,0 14 0-16,0 2 0 15,-6 14 0-15,1 48 0 16,-2 45 0-16,5 45 0 15,2 18 0-15,0-5 0 16,4-23 0-16,10-43 0 16,-3-23 0-16,-2-26 0 15,-2-10 0-15,-5-4 0 16,-2-6-38-16,0-8-118 16,-29-20-145-16,-42-22-289 15,1-20-254-15,1-8-325 0</inkml:trace>
  <inkml:trace contextRef="#ctx0" brushRef="#br0" timeOffset="104587.74">2711 16677 1685 0,'0'0'758'16,"0"0"-405"-16,0 0 7 15,0 0-102-15,0 0-69 16,0 0-90-16,176-26-39 16,-94 2-60-16,9-6-122 15,28-20-413 1,-26 10-366-16,-19 6-335 0</inkml:trace>
  <inkml:trace contextRef="#ctx0" brushRef="#br0" timeOffset="105063.2">3428 16415 2133 0,'0'0'599'0,"0"0"-125"15,0 0-155-15,0 0-106 16,0 0-99-16,0 0-43 16,0 0-7-16,-35 76-19 15,28-24-13-15,7 2-23 16,0-6-9-16,2-7-1 0,21-9-16 15,6-19-10 17,2-8-27-32,0-5-1 0,-4-9 26 15,-5-14 28-15,-8-16-2 16,-12-1 3-16,-2-2 30 16,0 2 25-16,-14 4 1 15,-3 10 13-15,3 8-69 16,5 6 0-16,5 8 0 15,4 4 0-15,0 0 0 16,15 4 0-16,16 18 0 16,12 8 0-16,9 6 0 0,0 8 0 15,0 6 0-15,-10-2 0 16,-11 2 0-16,-13-9 0 16,-11-5 0-16,-7-14 0 15,0-4 0-15,0-14 0 16,-2-4 0-16,-1-14 0 15,3-26 0-15,0-9 0 16,9-9 0-16,16-6 0 16,6 8 0-16,2 6 0 15,3 10 0-15,-5 18 0 16,-6 22-179-16,-11 0-653 16,-10 4-937-16</inkml:trace>
  <inkml:trace contextRef="#ctx0" brushRef="#br0" timeOffset="105685.49">5280 16178 1614 0,'0'0'719'0,"0"0"-459"0,0 0 116 16,-22-122-74-16,22 92-89 16,0 2-39-16,0 7-2 15,0 16-44 1,0 5-46-16,0 9-26 15,0 54-56-15,2 43 0 16,5 42 0-16,3 17 0 16,2-27 0-16,1-40 0 15,-4-39 0-15,0-13 0 16,0-2-123-16,4-4-336 16,3-22-66-16,-5-18-171 0,-2 0-36 15</inkml:trace>
  <inkml:trace contextRef="#ctx0" brushRef="#br0" timeOffset="105864.66">5414 16284 1320 0,'0'0'561'0,"11"-112"-60"16,-5 68 83-16,-2 12-241 15,2 28-8-15,0 8-162 16,1 42-16-16,3 38-35 16,7 33-122-16,1-5 0 15,-3-10 0-15,3-14 0 16,-3-24 0-16,3 3 0 15,0-1-99-15,-9-12-379 0,-6-18-302 16,-3-18-192-16</inkml:trace>
  <inkml:trace contextRef="#ctx0" brushRef="#br0" timeOffset="106020.39">5115 16683 2119 0,'0'0'865'16,"0"0"-415"-16,0 0-108 15,0 0-159-15,0 0-118 16,0 0-28-16,120-58-2 0,-44 34-35 16,7-10-21-16,41 2-173 15,-18 4-547-15,-18 10-315 0</inkml:trace>
  <inkml:trace contextRef="#ctx0" brushRef="#br0" timeOffset="106992.42">6196 16535 819 0,'0'0'1449'16,"0"0"-943"-16,0 0-20 16,0 0-127-16,0 0-183 15,16-104-64-15,-16 78 10 16,-16 8-55-16,-16 6-67 0,-5 12 0 16,-7 0 0-16,-4 26 0 15,1 22 0-15,9 12 0 16,9 6 0-16,16 0 0 15,11-8 0-15,2-8 0 16,23-15 0-16,10-15 0 16,9-16 0-16,0-4 0 15,-3-14 0-15,-8-18 0 16,-7-8 0-16,-8-9 0 16,-8 3 0-16,-5 2 0 0,-3 8 0 15,0 14 0-15,0 14 0 16,0 8 0-16,0 14 0 15,0 26 0-15,2 12 0 16,12 6 0-16,5-3 0 16,8-11 0-1,4-8 0-15,2-14 0 0,1-12 0 16,-3-10 0-16,-4-6 0 16,-5-20 0-16,-1-10 0 15,-4-8 0-15,-1-1 0 16,-5-1 0-16,1 12 0 15,-4 6 0 1,-1 16 0-16,-1 12 0 0,1 0 0 0,2 26 0 16,4 6 0-16,3 8 0 15,4 0 0-15,2-5 0 16,1-11 0-16,2-8 0 16,-4-10 0-16,0-6 0 15,-1 0 0-15,-3-22 0 16,4-6 0-16,-2-8 0 15,-1 1 0-15,3 3 0 16,-4 6 0-16,-3 8 0 16,-1 14 0-16,-1 4 0 15,-2 16 0-15,3 16 0 16,1 12 0-16,1-3 0 16,3 0 0-16,2-6 0 0,0-7 0 15,3-12 0-15,2-10 0 16,-2-6 0-16,2-4 0 15,-2-18 0-15,-1-2 0 16,-5-2 0-16,2-2 0 16,-4 6 0-16,1 4 0 15,-3 0 0-15,1 13 0 16,-1 5 0-16,-2 0 0 0,2 18 0 16,0 9 0-16,3 5 0 15,-1 0 0-15,6-10 0 16,1-4 0-16,1-10 0 15,1-8 0-15,-2 0 0 16,-1-12 0-16,-4-12 0 16,1-6 0-16,-5-2 0 15,1 1 0-15,-5 8 0 16,-5 10 0-16,0 13 0 16,-2 0 0-16,1 13 0 15,2 14 0-15,6 5 0 16,2-1 0-16,9-9 0 15,5-12 0 1,13-10-65-16,-7-18-664 0,-6-9-749 0</inkml:trace>
  <inkml:trace contextRef="#ctx0" brushRef="#br0" timeOffset="107134.88">7606 16270 447 0,'0'0'2752'0,"0"0"-2084"15,0 0-439-15,0 0-229 0,0 0 0 16,0 0 0 0,0 0-47-16,-6 63-1539 0</inkml:trace>
  <inkml:trace contextRef="#ctx0" brushRef="#br0" timeOffset="108228.57">8045 16918 2490 0,'0'0'1117'0,"0"0"-797"31,0 0-151-31,29-128-169 0,11 74 0 0,7-9 0 31,-3 1 0-31,-5-6 0 16,-12 6 0-16,-12-4 0 15,-11 2 0-15,-4 3 0 0,0 7 0 0,-13 10 0 32,-5 12 0-32,5 10 0 15,1 20 0-15,8 4 0 16,-1 34 0-16,5 24 0 16,0 35 0-16,3-5 0 15,11 8 0-15,7-8 0 0,6-20 0 16,11-3 0-1,11-17 0-15,7-22 0 0,6-16 0 16,1-12 0-16,-3-30-50 16,-10-20-79-16,-7-35 50 15,-16-31 32-15,-18-28 47 16,-9 11 11-16,0 25 41 16,0 46 44-16,-7 36 50 15,1 8-146-15,-2 12 0 0,2 6 0 16,4 24 0-16,0 28 0 15,2 20 0-15,0 30 0 16,0-7 0-16,8-1 0 0,6-4 0 16,6-20 0-1,7-3 0-15,8-21 0 0,8-12 0 16,5-24 0-16,4-10 0 16,2-10 0-16,-6-30 0 15,-3-13 0-15,-7-15 0 16,-7 2 0-16,-11 4 0 15,-7 16 0-15,-6 16 0 16,-5 24 0-16,-2 6 0 16,0 28 0-16,0 16 0 15,-4 6 0-15,4 8 0 16,0-6 0-16,6-10 0 0,19-7 0 16,6-13 0-16,8-12 0 15,-2-6 0-15,-1-4 0 16,-7-14 0-16,-9-12 0 15,-9-11 0-15,-11-7 0 16,0 0 0-16,-27-2 0 16,-8 8 0-16,-8 10 0 15,-1 10 0-15,2 6 0 16,5 10 0-16,16 2 0 16,9 0 0-16,12 0 0 15,5 0 0-15,23 0 0 16,15-4 0-16,9-8 0 0,5-2 0 31,5 4 0-31,1 2 0 0,-3 8 0 0,-7 0 0 16,-7 22 0-16,-11 14 0 15,-8 12 0-15,-10 6 0 16,-5 0 0-16,-8 0 0 16,-2-5 0-16,-2-13 0 15,0-14 0-15,0-14 0 16,3-8 0-16,1-8 0 15,0-28 0-15,3-18 0 0,7-9 0 16,3-7 0-16,5 6 0 16,7 12 0-16,5 20 0 15,1 18 0-15,4 14 0 16,-1 24 0-16,-5 20 0 31,0 14 0-31,-4 0 0 0,-6 0 0 0,-6-5 0 16,-17-13-93-16,0-12-462 15,-11-16-473-15</inkml:trace>
  <inkml:trace contextRef="#ctx0" brushRef="#br0" timeOffset="108386.57">9012 16210 441 0,'0'0'2838'31,"0"0"-2189"-31,0 0-481 16,0 0-168-16,118-6 0 16,4-8 0-16,-14 0-189 15,-13-2-1662-15</inkml:trace>
  <inkml:trace contextRef="#ctx0" brushRef="#br0" timeOffset="109923.53">11529 16356 1517 0,'0'0'626'0,"0"0"-70"15,0 0-25-15,0 0-162 16,0 0-93-16,37-112-55 16,-68 102-221-16,-8 10 0 15,-1 16 0-15,-2 28 0 16,4 23 0-16,12 13 0 16,16 0 0-16,10 0 0 15,27-12 0-15,29-15 0 16,17-30 0-16,12-19 0 15,2-4 0-15,-7-40 0 16,-15-10 0-16,-19-8 0 16,-14-8 0-16,-16 0 0 0,-12 12 0 15,-4 9 0-15,0 22 0 16,0 14 0-16,0 9 0 16,0 27 0-16,0 17 0 15,9 10 0-15,15 0 0 16,5 0 0-16,9-10 0 15,2-14 0-15,3-16 0 16,-8-14 0-16,-6 0 0 16,-6-22 0-16,-6-14 0 15,-3-12 0-15,-5-6 0 0,-1 0 0 16,1 2 0-16,-4 15 0 16,0 14 0-16,-3 19 0 15,0 4 0-15,2 36 0 16,0 18 0-16,3 14 0 15,3 30 0-15,0 26 0 16,3 19 0-16,1 5 0 16,-3-11 0-16,-5-29 0 15,-6-32 0-15,0-18 0 16,0-6 0-16,-6-6 0 16,-13-6 0-16,-8-3 0 15,-4-25 0-15,-8-12 0 16,-3-8 0-16,0-33 0 0,1-27 0 15,10-38 0-15,31-42 0 16,14-21 0-16,55 3 0 16,26 15 0-16,15 25 0 15,5 24 0-15,-12 26 0 16,-23 27 0-16,-22 26 0 16,-15 10 0-16,-5 5 0 15,-5 7 0-15,-6 1 0 16,-14 5 0-16,-7 13 0 15,-6 9 0-15,0-5 0 16,0-4 0-16,0-8 0 0,0-2 0 16,0-8 0-16,0 0 0 15,0 0 0-15,0-14 0 16,-6-8 0-16,-5 4 0 16,-3-4 0-16,-1 8 0 15,-1 1 0-15,1 9 0 16,-1 4 0-16,1 13 0 15,-2 18 0 1,2 18 0-16,5 9 0 0,4-4 0 16,6 0 0-16,2-6 0 0,27-16 0 15,17-14 0 1,12-14 0-16,10-4 0 0,3-22 0 16,1-18 0-16,-9-10 0 31,-10-12 0-31,-15-10-11 0,-9-26 10 15,-9-23 2-15,-11 11 0 16,-9 12 9-16,0 21-10 16,0 33 0-16,-16 12 0 15,-4 10 0-15,0 22 0 16,-7 48 0-16,3 47 0 0,5 35 0 16,11 16 0-1,8-25 0-15,0-27 0 0,12-40 0 16,11-10 0-16,11 0 0 15,13-4 0-15,13-8 0 16,7-22 0-16,2-10 0 16,-5-10 0-16,-4-26 0 15,-10-16 0-15,-13-6 0 16,-14-6 0-16,-14-2 0 16,-9-1 0-16,0 17 0 15,-20 14 0-15,-11 18 0 0,-10 18 0 16,1 24 0-1,1 28 0-15,5 15 0 0,14 5 0 16,18 0 0-16,2-6 0 16,29-12 0-16,19-18 0 15,15-14 0-15,6-14 0 16,5-8 0-16,10-36 0 16,-17-4-369-16,-15-4-1061 0</inkml:trace>
  <inkml:trace contextRef="#ctx0" brushRef="#br0" timeOffset="111355.34">14968 15767 1470 0,'0'0'575'0,"0"0"-254"0,-11-112 211 16,7 80-185-1,-4 14-46-15,4 18-73 16,-5 2-88-16,1 50-50 0,-6 46 2 16,1 40-92-16,8 21 0 15,5-9 0-15,0-29 0 16,13-49 0-16,8-18 0 16,8-14 0-16,8-6 0 15,10-6 0-15,4-14 0 16,1-14 0-16,-8-18 0 15,-6-24 0 1,-7-20 0-16,-9-8 0 0,-6-3 0 0,-5 11 0 16,-4 14 0-16,-3 28 0 15,0 20 0 1,4 10 0-16,0 38 0 0,3 12 0 31,7 15 0-31,5-7 0 0,8-2 0 0,7-12 0 16,2-14 0-16,-1-14 0 15,-2-20 0-15,-11-6 0 16,-6-6 0-16,-13-28 0 16,-7-8 0-16,0-10 0 15,-15-6 0 1,-17 0 0 0,-7 3 0-16,-11 5 0 15,-4 14 0-15,-4 14 0 0,0 10 0 16,8 6 0-16,-2-2 0 15,14 4-77-15,14-6-811 0</inkml:trace>
  <inkml:trace contextRef="#ctx0" brushRef="#br0" timeOffset="111527.9">14863 15973 1733 0,'0'0'1403'15,"0"0"-814"-15,0 0-381 0,0 0-45 16,0 0-163-16,227-46 0 16,-77 24-35-16,-21 0-577 15,-27 4-993-15</inkml:trace>
  <inkml:trace contextRef="#ctx0" brushRef="#br0" timeOffset="111928.11">16449 15719 2385 0,'0'0'847'15,"0"0"-463"-15,0 0-90 16,0 0-165-16,0 0-72 0,131-74-57 16,-56 70 0-1,4 0 0-15,2 4 0 0,-10-4 0 16,-11 4-3-16,-17-4 0 15,-19 2 3-15,-13 2 6 16,-8 0-6-16,-3 0 0 16,0 18 0-16,-5 14 0 15,-1 14 0-15,0 12 0 16,6 12 0-16,0 10 0 16,14 1 0-16,11-1 0 15,4 2 0-15,-3-8 0 16,-1-2 0-16,-7-13 0 0,-12-7 0 15,-6-10 0-15,-10-12 0 16,-29-8 0-16,-14-4 0 16,-11-12 0-1,-8-2 0-15,1-4 0 0,4 0 0 16,9-18 0-16,6-30-8 16,17 6-571-16,12-2-644 0</inkml:trace>
  <inkml:trace contextRef="#ctx0" brushRef="#br0" timeOffset="112086.34">16638 16048 2170 0,'0'0'1001'16,"0"0"-445"-16,0 0-346 15,139-54-51-15,-64 36-159 16,25 5-42-16,-19 4-335 15,-19 5-823-15</inkml:trace>
  <inkml:trace contextRef="#ctx0" brushRef="#br0" timeOffset="112353.42">17744 16481 2196 0,'0'0'931'16,"0"0"-304"-16,0 0-285 15,0 0-342-15,27 138 0 16,-27-98 0-16,-3 5 0 16,-19 0 0-16,-11 0 0 15,-7-1 0 1,-34 2 0-16,11-10-171 0,3-10-1114 0</inkml:trace>
  <inkml:trace contextRef="#ctx0" brushRef="#br0" timeOffset="114820.43">18599 15641 1472 0,'0'0'911'0,"0"0"-574"16,0 0-21-16,0 0 31 15,0 0-124-15,0 0-127 16,0 0-42-16,-29-12 21 16,29 78 14-16,3 16 4 15,15 10-35-15,6-2-33 16,7 3-25-16,7-17 0 15,7-8 0-15,2-16 0 16,1-20-23-16,-1-14-53 16,-5-18-31-16,-6-5 19 15,-9-30 31-15,-9-15 48 16,-11-12 7-16,-7-10 4 0,0-29 2 16,0 9 40-16,-9 0-2 15,1 12 10-15,4 30 4 16,2 18 14-16,0 30 22 15,2 28-92-15,0 58 0 16,0 14 0-16,6-4 0 16,8-9 0-16,-1-19 0 15,5 2 0-15,2-4 0 16,-2-16 0-16,-2-18 0 0,-5-20 0 16,-2-10 0-1,-3-18 0-15,1-22 0 0,2-10 0 16,0-12 0-1,2-4 0-15,5 8 0 0,0 13 0 16,1 22 0-16,3 14 0 16,3 9 0-16,3 28 0 15,3 17 0-15,4 9 0 16,4 2 0-16,2-6 0 16,6-6 0-16,2-8 0 15,1-14 0-15,2-14 0 16,-5-8 0-16,-5-4 0 0,-9-18 0 15,-7-4 0 1,-11-10 0-16,-8-4 0 0,-5-4 0 16,0-2 0-16,-5 2 0 15,-13 4 0-15,-6 8 0 16,-2 19 0-16,-1 13 0 16,-2 14 0-16,4 30 0 15,12 15 0-15,9 7 0 16,4 4 0-16,17-6 0 15,21-6 0-15,11-18 0 16,9-13 0-16,2-23 0 16,3-4 0-16,-5-18 0 15,-10-17 0-15,-11-11 0 0,-18-10 0 16,-10-6 0-16,-9 2 0 16,0-2 0-16,-13 9 0 15,-8 13 0-15,2 16 0 16,5 12 0-16,5 12 0 15,7 0 0-15,2 22 0 16,4 5 0-16,23 4 0 16,5 1 0-16,5-1 0 15,3-1 0-15,-1-8 0 16,-4 6 0-16,-4-2 0 16,-8 6 0-16,-8 8 0 0,-6-4 0 15,-2 4 0 1,-5-4 0-16,7-1 0 15,4-11 0-15,11-8 0 0,10-14 0 16,11-2 0-16,11-14 0 16,4-22 0-16,2-14 0 15,-5-9 0-15,-5-7 0 16,-12-6 0-16,-11-6 0 16,-13 5 0-16,-12 10 0 15,-4 18 0-15,-8 23 0 0,-17 22 0 16,-4 14 0-16,2 36 0 15,10 16 0-15,7 7 0 16,10 3 0-16,16-6 0 16,24-18 0-16,14-14 0 15,6-20 0-15,0-18 0 16,-7-2-27 0,-26-46-441-16,-18 2-328 0,-9 2-594 0</inkml:trace>
  <inkml:trace contextRef="#ctx0" brushRef="#br0" timeOffset="115026.21">18729 15875 2993 0,'0'0'620'16,"0"0"-467"-16,120-28 67 15,-20 14-172 1,39 6-48-16,32-6-211 0,-24 6-434 0,-25 2-1407 16</inkml:trace>
  <inkml:trace contextRef="#ctx0" brushRef="#br0" timeOffset="116497.82">22211 15931 1846 0,'0'0'838'16,"0"0"-353"-16,0 0-16 16,0 0-217-16,14-102-116 15,15 70-66-15,6 6-70 16,7 8 0-16,0 14 0 16,1 4 0-16,-5 18 0 0,-5 18 0 15,-6 18 0-15,-7 12 0 16,-11 1 0-16,-7 5 0 15,-2-6 0-15,0-12 0 16,-13-10 0-16,2-16-21 16,4-16 9-16,5-12 12 15,2-12 0-15,0-28 0 16,15-14 33-16,8-18-33 16,6-4 0-16,2 4 0 15,-2 11 0-15,-2 19 0 16,-5 22 0-16,-2 20 0 15,-4 8 0-15,1 32 0 0,1 10 0 16,3 11 0-16,2-1 0 16,4-4 0-16,2-12 0 15,-2-12 0-15,-2-14 0 16,-5-14 0-16,-5-4 0 16,1-18 0-16,-3-18 0 15,0-8 0-15,3-8 0 0,3 2 0 16,-4 1 0-1,-2 13 0-15,1 14 0 0,-6 16 0 16,-1 6 0-16,0 14 0 0,2 18 0 16,2 8 0-1,2 5 0-15,5-5 0 0,6-4 0 16,5-10 0-16,5-12 0 16,-1-14 0-16,-2 0 0 15,-2-14 0-15,-2-16 0 16,-2-10 0-16,0-6 0 15,-6-3 0-15,1-1 0 16,-1 2 0-16,-9 12 0 16,-1 18 0-16,-5 18 0 15,-4 6 0-15,0 34 0 16,0 16 0 0,0 4 0-16,0 3 0 0,12-5 0 0,5-10 0 15,10-16 0-15,4-14 0 16,3-16 0-16,1-2 0 15,-4-24 0-15,-2-16 0 16,-2-6 0-16,-2-8 0 16,-2-4 0-1,-4-1 0-15,-3 15 0 0,-5 12 0 16,-7 20 0-16,-4 12 0 16,0 18 0-16,0 22 0 15,0 10 0-15,0 3 0 16,0-5 0-16,0-6 0 15,16-12 0-15,9-16 0 0,4-10 0 16,4-4 0-16,1-18 0 16,1-16 0-16,1-7 0 15,-3 0 0-15,0-4 0 16,-1 5 0-16,1 8 0 16,-2 10 0-16,0 6 0 15,0 16 0-15,1 0 0 16,2 22 0-1,-1 14 0-15,-2 12 0 0,-5 5 0 16,-5 5 0-16,-11 0 0 16,-10-4 0-16,0-4 0 15,-12-10 0 1,-17-10 0-16,-5-12 0 0,-3-12 0 0,3-6 0 16,12-2 0-1,13-24 0 1,9-14 0-16,29-10-113 0,24-16-377 0,46-46-220 31,3-9-95-31,-11 9-86 16,-18 20 395-16,-50 56 496 15,-17 5 899-15,-6 8-90 16,0 1-73-16,-4 9-158 0,-21 13-270 16,-2 17-133-1,-4 24-175-15,2 22 0 0,8 11 0 16,7 8 0-16,12 2 0 15,2 1 0-15,2-9 0 16,18-10 0-16,-3-12 0 16,2-18 0-16,-9-14 0 15,-2-16 0-15,-8-6 0 16,0-14 0-16,0-18 0 16,0-12 0-16,6-10 0 15,12 0 0-15,8 0 0 16,10 6 0-16,5 7 0 15,5 7 0-15,1 10 0 0,16 14-41 16,-13 6-566 0,-9 4-695-16</inkml:trace>
  <inkml:trace contextRef="#ctx0" brushRef="#br0" timeOffset="117190.25">25923 15356 2390 0,'0'0'767'0,"0"0"-231"0,0 0-246 16,0 0-177-16,0 0-113 15,-20 166 0-15,20-90 0 16,-2 3 0-16,0-7 0 15,-1-6 0-15,1-16 0 16,2-10 0-16,0-14 0 16,0-16 0-16,0-10 0 15,9-4 0-15,9-28 0 16,6-8 0-16,3-10 0 16,4 2 0-16,0 8 0 15,2 8 0-15,2 18 0 0,0 14 0 16,-1 0 0-16,-3 28 0 15,-6 16 0-15,-8 2 0 16,-9 10 0-16,-4-2 0 16,-4-4 0-16,-12-5 0 15,-15-5 0-15,-9-10 0 16,-6-12 0-16,-5-4 0 16,3-14 0-16,1 0 0 15,10 0 0-15,9-4 0 16,10-4 0-16,14 2 0 0,0 6 0 15,14-4 0-15,19 4 0 16,16 0 0 0,9-6 0-16,11 2 0 0,5-8 0 15,1-2 0-15,-1-4 0 16,-5-4 0-16,-9-6 0 16,-11-7 0-16,-13-5 0 15,-12-4 0-15,-14 0 0 16,-10 6 0-16,0 12 0 15,-27 14 0-15,-9 12 0 16,-2 20 0-16,0 26 0 0,7 6 0 16,16 8 0-16,15 1 0 15,6-7 0-15,36-10 0 16,16-12 0-16,11-10 0 16,7-20 0-16,11-8 0 15,-18-20-369-15,-23-6-878 0</inkml:trace>
  <inkml:trace contextRef="#ctx0" brushRef="#br0" timeOffset="119026.75">28347 15679 1894 0,'0'0'329'0,"0"0"-92"15,0 0 63-15,0 0-67 16,-113-118-115-16,72 100-7 16,-5 9 19-16,-2 9-27 15,-2 0 1-15,3 27-17 16,3 17 3-16,8 12 3 0,13 10-45 16,13 0-6-16,10-4-20 15,4-4-21-15,23-16 15 16,8-11-16-1,5-19 0-15,2-12 2 0,-1 0-1 16,-8-26 29-16,-6-10 6 16,-7-9 3-16,-9-9-9 15,-6 2-30-15,-5 4 0 16,0 10 0-16,0 16 0 16,0 14 0-16,0 8 0 15,6 30 0 1,10 16 0-16,8 12 0 0,9 4 0 0,8-4 0 15,7-9 0-15,4-17 0 16,0-14 0-16,-6-18 0 16,-3 0 0-16,-10-32 0 15,-7-13 0-15,-10-13 0 16,-7-14 0 0,-9-24 0-16,0-25 0 0,-11 11 0 15,-5 18 0-15,3 20 0 31,4 34 0-31,2 10 0 0,3 10 0 0,4 18 0 0,0 18 0 16,4 26 0-16,18 20 0 16,5 14 0-16,2 12 0 15,5-1 0-15,-1 1 0 16,-4-6 0-16,-2-8 0 16,-7-13 0-16,-2-9 0 15,-7-14 0-15,-4-16 0 16,1-12 0-16,3-12 0 15,7-10 0-15,9-30-198 16,15-61-312 0,-6 11-351-16,-7-4-421 15</inkml:trace>
  <inkml:trace contextRef="#ctx0" brushRef="#br0" timeOffset="119152.26">28498 15450 1783 0,'0'0'733'0,"0"0"-250"16,0 0 4-16,0 0-256 16,0 0-114-16,0 0-63 15,199-36-38-15,-103 14-16 16,29-8-216-16,-28 6-460 16,-18 2-731-16</inkml:trace>
  <inkml:trace contextRef="#ctx0" brushRef="#br0" timeOffset="119821.1">29604 15292 2458 0,'0'0'601'15,"0"0"-218"-15,0 0 74 16,0 0-260-16,0 0-197 15,0 0 0-15,0 0 0 0,11-40 0 16,-22 46 0 0,0 2 0-16,0-2 0 0,4-2 0 15,2 0 0-15,5-4 0 16,0 0 0-16,0-4 0 16,9-14 0-16,16-8 0 15,8-1 0-15,12 4 0 16,9 0 0-16,5 9 0 15,1 10 0-15,-4 4 0 16,-6 4 0-16,-13 24 0 16,-14 11 0-16,-15 11 0 15,-8-2 0-15,-6 6 0 0,-23-4 0 16,-9-2 0-16,-7-12 0 16,1-5 0-16,1-12 0 15,12-6 0-15,11-8 0 0,14-5 0 16,6 0 0-16,4-5 0 15,25-13 0-15,11-3 0 16,10 3 0-16,4 4 0 16,7 4 0-16,-3 10 0 15,0 0 0-15,-9 18 0 16,-9 18 0-16,-11 9 0 0,-14 5 0 16,-10 4 0-16,-5 4 0 31,-14-6 0-31,-19-4 0 0,-9-8 0 0,-9-8 0 15,-5-14 0-15,0-8 0 16,3-6 0-16,8-4 0 16,9-4 0-16,14-10 0 15,13 0 0-15,9-4 0 16,5 2 0 0,21 2 0-16,16-4-33 0,-5 4-714 15,-9 0-2114-15</inkml:trace>
  <inkml:trace contextRef="#ctx0" brushRef="#br0" timeOffset="120953.46">4886 17437 2129 0,'0'0'662'16,"0"0"-566"-16,0 0 128 16,0 0 53-16,0 0-106 15,0 0-135-15,0 0 52 16,58 129 5-16,-27-43-52 16,0 2-11-16,-5-16-4 15,3-1-25-15,-4-17 6 16,-5-18-7-16,-4-18 1 0,-7-10 29 15,-2-8-6-15,-1-4 33 16,-2-28 11-16,3-16-33 16,-2-20-35-16,2-17 0 15,-3-3 0-15,0 2 0 16,5 11 0-16,5 25 0 16,3 24-80-16,10 26-224 15,18 44-173-15,-5 19-174 16,-5 5-357-16</inkml:trace>
  <inkml:trace contextRef="#ctx0" brushRef="#br0" timeOffset="121892.5">5657 17915 2212 0,'0'0'683'16,"0"0"-445"-16,0 0 83 15,0 0-114-15,0 0-105 16,0 0-18-16,0 0-14 15,50-59-13-15,-23 32-10 16,0-8-32-16,0-1 10 16,-7-4-25-16,-9 0 0 15,-9 0 16-15,-2 0-14 16,-4 4 5-16,-16 10 3 16,-2 7-10-16,-3 15 0 0,3 4 0 15,1 23 0 1,6 25 0-16,9 10 0 0,6 10 0 15,0 2 0-15,13-3 0 16,16-17 0-16,9-10 0 16,7-12 0-16,3-16 0 15,4-12 0-15,-3-4 0 16,-5-22 0-16,-8-10 0 16,-12-10 0-16,-11-11 0 15,-13-1 0-15,0 0 0 16,-17 12 0-16,-8 6 0 15,1 18 0-15,6 14 0 0,7 8 0 16,11 0 0-16,0 18 0 16,18 4 0-16,22 0 0 15,11-4 0 1,14-4 0-16,8-6 0 0,-1 0 0 16,-5 2 0-16,-12 2 0 15,-15 10 0-15,-15 6-8 16,-12 12 8-16,-11 4 8 15,-2 11-8-15,0-5 0 16,0-2 0-16,0-8 0 16,2-12 0-16,16-12 0 0,5-10 0 15,8-6 0-15,7-10 0 16,4-22 0-16,3-16 0 16,-3-10 0-16,-2-9 0 15,-7-13 0 1,-6-20 0-16,-9 4 0 15,-7 6 0-15,-5 5 0 16,-6 31 0-16,0 6 0 16,0 20 0-16,-6 16 0 0,-1 12 0 15,1 12 0-15,2 32 0 16,4 24 0-16,0 26 0 16,0 5 0-16,10 3 0 15,11-8 0-15,0-18 0 16,6-1 0-16,2-17 0 15,0-22 0-15,0-14 0 16,0-18 0-16,0-4 0 16,0-26 0-16,0-14 0 0,3-18 0 15,-3-9 0 1,-2 3 0-16,-6 8 0 0,-1 20 0 16,-7 14 0-16,1 22 0 15,-1 8 0-15,1 28 0 16,6 18 0-16,2 8 0 15,3 1 0-15,0-5 0 16,4-8 0-16,2-20 0 16,2-16 0-16,11-32-254 15,-6-22-480-15,-11-10-515 0</inkml:trace>
  <inkml:trace contextRef="#ctx0" brushRef="#br0" timeOffset="122065">7546 17315 2813 0,'0'0'672'0,"0"0"-354"16,0 0-25-16,0 0-293 15,0 0 0-15,0 0 0 16,0 0-81-16,-42 0-544 16,42 0-682-16</inkml:trace>
  <inkml:trace contextRef="#ctx0" brushRef="#br0" timeOffset="122222.83">6775 17517 2925 0,'0'0'534'0,"0"0"-305"16,0 0-25-16,123-5-72 15,-34-8-60-15,13 4-72 16,43-8-95-16,-27 7-580 15,-18 2-699-15</inkml:trace>
  <inkml:trace contextRef="#ctx0" brushRef="#br0" timeOffset="122553.43">8117 17513 1298 0,'0'0'1128'15,"0"0"-742"-15,0 0 92 16,0 0-110-16,0 0-131 0,0 0-114 16,-121 35-45-16,88 15-78 15,4 12 0-15,4 4 0 16,9-2 0-16,12-6 0 15,4-14 0-15,20-9 0 16,22-17 0-16,14-16 0 16,13-2 0-16,7-18 0 15,0-19-32-15,11-21-206 16,-21 12-393-16,-18 2-385 0</inkml:trace>
  <inkml:trace contextRef="#ctx0" brushRef="#br0" timeOffset="123201.48">8464 17730 886 0,'0'0'1237'15,"0"0"-732"1,0 0-142-16,0 0 11 0,0 0-90 16,0 0-104-16,0 0-57 15,42 42-39-15,-19-42-24 16,3-14-60-16,6-8 0 16,-5-6 0-16,-6-6 0 15,-7 2 0-15,-12-4 0 16,-2 2 0-16,-8 6 0 15,-21 6 0-15,-10 12 0 0,-5 10 0 16,-4 0 0-16,2 28 0 16,4 16 0-16,9 6 0 15,10 12 0-15,19 4 0 16,4-4 0 0,17-3 0-1,21-9 0-15,16-14 0 16,6-14 0-16,9-18 0 15,9-4 0-15,3-26 0 0,-2-14 0 16,-2-15 0 0,-13-7 0-16,-13-6 0 0,-16-2 0 15,-14 2 0-15,-17 6 0 16,-4 8 0-16,-4 13 0 16,-21 15 0-16,-4 16 0 15,-4 10 0-15,-3 2 0 16,1 28 0-16,3 11 0 15,10 3 0-15,11 6 0 16,11-2 0-16,0-2 0 16,27-2 0-16,15-4 0 15,12-8 0-15,6-2 0 16,2-3 0-16,-2-8 0 0,-2 3 0 16,-7-4 0-16,-8 5 0 15,-10-1 0-15,-10 4 0 16,-12-4 0-16,-11 4 0 15,0 2 0-15,-27-2 0 16,-11-2 0-16,-11 2 0 16,-2-8 0-16,-3-2 0 15,7-6 0-15,14-10 0 16,10 0 0-16,21 0 0 16,25-32-44-16,16-2-675 15,13-2-1054-15</inkml:trace>
  <inkml:trace contextRef="#ctx0" brushRef="#br0" timeOffset="123327.4">10044 17973 2873 0,'0'0'829'16,"0"0"-541"-16,0 0-182 15,0 0-106-15,0 0-24 16,0 0-591-16,0 0-751 0</inkml:trace>
  <inkml:trace contextRef="#ctx0" brushRef="#br0" timeOffset="124524.76">9534 18195 965 0,'0'0'258'15,"0"0"-129"-15,0 0 48 0,0 0-32 16,0 0 25-1,0 0 68-15,0 0 89 0,57-8 41 16,-39-2 85-16,3-2-194 16,8-6-16-16,10-4-69 15,37-14-66-15,52-18-26 16,53-14-82-16,29-7 0 16,2 12 0-16,-29 10 0 0,-59 21 0 15,-37 10 0 1,-40 8 0-16,-23 6 0 0,-8 0 0 15,-11 6 0 1,-5-2 0-16,-16 4-3 0,-22 0-93 16,-6 0-144-1,-28 24-226-15,12 2-182 16,5 0-313-16</inkml:trace>
  <inkml:trace contextRef="#ctx0" brushRef="#br0" timeOffset="124896.09">9634 18370 1646 0,'0'0'612'16,"0"0"-330"0,0 0 86-16,0 0-84 0,0 0-104 15,0 0-75 1,0 0 60-16,56-36-17 0,23 4-38 15,56-21-14 1,56-19-48-16,32-8-15 0,9-4-27 16,-14 4-5-16,-37 13-1 15,-19 9 0-15,-41 12 0 16,-38 20 12-16,-33 12-12 16,-21 2 0-16,-11 6 0 15,-9 2 0-15,-7 4 0 16,-2 0 0-16,-9 0 0 15,-7 0 0-15,3 4 0 16,13 6-225-16,0-2-569 16,0 0-716-16</inkml:trace>
  <inkml:trace contextRef="#ctx0" brushRef="#br0" timeOffset="125034.31">11813 17732 3172 0,'0'0'752'0,"0"0"-580"15,0 0-172-15,0 0-51 16,0 0-754-16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24:13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3183 4818 1478 0,'0'0'669'0,"0"0"-403"15,0 0-28-15,0 0-8 16,0 0-75-16,0 0 23 16,76-96 54-16,-69 92-28 15,-3 2-6-15,-2 0-33 16,-2 0-82 0,2-2-83-16,-2 2 0 0,0 2 0 15,0 0 0-15,0 0 0 16,0 0 0-16,-2 12 0 15,-6 18 0-15,-3 14 0 16,1 16 0-16,2 11 0 16,1 5 0-16,7 0 0 15,0-4 0-15,0-10 0 0,23-10 0 16,5-13 0-16,8-17 0 16,4-16 0-16,4-6 0 15,3-17 0-15,-2-19 0 16,-3-12 0-16,-4-6 0 15,-5-6 0-15,-8 2 0 16,-10 4 0-16,-5 10 0 16,-8 8 0-16,-2 7 0 15,0 11 0-15,-6 7 0 16,-6 3 0-16,-3 5 0 16,-1 3 0-16,1 4 0 15,-6 21 0-15,1 11 0 0,5 8 0 16,3 8 0-1,8 4 0-15,4 0 0 0,0-2 0 16,18-6 0-16,15-8 0 16,13-11 0-16,15-14 0 15,8-15-116-15,19-13-185 16,-20-21-370-16,-17-3-240 0</inkml:trace>
  <inkml:trace contextRef="#ctx0" brushRef="#br0" timeOffset="440.18">3502 4233 1696 0,'0'0'709'16,"0"0"-379"-16,0 0-20 16,0 0-153-16,0 0-105 15,0 0-34-15,0 0 9 16,-66 38-3-16,66-28-3 15,0-2-10-15,0-4-10 16,10-2 33-16,8-2 15 16,0 0-8-16,0 0 11 15,-5-6-7-15,-4-8 29 16,-7-2 19-16,-2-2-17 16,0 2-28-16,-7 2-27 0,-14 6-21 15,-6 8-25-15,-29 10-188 16,9 18-361-1,3 0-878-15</inkml:trace>
  <inkml:trace contextRef="#ctx0" brushRef="#br0" timeOffset="3233.76">5653 5293 1094 0,'0'0'595'16,"0"0"-348"-16,0 0 65 16,0 0-35-16,0 0-98 0,0 0-49 15,0 0 28-15,0-1-31 16,0 1-23-16,0-3 38 15,0 2-27-15,8-3-19 16,9-5-43-16,8-5-29 16,4-5-8-16,2-6-15 15,-2-1 9-15,-2-2-9 16,-6 0 5-16,-6 2 18 16,-7 0 6-16,-5 4 14 15,-3 2-5-15,0 2 6 16,0 4-14-16,-3 4-8 15,-7 2-16-15,1 2 8 16,-1 4-15-16,2 0 0 0,1 2 0 16,-1 0-14-16,-4 4-2 15,-1 14 5-15,-3 6 1 16,3 8 9-16,4 4-7 16,2 4 7-16,7 2 0 15,0-2-9-15,0-4 9 16,20-4-7-16,7-7-28 15,6-10-15-15,5-8-21 16,7-7 20-16,4 0 8 16,-2-14 10-16,-1-12 20 15,-1-9 14-15,-7-1 0 0,-5-6 2 16,-4-4 26 0,-2 0-1-16,-4-4 9 0,-4 2-15 15,-1 2 6 1,-7 8-6-16,-1 7 8 0,-6 12 26 15,-2 9-8-15,-2 6 14 16,0 4 10-16,0 0-35 16,0 0-23-16,0 5-13 15,-4 16-31-15,-4 12 31 16,0 10 0-16,3 7 0 16,3 2-5-16,2-2 6 0,0-4-2 15,9-6 1-15,14-10-10 16,6-7-16-16,4-12 1 15,5-11-11-15,1 0 34 16,6-18 2-16,-3-18 2 16,1-16 8-16,-5-16-2 15,-3-10 10-15,-3-8-17 16,-8-1 5-16,-4 13 18 16,-6 14 2-16,-8 20 25 15,-2 12-1-15,-1 14-50 16,-3 4 0-16,0 6 0 15,0 2 0-15,0 0 0 0,0 2 0 16,0 0 0 0,0 2 0-16,0 22 0 0,0 10 0 15,0 16 0-15,0 10 0 16,0 4 0-16,0 2 0 16,0-2 0-16,2-5 0 15,7-5 0-15,4-8 0 16,8-10-66-16,3-12-20 15,8-9-19-15,1-15 14 16,0 0 56-16,3-29 35 16,-3-19 11-16,-2-16 23 0,1-29-19 15,-8 3 17-15,-4-4-2 16,-6 4-20-16,-10 30 35 16,-2 8 36-16,-2 22-10 15,0 16-17 1,0 14-54-16,0 5 0 0,0 34 0 15,-2 19 0-15,0 18 0 16,2 12 0-16,0 3 0 16,0-5 0-16,0-8 0 15,0-16 0-15,2-14 0 16,0-15 0-16,-2-18 0 16,0-8 0-16,2-7 0 0,-2-7 0 15,2-21 0-15,1-12 0 16,1-4 0-1,1 2 0-15,-1 10 0 0,1 14 0 16,1 12 0-16,8 6 0 16,6 4 0-16,11 20 0 15,4 8 0-15,8 6 0 16,-1 2 0-16,1 0 0 16,-3-4 0-16,-2-10 0 15,-5-7-14-15,-2-14-4 16,-2-5 17-16,-4-1 1 15,-3-26 4-15,0-11 14 16,-2-8-7-16,-5-10-11 16,-1-4 0-16,-7 4 0 0,-3 5 0 15,-4 11 0-15,0 14 0 16,0 12 0-16,-6 10 0 16,-5 4 0-16,-3 12 0 15,-5 27 0-15,0 11 0 16,1 10 0-16,7 4 0 15,11-2 0-15,0-6 0 16,16-9 0-16,18-11 0 16,6-14-38-16,1-12 23 15,5-10 5-15,-4-8 10 0,-5-27 18 16,-2-11 3-16,-10-10 3 16,-6-8-24-16,-9 2 0 15,-5 6 0 1,-5 12 0-16,0 12 0 0,-2 14 0 15,-7 10 0-15,2 8 0 16,1 0 0-16,2 1 0 16,-2 17 0-16,6 5 0 15,0 4 0-15,8 2 0 16,16 1 0-16,5 0 0 16,4-2 0-16,0-2 0 15,-6-2 0-15,-9 0 0 16,-9 0 0-16,-9 2 0 0,0 0 0 15,0 0 0 1,-9-3 0-16,5-5 0 0,4-5 0 16,0-7 0-16,27-6 0 15,15 0-12 1,12-21-93-16,17-41-230 0,-11 3-426 16,-18 1-525-16</inkml:trace>
  <inkml:trace contextRef="#ctx0" brushRef="#br0" timeOffset="3608.58">6650 4696 1109 0,'0'0'897'16,"0"0"-428"-16,0 0-131 15,0 0-44-15,0 0-79 16,0 0-69-16,0 0-68 16,165-36-27-16,-103 22-51 15,3-2-73-15,7-4-180 16,-16 2-414-16,-25 4-477 0</inkml:trace>
  <inkml:trace contextRef="#ctx0" brushRef="#br0" timeOffset="3840.55">6270 4389 2968 0,'0'0'736'0,"0"0"-553"0,0 0-32 16,0 0-151-16,0 0-136 16,0 0-677-16</inkml:trace>
  <inkml:trace contextRef="#ctx0" brushRef="#br0" timeOffset="5011.39">9645 4816 1373 0,'0'0'582'16,"0"0"-270"-16,0 0 4 15,0 0-19-15,0 0-40 0,0 0 5 16,0 0-22-16,-36-16-37 16,36 7-65-16,0-6-62 15,0-3-36-15,0-2-40 16,2 0 0-16,9 2 0 16,5-2 0-16,7 4 0 15,4 4 0 1,4 4 0-16,6 8 0 0,1 0 0 15,0 14 0-15,-3 22 0 0,0 12 0 16,-7 10 0 0,-6 6 0-1,-6 3-17-15,-7-5-2 0,-5-12-16 0,-4-10 13 16,0-12 20-16,0-10-1 16,0-10 3-16,0-8 26 15,0 0 11-15,0-14-2 16,0-20-35-16,0-14 0 15,0-8 0-15,0-4 0 16,11 6 0-16,1 7 0 16,-2 17 0-16,-3 12 0 15,0 10 0 1,2 8 0 0,2 0 0-16,7 23 0 0,1 10 0 15,4 10 0 1,-3 3 0-16,-2 0 0 0,-7-2 0 15,-4-8-18-15,-5-10 6 16,-2-8-14-16,0-10 17 16,2-8 9-16,0 0 8 15,8-24 25-15,3-20-29 16,7-12 2-16,2-11-9 16,3 3 9-16,-1 10-6 15,-1 14 11-15,-6 16-11 16,1 12 0-16,-3 12 0 15,6 0 0-15,4 24 0 0,1 16 0 16,-2 10 0-16,-1 11 0 16,-5 3 0-16,-7-4 0 15,-5-6 0-15,-1-12 0 16,-5-12 0-16,3-10 0 16,-1-14-45-16,4-14-77 15,3-20-140-15,-5-10-594 0</inkml:trace>
  <inkml:trace contextRef="#ctx0" brushRef="#br0" timeOffset="6179.18">11196 4614 1428 0,'0'0'568'0,"0"0"-253"15,0 0 235-15,0 0-249 0,0 0-80 16,0 0-50 0,0 0-18-16,-29-22-48 0,29 22-36 15,0 0-16-15,0 0-4 16,0 0-23-16,4 8-17 15,18 8 19-15,12 4-16 16,12 4 5-16,10 2-13 16,11-2-2-16,6 0-4 15,-3-4-10-15,-5-2 3 16,-17-6 3-16,-15-4-9 16,-12-2 15-16,-13-4-1 15,-6 0 1-15,-2 1 11 16,0 1 3-16,-6 3-7 15,-19 9 3-15,-10 11-9 16,-11 6 6-16,-10 10-7 0,-7 3 0 16,-1 0 10-16,1-2-10 15,10-4 0-15,9-8 0 16,12-8 0-16,10-6 0 16,13-8 0-16,4-6 0 15,5-4-92-15,29 0-274 16,10-18-508-16,2-2-421 0</inkml:trace>
  <inkml:trace contextRef="#ctx0" brushRef="#br0" timeOffset="6430.7">11870 5047 2136 0,'0'0'947'15,"0"0"-572"-15,0 0-69 16,0 0-161-16,0 0-92 15,0 0-20-15,0 0-3 16,-19 22-17-16,-15 8 45 16,-11 6-58-16,-11 6 0 15,-8 2 0-15,-1-1 0 16,3-3 0-16,6-6 0 16,12-6 0-16,11-6 0 15,10-8 0-15,10-4 0 0,9-6-17 16,4-4-55-16,0 0-108 15,48-20-166-15,2-10-275 16,4-4-359-16</inkml:trace>
  <inkml:trace contextRef="#ctx0" brushRef="#br0" timeOffset="7011.22">12318 4640 1540 0,'0'0'788'0,"0"0"-402"16,0 0 81-16,0 0-206 16,0 0-72-16,0 0-80 15,0 0-37-15,30-86-25 16,1 71-23-16,9 6-14 15,9 0-9-15,-1 5-1 16,2 4-2-16,-6 0-4 16,-10 0 6-16,-10 13-12 15,-10 9 6-15,-10 6-3 0,-4 10 9 16,-14 6 11-16,-21 6-11 16,-12 2 0-16,-11 0-1 15,-4-1 2-15,2-5-1 16,2-6 1-16,12-4 32 15,9-8 11-15,16-10-11 16,9-6 4-16,12-6-8 16,0-4-22-16,4-2 4 15,23 0 20-15,14 0-31 16,11 0 0-16,18-2 0 16,8-8 0-16,2 0 0 15,-7 0 0-15,-10 2 0 16,-12 0 0-16,-13 2 0 0,-13 2 0 15,-8 0 0 1,-7 2 0-16,-6 0 0 0,-4 2 0 16,2-2 0-16,0 2 0 15,0 0-56-15,-2 0-322 16,0 0-451-16,0 0-492 0</inkml:trace>
  <inkml:trace contextRef="#ctx0" brushRef="#br0" timeOffset="7900.6">14446 4668 1694 0,'0'0'655'0,"0"0"-333"16,0 0 11-16,0 0-126 0,0 0-65 16,0 0 2-16,0 0-2 15,-27-90-19-15,-6 90-54 16,-9 8-57-16,-5 22 0 16,3 12-6-16,3 10 0 15,15 4-4 1,14 1-2-16,12-9-6 15,12-9 5-15,26-13-14 16,8-15-3-16,3-11 12 0,-2-8 6 16,-7-26 14-1,-11-11-4-15,-11-6 40 0,-11-2 4 16,-5 3 7-16,-2 8 23 16,0 12-84-16,0 8 0 15,0 10 0-15,-2 6 0 16,2 4 0-16,0 2 0 15,0 0 0-15,9 4 0 16,8 12 0-16,8 8 0 16,4 6 0-16,2 10 0 15,-2 6 0-15,0 7 0 16,-9 2 0-16,-5-2 0 16,-6-7-80-16,-6-8 13 15,-3-12 16-15,0-10 24 0,0-12 27 16,0-4 42-16,0-6 69 15,0-24-39-15,7-10-72 16,10-9 0-16,8-5 0 16,6 0 0-16,4 4 0 15,6 10 0-15,-3 8 0 16,-1 10 0-16,-5 8 0 16,-6 8 0-16,-5 4 0 15,-8 2 0-15,-5 0 0 16,9 14-165-16,-5 4-301 15,2-2-532-15</inkml:trace>
  <inkml:trace contextRef="#ctx0" brushRef="#br0" timeOffset="8497.26">15736 4676 1920 0,'0'0'830'0,"0"0"-337"16,0 0-221-16,0 0-105 15,0 0-97-15,0 0 1 16,127-98 26-16,-89 88-19 15,-5 8-10-15,-2 2-38 16,-2 0-30-16,-2 20 0 16,0 16 0-16,-4 10 0 15,-6 12 0-15,-3 7 0 16,-5-4 0-16,-7-3 0 16,-2-7 0-16,0-11 0 0,0-12 0 15,-5-10 0-15,-1-10 0 16,4-8 0-16,2 0 0 15,0-18 0-15,0-16 0 16,6-12 0-16,15-11 0 16,0-2 0-1,6 2 0-15,-2 7 0 0,-1 10 0 16,-4 12 0-16,0 10 0 16,-4 10 0-16,4 6 0 15,0 2 0-15,5 8 0 16,4 18 0-16,0 8 0 0,-5 10 0 15,-4 6 0-15,-7 5 0 16,-6-3 0-16,-4-2 0 16,-3-4 0-16,0-10 0 15,0-8 0-15,0-16-174 16,2-8-468-16,0-4-606 0</inkml:trace>
  <inkml:trace contextRef="#ctx0" brushRef="#br0" timeOffset="8907.44">16696 4417 2235 0,'0'0'728'0,"0"0"-218"0,0 0-224 16,0 0-115-16,0 0-112 15,0 0-59-15,0 0-2 16,40 31 2-16,-3 5 3 16,7 4-3-16,7 4 0 15,8-4 0-15,3-4-6 16,-2-8-14-16,-3-10 15 0,-7-8 5 16,-13-4 6-16,-8-6 11 15,-11 0 7-15,-11 0 27 16,-5 0-12-16,-2 0-39 15,0 0 0-15,-6 4 0 16,-19 10 0-16,-11 8 0 16,-11 8 0-1,-6 4 0-15,-2 5 0 0,-1-3 0 16,4-3 0-16,10-2-26 16,9-5-61-16,10-6-87 15,23-6-183-15,0-4-508 0,25-6-537 16</inkml:trace>
  <inkml:trace contextRef="#ctx0" brushRef="#br0" timeOffset="9142.17">17367 4885 2282 0,'0'0'883'0,"0"0"-302"15,0 0-332-15,0 0-148 16,0 0-101-1,0 0 0-15,0 0 0 0,-95 38 0 16,47 2 0-16,-2 4 0 0,-4 0 0 16,0 0 0-16,6-2 0 15,5-8 0-15,7-3 0 16,10-8-48-16,3-6-122 16,14-11-212-1,5-6-458-15,4 0-416 0</inkml:trace>
  <inkml:trace contextRef="#ctx0" brushRef="#br0" timeOffset="9809.62">17783 4566 1570 0,'0'0'366'0,"0"0"-35"16,0 0-83-16,0 0-8 16,0 0-36-16,0 0-45 0,0 0-8 15,-37-64-22 1,43 46 13-16,8-3-4 0,7 1-27 15,0 0-42 1,6 4-10-16,0 2-19 0,4 6-1 16,0 8-25-16,0 0-13 15,1 0 1-15,-3 18-2 16,-5 9-1-16,-6 6-16 31,-7 7-35-31,-11 7 8 0,0 3 11 16,-16 2 17-16,-11-2 4 15,-8 2-1-15,-5-4 13 16,-5-4 0-16,-1-4 0 16,-1-3 11-16,2-7 13 15,6-6 3-15,10-6 9 0,8-6-9 16,13-6-2-16,5-4-4 16,3-2-13-16,0 0 19 15,20 0 38-15,13 0-65 16,19-8 0-16,12-4 0 15,15-2 0-15,8 0 0 16,1 0 0-16,-3 4 0 16,-9-1 0-16,-13 6 0 15,-17-1 0-15,-15 2 0 16,-13 1 0-16,-11 2 0 0,-5 1 0 16,-2 0 0-16,0 0 0 15,0 0 0-15,0 0-47 16,4 0-260-16,10 0-434 15,1-4-481-15</inkml:trace>
  <inkml:trace contextRef="#ctx0" brushRef="#br0" timeOffset="9967.39">19021 4929 1060 0,'0'0'1884'0,"0"0"-1357"16,0 0-399-16,0 0-59 16,0 0-69-16,0 0-638 0</inkml:trace>
  <inkml:trace contextRef="#ctx0" brushRef="#br0" timeOffset="104503.33">1689 6436 2335 0,'0'0'376'16,"0"0"-299"-16,0 0-58 16,0 0-19-16,0 0 0 15,0 0 1-15,26 25 31 16,-21-25 38-16,-3-2 20 16,0-16 58-16,-2-6-57 15,0-4 30-15,0-1-26 16,-13 5-17-16,-7 4 12 15,-5 10-30-15,-8 8-15 16,-7 2-36-16,-10 28-9 16,-1 21-6-16,-2 20 1 15,2 28 5-15,11 23 18 16,15-5-5-16,19-17 4 0,6-16-4 16,29-22-7-16,17-4-5 15,18-3-1-15,15-24 0 16,10-22 14-16,0-7-14 15,-1-32-9-15,-9-17 9 16,-17-9 0 0,-14 0 0-16,-17 6 7 0,-18 10-5 15,-9 12 67-15,-4 18 10 16,0 12-2-16,-11 8-36 16,-9 32-40-16,3 16-2 15,0 14-4-15,13 2-3 0,4-3 7 16,18-11 1-16,22-18-27 15,6-20-6-15,6-18 11 16,-5-2 11-16,-9-32 10 16,-13-15 1-16,-17-8 6 15,-8-6 3-15,-14 3 18 16,-21 6 12-16,-3 10 10 16,-2 14-49-16,7 10 0 15,8 10 0 1,11 4 0-16,10 2 0 0,4 0 0 0,0 0 0 15,10-2 0-15,11-3 0 16,11 0 0-16,6-1 0 16,6 4 0-16,0 4 0 15,1 0 0-15,-3 10 0 16,-8 17 0 0,-5 12 0-16,-7 9 0 0,-3 4 0 15,-6 6 0-15,-5-3 0 16,-4-8 0-16,2-8 0 15,-4-15 0-15,2-12 0 16,3-12 0-16,4-6 0 16,5-32 0-16,6-17 0 15,7-11 0 1,-1-6 0-16,1 6 0 0,-2 14 0 0,-9 15 0 16,-5 19 0-16,-3 14 0 15,-4 4 0-15,3 21 0 16,5 15 0-16,3 12 0 15,6 6 0-15,6 0 0 16,2-6 0 0,2-10 0-16,3-13 0 0,-1-17 0 15,1-8 0-15,-3-15 0 16,-2-23-41-16,0-36-137 16,-6 8-365-16,-9 6-400 0</inkml:trace>
  <inkml:trace contextRef="#ctx0" brushRef="#br0" timeOffset="105038.46">3346 6709 1068 0,'0'0'509'0,"0"0"-205"15,0 0 193-15,0 0-154 16,0 0 10-16,0 0-37 16,0 0-157-16,-74-78-95 15,53 110 4-15,2 4-5 16,11 3 7-16,8-3-8 16,0-4-8-16,6-2-14 15,21-4-20-15,4-4 1 16,3-2-4-16,3 0-16 15,-1 0-2-15,-3 4-8 16,-8 2-13-16,-9 4-2 16,-16 5-24-16,0 1 0 15,-23 0 6-15,-16 1-9 0,-11-2 19 16,1-9 2-16,2-10 12 16,12-12 18-16,12-4 1 15,21-27 11-15,2-17-1 16,29-10-10-16,20-6 0 15,16-2-1-15,6 6 1 16,7 8-1-16,-2 15-14 16,-9 14 5-16,-11 16 9 15,-15 3 1-15,-14 25 35 16,-13 11 27-16,-7 8-10 16,-3 2-25-16,-2-6-28 15,5-6-75-15,1-10-39 16,8-12-128-16,3-12-6 0,7-24-77 15,-6-14-400-15,-4-6-464 16</inkml:trace>
  <inkml:trace contextRef="#ctx0" brushRef="#br0" timeOffset="105164.16">3914 6561 2744 0,'0'0'802'0,"0"0"-469"16,0 0-169-1,0 0-164-15,0 0-361 0,0 0-779 0</inkml:trace>
  <inkml:trace contextRef="#ctx0" brushRef="#br0" timeOffset="105975.18">4460 6811 2338 0,'0'0'521'0,"0"0"-136"15,0 0 83 1,0 0-304-16,0 0-58 0,0 0-25 16,0 0-48-16,-74-94-33 15,36 122 0-15,-3 12 0 16,1 9 0-16,9 5 0 15,12-2 0-15,19-6 0 16,0-12 0-16,36-14-9 16,15-20 3-16,12-6 5 15,1-36 1-15,-1-18 0 16,-10-12 0-16,-13-13 16 16,-13-5-16-16,-14-2 0 15,-11 4 0-15,-2 12 0 0,0 19 0 0,-11 27 0 16,-5 26 0-16,3 11 0 15,-5 39 0-15,3 24 0 16,1 12 0-16,10 10 0 16,4-3 0-16,7-7 0 15,24-14 0-15,9-16 0 16,9-18 0-16,2-18 0 16,1-16 0-16,-6-2 0 15,-5-28 0 1,-6-12 0-16,-8-10 0 15,-7-9 0-15,-4-4 0 16,-6 2 0-16,-5 15 0 16,-5 18 0-16,0 24 0 15,0 10 0-15,-7 42 0 16,-1 22 0-16,1 16 0 16,7 5 0-16,0-7 0 15,26-12 0-15,13-22 0 16,9-24-14-16,4-24-10 15,-1-8 24-15,-2-36 0 16,-8-12 38-16,-10-6-38 16,-10-2 0-16,-5 6 0 0,-5 11 0 15,-4 18 0 1,-5 14 0-16,0 15 0 0,1 0 0 16,1 25 0-16,7 11 0 15,5 8 0-15,4 4 0 16,4-4 0-16,3-8 0 15,0-8 0-15,0-12 0 16,-1-12 0-16,-4-4 0 16,1-24-50-16,-6-8-401 15,-5-2-665-15</inkml:trace>
  <inkml:trace contextRef="#ctx0" brushRef="#br0" timeOffset="107141.61">6677 7056 1239 0,'0'0'800'16,"0"0"-275"-16,0 0-35 15,0 0-180-15,0 0-96 16,0 0-52-16,0 0-31 16,7 0-16-16,-3 0-5 0,5 0-110 15,7-2 0-15,8-18 0 16,8-12 0-16,5-12 0 16,1-16 0-16,3-27 0 15,-13 1 0-15,-8-8 0 16,-6 4 0-16,-14 24 0 15,0 5 0 1,0 25 0-16,0 22 0 0,-12 14 0 16,-3 39 0-16,-5 47 0 15,-1 34 0-15,8 2 0 16,9-15 0-16,4-31 0 0,0-24 0 16,23 0 0-16,8-2 0 15,11-8 0-15,7-21 0 16,4-21 0-16,-1-11 0 15,-6-32 0-15,-8-20 0 16,-4-31 0-16,-9-30 0 16,-8 7 0-16,-9 17 0 15,-2 26 0-15,-6 41 0 16,0 18 0-16,0 15 0 16,0 11 0-16,-8 60 0 15,0 35 0-15,3 1 0 0,3-9 0 16,2-18 0-16,0-26 0 15,9-4 0-15,7-7 0 16,-3-20 0-16,3-19 0 16,-1-4 0-16,1-26 0 15,3-16 0 1,2-8 0-16,-1 0 0 0,-2 8 0 16,-8 16 0-16,0 14 0 15,-1 12 0-15,-1 9 0 16,10 24 0-16,5 11 0 15,8 2 0-15,7 0 0 0,8-8 0 16,8-11 0-16,4-16 0 16,2-11 0-16,-4-1 0 15,-5-28 0-15,-9-11 0 16,-6-10 0-16,-11-6 0 16,-8-6 0-16,-7 4 0 15,-8 9 0-15,-2 19 0 16,0 19 0-16,-12 11 0 15,-7 21 0 1,-4 26 0-16,7 13 0 0,7 4 0 16,9 0 0-16,12-8 0 15,28-12 0-15,11-18 0 0,6-18 0 16,-1-8-185-16,-13-50-287 16,-19-4-151-16,-24-4-274 0</inkml:trace>
  <inkml:trace contextRef="#ctx0" brushRef="#br0" timeOffset="107298.06">6893 6463 643 0,'0'0'2566'16,"0"0"-1996"-16,0 0-436 0,0 0 49 15,131 0-183-15,-6 0 0 16,-13-10 0-16,-10-2-632 0</inkml:trace>
  <inkml:trace contextRef="#ctx0" brushRef="#br0" timeOffset="107764.51">9364 6392 2056 0,'0'0'711'0,"0"0"-361"16,0 0-24-16,0 0-60 16,0 0-101-16,0 0 57 15,47 167-222-15,-23-17 0 16,1 27 0-16,-3 5 0 15,-1-11 0-15,-6-31 0 16,-2-31 0-16,-2-29 0 16,-8-28 0-16,-1-18 0 15,-2-6 0-15,0-10 0 16,-5-14 0-16,-19-12-81 16,-20-84-500-16,5 3-343 15,1-7-266-15</inkml:trace>
  <inkml:trace contextRef="#ctx0" brushRef="#br0" timeOffset="107969.03">9329 6792 2268 0,'0'0'826'0,"0"0"-521"0,0 0-18 15,120-39-115-15,-58 39-73 16,5 0-43-16,2 4-14 0,-11 14-23 16,-13 9-18-1,-19 7-1-15,-17 6-6 0,-9 6 6 16,-26 4-1-16,-26-2-9 15,-6-2 9-15,-4-8-26 16,6-10-81-16,20-14-81 16,17-7-159-16,19-7-501 0</inkml:trace>
  <inkml:trace contextRef="#ctx0" brushRef="#br0" timeOffset="108504.15">10326 6724 2148 0,'0'0'610'0,"0"0"-281"15,0 0-19-15,-15-107-85 16,-5 91-63-16,-7 14-53 16,-9 2-58-16,-3 22-51 15,-4 24 8-15,3 12-7 16,9 10-1-16,13 3 5 15,15-7-5-15,3-10-9 16,21-14 7-16,14-16-21 0,8-16 23 16,-1-8 14-1,-2-14-13-15,-7-18 5 0,-4-8 17 16,-8-4 16-16,-5 0 9 31,-5 2-7-31,-5 11-41 0,-4 12 0 0,-2 10 0 16,0 9 0-16,2 3 0 15,-2 25 0-15,7 12 0 16,2 4 0-16,6 0 0 16,6-4 0-1,4-12 0-15,1-10 0 16,3-16 0-16,0-2 0 0,5-18 0 16,-1-14 0-16,1-10 0 0,-1-2 0 15,-2 0 0-15,-6 9 0 16,-6 12 0-16,-7 14 0 15,-3 9 0-15,1 5 0 16,4 25 0-16,4 8 0 16,8 4 0-16,6 2 0 15,5-6 0-15,6-10 0 16,6-12-27-16,-2-16-102 31,-1-20-155-31,-7-16-291 0,-18-4-467 0</inkml:trace>
  <inkml:trace contextRef="#ctx0" brushRef="#br0" timeOffset="109341.93">11213 6164 1084 0,'0'0'1352'16,"0"0"-684"-16,0 0-145 0,0 0-355 15,0 0-126 1,0 0-6-16,-2 106 40 0,2-30-5 16,0 13 5-1,0 3-76-15,2 2 0 0,0-4 0 16,7-8 0-16,3-10 0 16,7-9 0-16,6-17 0 15,4-16 0-15,9-14 0 16,2-16 0-16,5-2 0 15,0-26 0-15,-1-14 0 16,-4-8 0-16,-4-2 0 16,-3-1 0-16,-9 7 0 15,-8 14 0-15,-7 12 0 0,-7 14 0 16,-2 6 0-16,0 8 0 16,0 22 0-16,0 13 0 15,0 7 0-15,2 0 0 16,14-4 0-16,7-10 0 15,8-8 0-15,9-12 0 16,4-14 0-16,3-2 0 16,-1-18-59-16,-3-14-104 15,-7-10 1-15,-7-12 39 16,-2-14 49-16,-3-27 32 0,0-27 23 16,-1 5 19-16,-5 13 7 15,-7 24 46-15,-5 36 52 16,-4 12 106-16,-2 8 55 15,0 24-266-15,0 6 0 16,-6 36 0-16,-7 22 0 16,-1 18 0-16,3 8 0 15,7 3 0-15,4-5 0 16,0-8 0-16,4-12 0 16,17-9 0-16,7-17 0 15,6-12 0-15,8-14 0 16,4-14 0-16,6-2 0 0,2-16 0 15,1-18 0-15,-4-6 0 16,-6-6 0-16,-7-3 0 16,-11 5 0-16,-12 2 0 15,-8 8 0-15,-7 8 0 16,0 8 0-16,-9 14 0 16,-11 4 0-16,-9 22 0 15,-2 20 0-15,0 12 0 16,6 5 0-16,13-4 0 15,12-4 0-15,12-13 0 16,28-12 0-16,14-14 0 16,6-12 0-16,2-12-170 0,-2-52-178 15,-15 3-178-15,-21-2-364 16</inkml:trace>
  <inkml:trace contextRef="#ctx0" brushRef="#br0" timeOffset="109513.03">12227 6385 1729 0,'0'0'800'16,"0"0"-336"-1,0 0-130-15,0 0-195 0,136-11-133 0,-60-3-6 16,1-10-83 0,-9-21-180-16,-20 0-462 0,-25 5-469 0</inkml:trace>
  <inkml:trace contextRef="#ctx0" brushRef="#br0" timeOffset="109648.13">12044 6106 738 0,'0'0'1992'0,"0"0"-1458"15,0 0-277-15,0 0-257 0,0 0-431 16,0 0-1117-16</inkml:trace>
  <inkml:trace contextRef="#ctx0" brushRef="#br0" timeOffset="109842.93">11060 6404 2311 0,'0'0'954'0,"0"0"-594"0,0 0-26 15,0 0-197-15,118-15-137 16,-58 3 0-16,7-2 0 16,6 0 0-16,34 1 0 15,-18 4-356-15,-13 2-972 0</inkml:trace>
  <inkml:trace contextRef="#ctx0" brushRef="#br0" timeOffset="111209.23">13881 6862 1672 0,'0'0'729'16,"0"0"-161"-16,0 0-97 16,0 0-179-16,0 0-143 15,0 0-109-15,104-128-25 0,-52 57-7 16,0-9-7-16,-2-4 15 15,-13 2-16-15,-10 10 5 16,-13 15-5-16,-14 19 0 16,0 18 18-16,-25 18-18 15,-6 2-16-15,0 18 7 16,2 12-12-16,11 8 9 16,16 0-28-16,2 1 2 15,22-5 5-15,20 0-1 16,12-2 34-16,6-4 4 15,-4-2-4-15,-8 0 0 16,-11-2 0-16,-16 2-5 16,-16 0 4-16,-5 2-7 15,-13 2 6-15,-18-1-20 0,-9-6-25 16,-1-2 4-16,6-7-13 16,8-9 17-16,14-5 39 15,11 0 0-15,2 0 39 16,19-12-11-16,22-9-28 15,13-8 0-15,12-3 1 16,12-4-1-16,4-4 7 16,-1 0-7-16,-12 0-4 15,-15 2 4-15,-19 1 7 16,-20 8 47-16,-13 4 38 0,-2 7-14 16,-6 9-36-16,-14 9-35 15,-6 0-7-15,-7 22-10 16,2 15-11-1,5 12 21-15,10 7 14 0,12 0 2 16,4-4-2-16,20-8-14 16,20-12-1-16,16-15 1 15,9-17 8-15,6-4 1 0,-5-33-8 16,-8-13 6-16,-8-14 5 16,-17-24-10-1,-10-25 16-15,-15 9 9 0,-8 10 7 16,0 24 19-16,0 30-53 15,-8 8 0-15,-4 10 0 16,3 22 0-16,1 8 0 16,-4 38 0-16,3 22 0 15,1 14 0-15,5 12 0 16,3-1 0-16,3-5 0 16,18-10 0-16,10-14 0 0,10-14 0 15,8-17 0-15,2-15 0 16,5-18 0-1,0 0 0-15,-3-29 0 0,-6-11 0 16,-7-10 0-16,-7-6 0 16,-6 0 0-1,-9 4 0-15,-9 10 0 0,-7 11 0 32,-2 12 0-32,0 8 0 15,-6 11 0-15,-8 0 0 0,-2 17 0 16,6 13 0-16,4 3 0 15,6 6 0-15,6-1 0 16,27 0 0-16,11-2 0 16,6-4 0-16,0-2 0 15,-7-2 0-15,-10-3 0 16,-10-2 0-16,-17 1 0 16,-6 1 0-16,-2 1 0 15,-22-1 0-15,-8 0 0 16,-5-3 0-16,-6-4 0 0,1-2 0 15,-1-8 0-15,3-8 0 16,-10-18-62-16,11-16-442 16,10-12-669-16</inkml:trace>
  <inkml:trace contextRef="#ctx0" brushRef="#br0" timeOffset="111398.93">15393 6266 2140 0,'0'0'1139'0,"0"0"-590"0,0 0-281 16,0 0-268-1,140-2 0-15,-70 2 0 0,-3 0 0 16,-7 0 0-16,-12 0 0 16,-16 0 0-16,-19 0-281 15,-10 6-343-15,-3 2-433 0</inkml:trace>
  <inkml:trace contextRef="#ctx0" brushRef="#br0" timeOffset="111907.29">16875 6186 2290 0,'0'0'837'16,"0"0"-348"-16,0 0-180 16,0 0-138-1,0 0-171-15,0 0 0 0,0 0 0 16,46 94 0-16,-9-28 0 15,5 9 0-15,5 5 0 16,1-2 0-16,4-6 0 16,-8-8 0-16,-6-9 0 15,-7-15 0-15,-11-10 0 0,-13-16 0 16,-7-10-26-16,-11-8-179 16,-16-18-339-16,0-10-665 0</inkml:trace>
  <inkml:trace contextRef="#ctx0" brushRef="#br0" timeOffset="112143.81">17318 6218 2140 0,'0'0'747'16,"0"0"-171"-16,0 0-215 16,0 0-89-16,0 0-272 15,0 0 0-15,0 0 0 16,-67 4 0-16,36 52 0 0,-9 18 0 15,-9 10 0 1,-7 11 0-16,-1-1 0 0,3-2 0 16,3-7 0-16,11-13 0 15,9-12 0-15,8-18 0 16,14-14 0-16,9-18-188 16,9-22-155-16,18-20-218 15,8-10-514-15</inkml:trace>
  <inkml:trace contextRef="#ctx0" brushRef="#br0" timeOffset="112633.6">18570 6752 2263 0,'0'0'922'16,"0"0"-612"-16,0 0 45 15,0 0-211-15,0 0-100 0,0 0-25 16,0 0-19-16,-129-89 0 16,84 45 39-16,-1-10-39 15,3-10 0-15,8-6 0 16,11-9 0-16,14 1 0 15,10 4 0-15,2 8 0 16,23 7 0-16,6 16 0 16,3 8 0-16,-1 13 0 15,-4 10 0-15,0 10 0 16,-9 2 0-16,-7 14 0 16,-10 18 0-16,-3 15 0 0,-24 9 0 15,-21 6-12-15,-13 2 10 16,-9-2-4-16,-2-6 5 15,5-10 0-15,10-5 1 16,14-11 22-16,15-10-22 16,17-6 0-16,8-8 0 15,8-2 0-15,28-4 0 16,18 0 0-16,14 0 0 16,13-20 0-16,7-7-45 15,33-27-206-15,-22 4-317 16,-18 4-277-16</inkml:trace>
  <inkml:trace contextRef="#ctx0" brushRef="#br0" timeOffset="112869.98">18840 5871 2284 0,'0'0'817'0,"0"0"-214"15,0 0-211-15,0 0-392 16,0 0 0-16,0 0 0 15,0 0 0-15,47 40 0 16,-7 15 0-16,7 4 0 16,6 2 0-16,3-7 0 0,-1-10-105 15,-3-14-105-15,-7-14-74 16,-1-16-245-16,-13-20-112 16,-4-8-325-16</inkml:trace>
  <inkml:trace contextRef="#ctx0" brushRef="#br0" timeOffset="113105.18">19406 5883 1128 0,'0'0'882'16,"0"0"-250"-16,0 0 1 16,0 0-304-16,0 0-179 15,0 0-126-15,0 0-1 16,-52 87 29-16,24-1-8 0,-6 30-8 16,3-6 7-1,5-10-25-15,3-14-9 0,3-19-1 16,1 3-8-16,-2-2-1 15,5-12 0-15,3-14 2 16,7-13-2-16,1-11-22 16,5-8-154-16,0-10-202 15,11 0-450-15,9-10-408 0</inkml:trace>
  <inkml:trace contextRef="#ctx0" brushRef="#br0" timeOffset="113247.56">19832 6702 1829 0,'0'0'1192'0,"0"0"-951"16,0 0-214-16,0 0-27 16,0 0-997-16</inkml:trace>
  <inkml:trace contextRef="#ctx0" brushRef="#br0" timeOffset="116239">1871 8193 1418 0,'0'0'313'0,"0"0"-155"16,42-102-9-16,-26 58-80 15,-3 5-29-15,-8 10 81 16,-5 3 69-16,0 8 29 16,-25 4-30-16,-11 6 10 15,-8 8-84-15,-7 0-28 0,-1 5-20 16,6 16 13-16,4 7-17 15,11 4-21-15,8 4-9 0,15 0 7 16,8 2-20-16,0-2-19 16,21 2-1-16,12 2 8 15,15 0-7-15,3 3 6 16,2 2-7-16,1 4-11 16,-7-1-19-16,-14 4-6 15,-15-2 18-15,-18-2 0 16,-5-4 14-1,-35-4 4-15,-13-5 7 0,-10-9 5 16,-3-11 11-16,1-8 2 16,9-7 8-16,14 0 30 15,15-7 8-15,14-11 26 0,13-1-35 16,0-6-52-16,29-3-10 16,16-2-40-1,13 0-46-15,8 2-19 0,5 4-15 16,0 2-15-16,-1 0 11 15,-7 2 55-15,-13 2 57 16,-7-2 11-16,-14 2 1 16,-9 2 30-16,-7 2 30 15,-6 4 53 1,-3 6-8-16,-4 2-21 16,0 2-39-16,0 4-45 0,2 18-21 0,3 14 20 15,4 12 2-15,2 6-3 16,4 2-2-16,6-3-4 31,1-12 8-31,3-9-21 0,1-17 21 16,1-15 0-16,-1-2 15 15,1-30 56-15,-2-13 22 0,-2-7-9 16,-8-2-18-16,-1 8-41 16,-8 12-7-16,1 12-4 15,-3 18-7-15,0 4-7 16,6 12-25-16,3 22 22 15,2 6 2-15,3 6 2 16,0 0-1-16,2-6 0 0,-2-11-31 31,-3-10 23-31,-3-10-16 0,-1-9 24 0,-3-2 5 32,4-23 13-32,-1-7-6 0,3-4-11 0,-1 2 7 31,0 6 2-31,-4 10-10 0,0 14-7 15,2 4-2 1,3 16 9-16,3 20 16 16,3 5-4-16,3 0-12 15,0-2-44-15,0-17-186 16,-5-12-397-16,-9-10-337 0</inkml:trace>
  <inkml:trace contextRef="#ctx0" brushRef="#br0" timeOffset="116364.9">2435 8159 3078 0,'0'0'631'15,"0"0"-396"-15,0 0-83 16,0 0-152-16,0 0 0 16,0 0 0-16,0 0-182 0,78 58-837 15</inkml:trace>
  <inkml:trace contextRef="#ctx0" brushRef="#br0" timeOffset="116933.79">3473 8279 1787 0,'0'0'760'16,"0"0"-202"-16,0 0-41 16,0 0-356-16,0 0-100 15,0 0-25-15,-147 111 21 16,116-53-25-16,6 6-1 16,10 0 19-16,15-2-19 15,0-5-16-15,17-12-15 16,21-10 0-16,11-15 0 0,16-14 0 15,7-6 0 1,7-14 0-16,4-18 0 0,-5-10 0 16,-9-7 0-1,-14-5 0-15,-12 0 0 0,-18 0 0 16,-12 2 0-16,-13 10 0 16,0 6 0-16,-20 10 0 15,-7 12 0-15,-7 11 0 16,1 3 0-16,-2 27 0 15,3 18 0-15,10 12 0 16,9 5 0-16,13-2 0 16,2-5 0-16,34-12 0 0,13-13 0 15,11-16 0 1,5-14 0-16,-5 0 0 16,-10-18 0-16,-11-8 0 0,-17 1 0 15,-11 0 0-15,-11 7 0 16,0 8 0-16,-16 10-68 15,-8 10-483-15,0 11-789 0</inkml:trace>
  <inkml:trace contextRef="#ctx0" brushRef="#br0" timeOffset="118076.25">5636 8117 1850 0,'0'0'360'16,"0"0"-28"-16,0 0 250 15,30-124-291-15,-26 92-41 0,0 6-98 16,-2 9-20 0,0 7-39-16,-2 10-39 15,0 0-54-15,0 19 0 0,0 22 0 16,0 24 0 0,0 15 0-16,0 12 0 0,0 6 0 15,3 0 0-15,2-7 0 16,1-13 0-16,1-16-71 15,1-22-136-15,4-23-150 16,19-39-311 0,-2-25 80-16,3-13-293 0</inkml:trace>
  <inkml:trace contextRef="#ctx0" brushRef="#br0" timeOffset="118406.02">6156 7967 1536 0,'0'0'909'0,"0"0"-241"0,0 0-286 16,0 0-79-1,0 0-151-15,0 0-86 0,0 0-26 16,-100 146 0-16,57-96-40 16,-8 0 0-16,-7-2 0 15,-2-3-21-15,2-11-27 16,6-10-15-16,15-10 36 16,14-9 27-16,15-5 10 15,8 0 32-15,0-1 17 0,8-16-28 16,13 3-26-1,3 1-5-15,3 4-2 0,6 9 2 16,3 0 0-16,2 11 2 16,6 17-1-16,5 8-1 15,7 6 0-15,0 6 0 16,2 0-6 0,-5 0-37-16,-8-6-92 0,-8-3-66 15,-5-6-132-15,-10-8-319 16,-11-7-178-16</inkml:trace>
  <inkml:trace contextRef="#ctx0" brushRef="#br0" timeOffset="118940.14">6356 8668 1557 0,'0'0'778'15,"0"0"-181"-15,0 0-114 16,0 0-186-16,0 0-109 16,0-110-76-16,9 94-28 15,4 2-84-15,8 4 0 16,3 4 0-16,4 6 0 15,2 4 0-15,-1 24-3 16,-5 10-3 0,-3 8-13-16,-11 7-8 0,-5 1 0 15,-5-4-15-15,0-8 0 16,0-10 9-16,0-10 10 16,-2-12 23-16,2-10 9 0,0 0 48 15,0-12 45 1,0-16-48-16,9-8-54 15,2-4 0-15,2 1 0 0,3 6 0 16,-5 6 0-16,1 9 0 16,0 10 0-16,-1 8 0 15,5 0 0-15,-1 14 0 16,6 17 0-16,-3 5 0 16,-3 2-60-16,-1-4-77 15,-3-8 1-15,-5-8 23 16,-1-10 43-16,-1-8 70 0,1-4 45 15,4-24 55-15,0-8 1 16,4-4-7-16,0-3-17 16,4 10-8-16,-5 8-39 15,-1 11-30-15,1 10 0 16,1 4 0 0,3 8 0-16,1 20 0 0,2 11 0 15,-4 5 0-15,-1 2 0 16,-2 2-167-16,5 2-170 15,-2-12-573-15,3-14-720 0</inkml:trace>
  <inkml:trace contextRef="#ctx0" brushRef="#br0" timeOffset="119098.07">7286 8871 2422 0,'0'0'771'0,"0"0"-425"31,0 0-40-31,0 0-184 0,0 0-73 0,0 0-32 15,0 0-4-15,-21 90-13 16,3-38-176 0,3-8-527-1,9-13-1147-15</inkml:trace>
  <inkml:trace contextRef="#ctx0" brushRef="#br0" timeOffset="119475.28">7444 8678 2148 0,'0'0'995'16,"0"0"-364"-16,0 0-309 16,0 0-322-16,0 0 0 15,0 0 0-15,77-104 0 16,-41 98 0-16,0 6 0 16,0 0 0-16,-3 16 0 15,-6 17 0-15,-8 8 0 16,-7 8 0-16,-10 1 0 15,-2-6 0-15,0-8 0 16,0-12 0-16,-6-14 0 0,3-8 0 16,3-2 0-16,0-12 0 15,0-16 0-15,0-10 0 16,11-4 0-16,4 0 0 16,6 3 0-16,-3 12 0 15,2 8 0-15,0 15 0 16,2 4 0-16,0 10 0 15,3 21 0-15,-3 5 0 16,-2 4 0-16,-4-3 0 16,-5-4 0-16,-7-5-56 0,1-12-476 15,-5-8-517-15</inkml:trace>
  <inkml:trace contextRef="#ctx0" brushRef="#br0" timeOffset="119874.64">8649 8213 1490 0,'0'0'1681'16,"0"0"-1050"-16,0 0-337 16,0 0-294-16,0 0 0 15,0 0 0-15,0 0 0 0,27 105 0 16,-25-43 0-1,0 0 0-15,3-6 0 0,1-12-3 16,4-16-23-16,3-16-2 16,5-12 20-16,3-6 8 15,11-24 65-15,3-12-65 16,8-4 0-16,1-4 0 16,-1 2 0-16,-3 8 0 15,-3 9 0 1,-5 16 0-16,-5 11 0 0,-1 4 0 15,-1 13 0-15,-1 19 0 16,-4 9 0-16,-2 3 0 0,-7 0 0 16,-9-2 0-1,-2-4-14-15,-6-6-113 0,-19-8-52 16,-10-6-64 0,-30-18-218-16,9 0-260 0,3-8-656 0</inkml:trace>
  <inkml:trace contextRef="#ctx0" brushRef="#br0" timeOffset="120031.68">8714 7921 2909 0,'0'0'814'0,"0"0"-441"16,0 0-373-16,0 0 0 0,0 0 0 15,0 0-167-15,0 0-794 0</inkml:trace>
  <inkml:trace contextRef="#ctx0" brushRef="#br0" timeOffset="120708.4">10904 7995 1498 0,'0'0'700'0,"0"0"-212"0,8-109-33 31,-3 69-85-31,0 10-59 0,-3 12-110 0,-2 10-128 15,0 8-73 1,0 10 0-16,0 42 0 16,0 41 0-16,2 31 0 15,13-2 0-15,8-21 0 16,-1-33 0-16,0-24 0 16,3 2 0-16,-1-4 0 0,3-8-90 15,-10-22-246-15,0-12-243 0,-7-20 54 31,9-64-56-31,3-22-40 16,-2-5-37-16,0 3 658 16,-7 42 74-16,1 12 698 15,-1 1-218-15,-1 9 5 16,-4 10-16-16,-4 21-188 16,-1 13-93-16,-3 13-125 15,0 32-40-15,4 20-60 16,0 16-37-16,4 9 0 0,0 2 0 15,3 1 0-15,3-7 0 16,-5-8 0-16,-3-12-222 16,-6-16-364-16,-11-18-348 15,-11-19-357-15</inkml:trace>
  <inkml:trace contextRef="#ctx0" brushRef="#br0" timeOffset="120865.63">10859 8338 1960 0,'0'0'890'0,"0"0"-381"0,0 0-158 16,0 0-159-16,0 0-126 16,0 0-37-16,132-42-23 15,-61 29-6-15,11 1-59 16,45-6-194-16,-20 3-377 16,-14 2-381-16</inkml:trace>
  <inkml:trace contextRef="#ctx0" brushRef="#br0" timeOffset="121911.4">11880 8195 2039 0,'0'0'753'0,"0"0"-374"0,0 0-5 15,0 0-138 1,0 0-112-16,0 0-52 0,0 0 0 16,-47-84-25-16,11 84-47 15,-6 18 0-15,-7 20 0 16,2 10 0-16,7 4 0 15,11 3-3-15,16-7-5 16,13-8 7-16,2-10-5 16,29-12 6-16,9-12-1 15,5-6 1-15,3-10 0 16,-3-16-1-16,-5-6 2 16,-6-4-1-16,-10 0 10 15,-9 1-1-15,-3 7-9 16,-5 9 0-16,-5 6 0 15,-2 13 0-15,0 0-14 0,0 24-16 16,0 12 21-16,4 4 2 16,6 1 6-16,5-5 1 15,3-8 0-15,4-12-6 16,2-10-3-16,5-6 4 16,0-6 5-16,5-22 11 15,1-8-10-15,1-7 33 16,4 0 1-16,-2-4-35 15,-5 7 0-15,-1 10 0 16,-10 10 0-16,-7 12 0 0,-3 8 0 16,-3 10 0-1,-3 22 0-15,-2 13 0 0,1 2 0 16,0 2 0-16,2-5 0 16,1-10 0-16,1-12-21 15,0-12 7-15,2-10 3 16,5 0 11-16,4-24 15 15,7-12-14-15,2-10 19 16,4-3-10-16,-2 1-10 16,-2 8 0-16,-6 8 0 15,-6 14 0-15,-3 12 0 16,-5 6 0-16,-1 10 0 16,4 20 0-16,-3 8 0 0,3 6 0 15,2-1 0-15,1-7 0 0,4-8 0 16,1-10 0-16,0-13 0 15,2-5 0-15,3-3 0 16,2-19 0 0,-4-8 0-16,2-6 0 0,-2 0 0 15,-3 1 0-15,-3 5 0 16,-3 10 0-16,-7 8 0 16,-3 12 0-16,-2 0 0 15,-2 18 0-15,0 14 0 0,4 8 0 16,3 4 0-16,7-1 0 15,1-9 0-15,5-10 0 16,7-12-8-16,4-12-17 16,5 0-16-16,-3-18 28 15,3-12 13-15,-5-6 9 16,-2-4 15-16,-2-3 30 31,-5 1-54-31,-4 8 0 0,-4 10 0 16,-8 8 0-1,-4 10 0-15,-2 6 0 16,0 6 0-16,0 20 0 0,-2 10 0 16,-2 8 0-16,4 1 0 15,0-4 0-15,4-6 0 16,23-9 0-16,6-12 0 16,7-12-51-16,5-2-197 15,1-38-98-15,-10-2-376 16,-11-4-481-16</inkml:trace>
  <inkml:trace contextRef="#ctx0" brushRef="#br0" timeOffset="122036.93">13428 7726 2282 0,'0'0'622'0,"0"0"-461"15,0 0-161-15,0 0-252 16,0 0-2263-16</inkml:trace>
  <inkml:trace contextRef="#ctx0" brushRef="#br0" timeOffset="123440.75">13818 8378 1538 0,'0'0'598'0,"0"0"-220"16,0 0 158-16,0 0-227 16,0 0-77-16,0 0-101 15,0 0 23-15,-41 22-16 16,41-22-56-16,3 0-82 15,8-2 0-15,9-16 0 16,7-6 0-16,6-8 0 16,8-9 0-16,1-7 0 0,0-8 0 15,-1-6 0-15,-6-8 0 16,-8-9 0-16,-10 1 0 16,-5 4 0-16,-10 12 0 15,-2 16 0-15,0 18 0 16,0 16 0-16,-6 12 0 15,-6 4 0-15,-1 32 0 16,-7 18 0-16,-1 20 0 16,4 11 0-16,6 7 0 15,6 0 0-15,5-6 0 16,7-7 0-16,27-16 0 0,10-14 0 16,14-17 0-16,6-18 0 15,5-14 0-15,-1-16 0 16,-8-26-44-16,-9-17-187 15,-8-10-73-15,-10-28-72 16,-4-27 62-16,-12 7 89 16,-3 17 109-16,-12 26 116 15,-2 34 135-15,0 8 208 0,0 12 34 16,-4 20-72-16,-8 8-167 16,1 34-54-16,-3 20 19 15,1 12-23-15,3 10-35 16,4 1-45-16,6-3 0 15,0-8 0 1,8-6 0-16,16-14 0 0,7-11-62 16,5-17-41-16,6-15-1 15,-2-11 20-15,3 0 60 16,-3-26 24-16,-3-14 2 16,1-7 13-16,-1-8 40 15,-6 1 32-15,-2 10-7 16,-10 12-1-16,-7 12-20 0,-8 16-59 15,-4 4 0-15,0 12 0 16,0 20 0-16,-2 8 0 16,-3 6 0-16,5 2 0 15,0-6 0-15,3-3 0 16,21-13 0-16,7-8 0 16,14-12 0-16,3-6 0 15,8 0 0-15,-2-24 0 16,-6-7 0-16,-2-7 0 15,-13-4 0-15,-6 2 0 16,-12 4 0-16,-6 10 0 0,-9 8 0 16,0 8 0-16,0 4 0 15,-18 4 0 1,-4 0 0-16,-2 2 0 0,-3 0 0 16,2 0 0-16,3 0 0 15,2 0-7-15,4 0 6 16,3-4 0-16,2-4 1 15,2-2 9-15,2 0-9 16,5-4 0-16,2 2 0 16,0-4 0-16,2-1 0 0,18-2 0 15,5 1 0-15,6-3 0 16,4 6 0-16,4 2 0 16,-1 8 0-16,-1 5 0 15,1 0 0-15,-3 7 0 16,2 15 0-16,-6 11 0 15,-2 3 0 1,-7 6 0-16,-2 0 0 0,-9-2-35 16,-7-8-7-16,-4-6-1 15,0-8 1-15,-2-6 33 16,-7-8 9-16,1-4 13 0,1 0 34 16,2-12-7-16,5-12 8 15,0-12-25 1,12-6-23-16,17-6 0 0,8-2 0 15,3 3 0-15,3 7 0 16,-7 14 0-16,-7 14 0 16,-8 12 0-16,-3 0 0 15,-5 27 0-15,-3 13 0 16,1 10 0-16,-3 4 0 16,4 2 0-16,1-6 0 15,1-6 0-15,-3-12-75 0,2-10-93 16,-4-10-129-1,0-12-170-15,-3-3-61 0,-6-16-177 0</inkml:trace>
  <inkml:trace contextRef="#ctx0" brushRef="#br0" timeOffset="123668.97">14731 7734 2558 0,'0'0'920'0,"0"0"-620"16,0 0 18-16,145-30-318 15,-62 20 0-15,4 2 0 16,-3 2 0-16,-3 4-57 15,-23 2-683-15,-25 0-953 0</inkml:trace>
  <inkml:trace contextRef="#ctx0" brushRef="#br0" timeOffset="126669.7">16420 7908 1428 0,'0'0'1110'0,"0"0"-770"16,0 0-33-1,0 0 36-15,0 0-129 0,0 0-121 16,0-50-45-16,0 50 9 16,0 0-22-16,0 6-13 15,0 15-5-15,-4 11 2 16,2 9 13-16,2 8-1 15,0 3-31-15,6-2 0 16,15-6 0-16,8-4 0 16,4-10 0-16,2-10 0 15,7-6-8-15,4-10-8 16,0-4-10-16,3 0-2 0,1-10-19 16,-2-12 8-16,-3-6 12 15,-5-2 17-15,-9-4 9 16,-4 0 1-16,-8-4 7 15,-5 4 19-15,-7 0-7 16,-5 4 10-16,-2 6-7 16,0 6-13-16,-6 6 17 15,-8 6 4-15,-4 6-9 16,-9 1-17-16,-4 23-4 16,-6 15-6-16,-1 5 6 15,2 4-8-15,6 0 7 0,13-6-13 16,6-4 13-16,11-8-1 15,0-8 1-15,0-9-18 16,18-8 7-16,2-5 11 16,5 0 1-16,-1-10 0 15,2-16 11-15,-1-8 14 16,-4-4 1-16,-6 2-14 16,-4 4-12-16,-4 10 0 15,-3 10 0-15,-4 10 0 16,0 2 0-16,0 14 0 15,0 20 0-15,0 10 0 0,7 6 0 16,3 2 0 0,4-7 0-16,1-11 0 0,4-10 0 15,-1-12 0-15,1-12 0 16,4 0 0-16,2-18 0 16,4-15 0-16,4-7 0 15,0-6 0-15,-2 0 0 16,-2 8 0-16,-6 10 0 15,-6 12 0-15,-6 16 0 16,1 0 0-16,-4 26 0 0,3 14 0 16,1 10 0-16,-1 2 0 15,-3-3 0-15,2-8 0 16,-6-9 0-16,1-11 0 16,-1-13 0-16,0-8 0 15,4 0 0-15,5-18 0 16,9-18 0-16,9-11 0 15,5-4 0-15,4-2 0 16,1 9 0-16,-4 12 0 16,-6 14 0-16,-2 16 0 15,-7 2 0-15,-2 16 0 16,-1 18 0-16,-6 4 0 16,-3 6 0-16,0-4 0 0,-4-3 0 15,-1-10-80 1,-5-18-184-16,0-9-304 0,-7 0-214 0</inkml:trace>
  <inkml:trace contextRef="#ctx0" brushRef="#br0" timeOffset="126873.56">16648 7483 2383 0,'0'0'816'0,"0"0"-547"16,0 0-107-16,0 0-15 16,0 0-147-16,0 0-190 15,0 0-420-15,46-8-1024 0</inkml:trace>
  <inkml:trace contextRef="#ctx0" brushRef="#br0" timeOffset="128806.57">18693 8089 2177 0,'0'0'791'16,"0"0"-523"-16,0 0 72 15,0 0-146-15,0 0-106 16,0 0-43-16,4 54 30 16,-4-22 43-16,0 10-118 15,-4 8 0-15,-29 5 0 16,-17 1 0-16,-10 0 0 15,-24 2-87-15,14-14-503 16,20-18-795-16</inkml:trace>
  <inkml:trace contextRef="#ctx0" brushRef="#br0" timeOffset="129506.9">19185 8231 902 0,'0'0'2094'0,"0"0"-1402"16,0 0-491-16,0 0 6 16,0 0-207-16,0 0 0 15,0 0 0-15,36-62 0 0,-9 26 0 16,8-10 0 0,8-16 0-16,8-13 0 0,3-8 0 15,-1-4 0-15,-9 7 0 16,-10 12 0-16,-12 15 0 15,-15 21 0-15,-7 14 0 16,0 10 0-16,-5 8 0 16,-13 0 0-16,1 22 0 15,1 9 0-15,5 5 0 16,11 2 0-16,0 4 0 16,11 2 0-16,18 0 0 15,4 2 0-15,8-2 0 16,-3 2 0-16,-5 1 0 0,-6-3 0 15,-12-2 0-15,-13-2-9 16,-2-4-15-16,-17-6 3 16,-21-6 20-16,-7-8 2 15,-1-8-1-15,5-8 13 16,14 0-12-16,14-10 6 16,13-20-7-16,19-12-136 15,31-10-133-15,22-7-38 16,8 1-183-16,7 7 170 15,-9 10 153-15,-15 11 167 16,-19 10 55-16,-17 12 247 16,-19 8 75-16,-8 0-112 15,0 14-64-15,-2 21 15 0,-13 8-84 16,3 10-68-16,6 3-37 16,6-4-18-16,2-6 8 15,27-10-17-15,13-12 0 16,7-12 16-16,7-12-16 15,-5 0 17-15,-6-22 7 16,-14-14-24-16,-13-8 0 16,-11-8 0-16,-7-8 0 0,-5-2 0 15,-21 3 0 1,-10 9 0-16,-13 14 0 16,-7 16 0-16,-36 20-21 0,17 14-487 15,13 8-788 1</inkml:trace>
  <inkml:trace contextRef="#ctx0" brushRef="#br0" timeOffset="130044.34">21168 7391 2162 0,'0'0'812'0,"0"0"-332"16,0 0-113-16,0 0-200 15,0 0-103-15,0 0-34 0,156-28-22 16,-80 18-2-1,7-4-6-15,-3-2-20 0,-9-2 8 16,-16 2-4-16,-19 2 11 16,-13 4 5-16,-17 3 15 15,-6 7 23-15,0 0-38 16,0 5 0-16,-9 19 0 16,-4 12 0-16,2 16 0 15,0 8 0-15,9 11 0 16,2 5 0-16,0 0 0 15,0 2 0-15,13-2 0 0,-2-3 0 16,-2-8 0-16,-7-8 0 16,-2-11 0-16,0-10 0 15,-22-12 0-15,-10-6 0 16,-9-8 0 0,-9-8 0-16,0-2 0 15,0 0 0-15,6-20 0 0,5-6 0 16,4-24-170-1,8 6-306-15,8 2-494 0</inkml:trace>
  <inkml:trace contextRef="#ctx0" brushRef="#br0" timeOffset="130234.5">21284 7633 1949 0,'0'0'877'0,"0"0"-232"15,0 0-289-15,0 0-160 16,0 0-123 0,160-25-73-16,-102 21 0 0,-4 0-20 15,-8 1-301-15,-11 3-524 0,-20 0-467 0</inkml:trace>
  <inkml:trace contextRef="#ctx0" brushRef="#br0" timeOffset="132276.66">23200 7419 199 0,'0'0'2190'16,"0"0"-1495"-16,0 0-391 15,12-110 32-15,-6 88-126 16,-1 4-93-16,-1 10-72 15,-4 4-45-15,0 4 0 16,0 1 0-16,0 28 0 16,0 33 0-16,0 36 0 15,0 29 0-15,0-3 0 16,2-24 0-16,6-31 0 0,-6-22 0 16,0 2 0-1,2-5-233-15,7-14-276 0,-2-16-179 16,5-14-190-16</inkml:trace>
  <inkml:trace contextRef="#ctx0" brushRef="#br0" timeOffset="132465.07">23605 7379 735 0,'0'0'1456'16,"0"0"-720"-16,0 0-185 16,0 0-242-16,0 0-165 15,0 0-57-15,0 0-9 16,-17 150-78-16,9-69 0 15,0 3 0-15,6-4 0 0,2-5 0 16,0-10 0-16,0-11 0 16,0-14-57-16,0-22-254 15,-7-11-401-15,-8-7-199 0</inkml:trace>
  <inkml:trace contextRef="#ctx0" brushRef="#br0" timeOffset="132637.79">23071 7796 1655 0,'0'0'776'16,"0"0"-228"-16,0 0-200 16,0 0-139-16,0 0-101 0,0 0-12 15,149-16 9 1,-75 6-52-16,11-4-53 0,6 0-71 16,31 4-227-16,-26 2-346 15,-15 6-212-15</inkml:trace>
  <inkml:trace contextRef="#ctx0" brushRef="#br0" timeOffset="133668.24">24078 7706 1614 0,'0'0'710'0,"0"0"-196"16,0 0-62-16,0 0-199 0,0 0-44 16,0 0-65-16,0 0-8 15,18-86-72-15,-36 86-64 16,-8 0 0-16,-10 24 0 15,-5 12 0-15,1 8 0 16,7 8 0-16,8 0 0 16,15-6 0-16,7-7 0 15,3-9 0-15,9-10 0 16,16-12 0-16,6-8 0 16,0 0 0-16,2-17 0 15,-1-10 0 1,-3-10 0-16,-5-4 0 0,-4 0 0 0,-4 1 0 15,-7 10 0-15,-3 12 0 16,-3 12 0-16,-3 6 0 16,0 18 0-16,0 18 0 15,4 12 0-15,5 6 0 16,2-3 0-16,5-9 0 16,1-10 0-16,4-14 0 15,-1-14 0-15,2-4 0 16,0-14 0-16,3-18 0 15,2-8 0-15,0-6 0 16,-3-1 0 0,-2 3 0-16,-2 8 0 0,-7 12 0 15,-3 12 0 1,-4 12 0-16,1 0 0 0,1 22 0 0,4 14 0 16,-1 6 0-16,3 4 0 15,-1-4 0-15,-2-5-11 16,-2-13-25-16,-2-9 0 15,-1-11 12-15,3-4 24 16,3-5 9-16,5-22-9 16,5-9 2-16,5-4 4 15,2-4-7-15,-2 4 2 16,-5 8 6-16,-6 10 29 0,-5 12-12 16,-2 10-1-16,-2 0-23 15,1 22 0-15,1 12 0 16,5 3 0-16,-1 0 0 15,5-1 0-15,-1-8 0 16,1-7 0-16,1-9-17 16,-2-10-8-16,3-2 23 15,2-2-5-15,3-23 5 16,4-4-4-16,0-10 3 16,2-1-7-16,-2 6 10 15,-7 4 0 1,-6 14 0-16,-5 12 0 0,-6 4 2 15,-3 16 7-15,0 18 7 0,2 8-4 16,5 4-1-16,3-3-10 16,5-7 7-16,3-11-8 15,7-12-26-15,0-13 11 16,4 0 8-16,3-22 6 31,1-16 1-31,-2-11 0 0,-1-5 9 16,-3-2-8-16,-5 6 6 15,-6 8 11-15,-7 16 9 16,-6 18-27-16,-5 8 0 16,0 12 0-16,0 26 0 0,0 12 0 15,0 6 0 1,0 1 0-16,4-6 0 0,14-12 0 16,4-13 0-16,7-20-42 15,0-6-162-15,8-50-257 16,-10-7-443-16,-6-1-930 0</inkml:trace>
  <inkml:trace contextRef="#ctx0" brushRef="#br0" timeOffset="133778.81">25547 7263 2152 0,'0'0'900'0,"0"0"-448"16,0 0-198-16,0 0-191 15,0 0-63-15,0 0-326 16,65 110-853-16</inkml:trace>
  <inkml:trace contextRef="#ctx0" brushRef="#br0" timeOffset="134866.29">25921 7910 2186 0,'0'0'832'16,"0"0"-449"-16,0 0-22 0,0 0-160 15,0 0-121-15,0 0-55 16,150-78 3-16,-113 36-28 16,-3-8 0-16,-1-12 0 15,-2-8-11-15,-4-9 10 16,-4-3 1-16,-8 0 0 16,-11 8 12-16,-4 16-12 15,0 18 0-15,-4 18 0 16,-11 22 0-16,-6 4 0 15,-1 39 0-15,-5 22 0 16,2 27 0-16,8 28 0 0,10-7 0 16,7-17 0-16,7-16 0 31,22-28 0-31,8-2 0 0,13-8 0 0,3-21 0 16,2-21 0-16,-1-4-29 15,0-34-5-15,-8-15 5 16,-1-13 14-16,2-28 6 15,-2-25 9-15,-10 7 0 16,-8 14 1-16,-12 22 16 16,-11 32 46-16,-4 12-28 15,0 12-35-15,0 20 0 0,0 22 0 16,-15 34 0-16,-5 34 0 16,3 1 0-16,3 4 0 15,7-2 0-15,7-21 0 16,0-2 0-16,11-18 0 15,14-18 0-15,4-17 0 16,6-17 0-16,3-3 0 16,3-25 0-16,-1-10 0 31,-1-8 0-31,-5 0 0 0,-3 2 0 0,-9 10 0 16,-8 12 0-16,-9 13 0 15,-5 9 0 1,0 15 0-16,0 21 0 0,-8 8 0 0,0 6 0 15,5-2 0-15,3-7 0 16,0-9 0-16,9-13 0 16,12-11 0-16,1-8 0 15,3 0 0-15,-1-13 0 16,-4-14 0-16,-2-5 0 16,-9-4 0-16,-7-2 0 15,-2-2-3-15,-4 2-2 0,-17 6-8 16,-1 4 13-16,2 8 0 15,6 4 7-15,6 6 7 16,8 2-14-16,0-1 0 16,14 4 0-16,19-5 0 31,7-1 0-31,6 5 0 16,1 5 0-16,0 1 0 0,-7 7 0 0,-4 22 0 15,-11 9 0-15,-10 10 0 16,-11 2 0-16,-4 2 0 15,0-4 0-15,-2-10 0 16,-9-9 0 0,5-11 0-16,1-11 0 0,5-7 0 15,0-4 0-15,0-24 0 16,22-12 0 0,9-10 0-16,12-8 0 15,8 2 0-15,2 8 0 16,-1 15 0-16,-4 22 0 15,-5 11 0-15,-12 19 0 16,-6 26 0-16,-12 11 0 16,-9 4 0-16,-4 0 0 15,0-4 0-15,0-12-14 16,-13-9-187-16,-18-21-138 16,4-10-170-16,-4-4-332 0</inkml:trace>
  <inkml:trace contextRef="#ctx0" brushRef="#br0" timeOffset="135038.07">26966 7273 2864 0,'0'0'653'0,"0"0"-286"16,0 0-155-16,0 0-212 15,0 0 0-15,158-24 0 0,-80 24-318 16,-2 0-1195-16</inkml:trace>
  <inkml:trace contextRef="#ctx0" brushRef="#br0" timeOffset="135401.37">28196 7391 1536 0,'0'0'1605'16,"0"0"-1091"-16,0 0-229 16,0 0-129-16,0 0-156 0,0 0 0 15,0 0 0-15,-62 42 0 16,35-4 0-16,7 2 0 16,9-1 0-16,11-6 0 15,0-2 0-15,15-5 0 16,16-2 0-16,5-2 0 15,-1 0 0-15,2 2 0 16,-6 2 0-16,-8 0 0 16,-6-4 0-16,-9-1 0 15,-8-6 0-15,-2-3-9 16,-27-2-6-16,-15-6 6 16,-12-2-15-16,-4-2-23 15,2 0-127-15,2-18-124 0,18-4-432 16,18-6-850-16</inkml:trace>
  <inkml:trace contextRef="#ctx0" brushRef="#br0" timeOffset="135566.37">28145 6800 2606 0,'0'0'721'0,"0"0"-214"0,0 0-245 16,0 0-262-16,0 0 0 15,0 0 0-15,-40 104-50 16,28-44-599-16,6-2-1115 0</inkml:trace>
  <inkml:trace contextRef="#ctx0" brushRef="#br0" timeOffset="137079.04">29150 7195 1609 0,'0'0'769'0,"0"0"-387"16,0 0 198-16,0 0-211 0,0 0-142 16,0 0-118-1,0 0-58-15,-99 50-51 0,37 2 0 16,-3 10 0-16,9 10 0 16,16 0 0-16,22-1 0 15,18-12 0-15,18-8 0 16,32-15 0-16,14-16 0 15,9-16 0-15,-2-4 0 16,-3-18 0-16,-13-16 0 16,-10-8 0-16,-12-6 0 15,-10-1 0-15,-6 6 0 16,-7 7 0-16,-8 14 0 16,-2 13 0-16,0 9 0 0,0 4 0 15,-4 26 0-15,-6 10 0 16,4 7 0-16,6-1 0 15,0-4 0-15,4-8 0 16,19-14 0-16,6-12 0 16,4-8 0-16,2-10 0 15,1-18 0-15,-1-10 0 16,2-7 0-16,-4-2 0 16,-4 3 0-16,-7 5 0 15,-4 13 0-15,-9 10 0 16,-5 14 0-16,-4 2 0 15,0 24 0-15,0 21 0 0,0 14 0 16,-2 18 0-16,-7 23 0 16,1-8 0-16,-2 5 0 15,1-3 0-15,5-16 0 16,-5 2 0-16,2-10 0 16,-2-16 0-16,1-15 0 15,-6-16 0-15,-1-16 0 16,-10-7 0-16,-4-11 0 15,-7-21 0-15,3-13 0 16,6-16 0-16,16-23 0 16,14-33 0-16,57-23 0 0,15 8 0 15,10 28 0 1,-14 33 0-16,-13 27 0 0,4 4 0 16,3 2 0-16,-5 4 0 15,-15 16 0-15,-16 10 0 16,-9 8 0-16,-6 0 0 15,-1 12 0-15,0 8 0 16,3 4 0-16,2 0 0 16,-1-4-33-16,1-4-71 15,0-8 16-15,-7-8 34 16,-2 0 54-16,-3-10 4 0,-3-13 22 16,-3-4 29-1,0 1-14-15,0 0 1 0,-16 4 6 16,-4 10-17-16,-5 8 1 15,-8 4-32-15,-2 18 0 16,-3 24 0-16,2 10 0 16,7 11 0-16,13 2 0 15,14 0 0-15,2-7 0 16,27-8 0-16,20-14 0 16,13-14-14-16,9-16-31 0,4-6-4 15,-2-22 2-15,-3-22-13 16,-8-14-21-16,0-28-18 15,3-31-6-15,-1-29 35 16,-11 7 5-16,-18 30 31 16,-19 34 34-16,-14 35 61 15,0 10 86-15,0 6 43 16,0 12-46-16,-12 12-57 16,-5 30-76-16,-10 40-10 15,2 6 14-15,1 15-13 16,4 5 9-16,14-12-11 0,6 6 0 15,0-5 0 1,11-11 0-16,20-14 0 0,11-16 0 16,9-14 0-16,5-18 0 15,4-12 0-15,3-2 0 16,-1-28 0-16,-2-14 0 16,-2-12 0-16,-5-10 0 15,-3-9 0-15,-13-1 0 16,-10 4 0-16,-18 12 0 15,-9 16 0-15,-11 16 0 16,-27 18 0-16,-13 10 0 16,-5 22 0-16,-2 20 0 15,9 12 0-15,12 4 0 0,18 0 0 16,19-2 0-16,0-3 0 16,32-11 0-1,14-8 0-15,10-10 0 0,8-12 0 16,4-12 0-16,-3 0-14 15,-3-10-103-15,2-27-175 16,-15 4-255-16,-11-2-419 0</inkml:trace>
  <inkml:trace contextRef="#ctx0" brushRef="#br0" timeOffset="137235.5">31974 7656 2256 0,'0'0'812'0,"0"0"-700"15,0 0-112-15,0 0-42 16,0 0-1032-16</inkml:trace>
  <inkml:trace contextRef="#ctx0" brushRef="#br0" timeOffset="139000.47">2605 10347 1947 0,'0'0'359'16,"0"0"23"-16,0 0 145 0,0 0-229 16,0 0-95-16,0 0-52 15,25-42-28-15,-25 68-63 16,0 10-14-16,0 2-46 15,0 2 0-15,0-8 0 16,4-8 0-16,-2-8 0 16,0-8 0-1,0-8 0-15,0 0 0 0,-2-12 0 16,0-18 0-16,0-12 0 16,0-8 0-16,-8-6 0 15,-9 4 0-15,-3 4 0 16,-1 12 0-16,-2 13 0 15,-2 14 0-15,-2 9 0 0,-2 1 0 16,-4 30 0-16,-2 19 0 16,-1 16 0-16,-4 30 0 15,2 28 0-15,14 23 0 16,10-15 0-16,14-25 0 16,4-35 0-16,25-21 0 15,14 6 0-15,17-3 0 16,18-6 0-16,9-22 0 0,9-18 0 15,-1-8 0-15,-3-22 0 16,-14-14 0-16,-15-6 0 16,-19-2 0-16,-15 4 0 15,-13 4 0-15,-8 5 0 16,-3 6 0-16,3-6-32 16,-1 9-694-16,2 6-1292 15</inkml:trace>
  <inkml:trace contextRef="#ctx0" brushRef="#br0" timeOffset="139877.26">4026 10798 1390 0,'0'0'916'15,"0"0"-686"-15,0 0 311 0,0 0-90 16,0 0-248 0,0 0-83-16,0 0-9 0,-25 0 23 15,25 0-134-15,7-2 0 16,13-2 0-16,13-2 0 15,14-4 0-15,13-2 0 16,8-2 0-16,5 2 0 0,-2 0 0 16,-7 2 0-16,-8 4 0 15,-14 2 0-15,-13 2 0 16,-11 2-51-16,-16 4-249 16,-2 10-429-16,0 4-294 0</inkml:trace>
  <inkml:trace contextRef="#ctx0" brushRef="#br0" timeOffset="140112.94">4271 11105 2769 0,'0'0'454'16,"0"0"-126"-16,0 0 43 16,0 0-197-1,0 0-174-15,0 0 0 0,0 0 0 16,129-16 0-16,-46-2 0 15,13-2 0-15,1-2 0 16,-7 1 0-16,-19 3-26 16,-24 4-193-16,-36 6-118 15,-11 7-245-15,-7 1-366 0</inkml:trace>
  <inkml:trace contextRef="#ctx0" brushRef="#br0" timeOffset="142505.97">5736 9846 1810 0,'0'0'480'0,"0"0"-155"0,0 0 139 16,0 0-204-16,0 0-74 0,0 0-69 16,0-21 14-16,0 21-55 15,0 0-28-15,0 11-7 31,-2 18-20-31,-11 22 1 0,-13 37 2 0,-16 43-7 32,-12 37 25-32,-2 12-10 15,14-8-32-15,24-21 0 16,18-27 0-16,24-21 0 16,14-23 0-16,6-22 0 15,8-14 0-15,10 1 0 16,10-5 0-16,1-7 0 0,-10-12 0 15,-17-10 0-15,-17-7 0 16,-13-1 0-16,-12-3 0 16,-4 0 0-16,0 0 0 15,0 0 0-15,0 0 0 16,-2-4 0-16,-6-9-567 16,-2 0-1070-16</inkml:trace>
  <inkml:trace contextRef="#ctx0" brushRef="#br0" timeOffset="143404.87">6207 10722 1094 0,'0'0'493'0,"0"0"-274"0,0 0 135 16,0 0-26-16,0 0-32 15,0 0-2-15,0 0-38 16,-16-44-38-16,16 44-35 16,0-2-48-16,0 2-32 15,0 0-41-15,0 0-26 16,0 0-11-16,0 0-25 16,0 0 0-16,0 0 0 15,0 0 0-15,0-2 0 16,0 2 0-16,0-2 0 15,0-1 0-15,0 2 0 0,0-5 0 16,0-1 0-16,0 0 0 16,0-4 0-16,0 3 0 15,2 1 0-15,1 0 0 16,-3 6 0 0,2 1 0-16,-2 0 0 0,0 0 0 15,6 10 0-15,4 20 0 16,7 18 0-16,6 16 0 0,6 12 0 15,0 7 0 1,0-1 0-16,2-6 0 0,-4-8 0 16,-6-12 0-16,-2-16 0 15,-7-14 0-15,-4-12 0 16,-2-8 0-16,-3-6 0 16,3 0 0-16,1-22 0 15,6-16 0-15,5-16 0 16,4-14 0-16,3-10 0 15,0-5 0-15,-1 1 0 16,-2 6 0 0,-2 10 0-16,-7 16 0 0,-1 11 0 15,-8 17 0-15,-1 11 0 0,-3 4 0 16,0 7 0-16,0 0 0 16,0 8 0-16,4 41-14 15,2-5-434-15,2 6-587 0</inkml:trace>
  <inkml:trace contextRef="#ctx0" brushRef="#br0" timeOffset="143868.57">6989 11339 1430 0,'0'0'1000'0,"0"0"-480"16,0 0-19-16,0 0-162 15,0 0-122-15,0 0-128 16,0 0-89-16,27-39 0 16,-25 36 0-16,-2 3 0 15,0 0 0-15,0 0 0 16,0 0 0-16,0 0 0 15,0 0 0-15,2-4 0 16,0-2 0-16,3-6 0 0,1-6 0 16,4-2 0-16,-4-2 0 15,1 2 0-15,-3 2 0 16,0 6 0-16,-4 4 0 16,0 6 0-16,0 2 0 15,0 0 0-15,0 2 0 16,0 20 0-16,0 12 0 15,0 10 0-15,0 9 0 16,0 2 0-16,0 2 0 16,0-5 0-16,0-6 0 15,0-8 0-15,0-12 0 0,0-8 0 16,2-8 0 0,6-10 0-16,-2-12-336 0,3-12-619 0</inkml:trace>
  <inkml:trace contextRef="#ctx0" brushRef="#br0" timeOffset="144104.76">7546 11383 1918 0,'0'0'684'15,"0"0"-131"-15,0 0-84 0,0 0-258 16,0 0-58-16,0 0-45 15,83 119-108-15,-83-87 0 16,-2 0 0-16,-23 4 0 16,-6-3 0-16,-5-4 0 15,-13-3-90-15,11-8-427 16,5-9-488-16</inkml:trace>
  <inkml:trace contextRef="#ctx0" brushRef="#br0" timeOffset="144734.68">8109 10678 1213 0,'0'0'634'16,"0"0"-257"-16,0 0 205 15,0 0-108-15,0 0-147 16,0 0-48-16,0 0-69 16,-10-68-210-16,10 68 0 0,0 0 0 15,0 0 0-15,0 23 0 16,8 22 0-16,13 17 0 15,8 12 0-15,4 11 0 16,2 1 0-16,1-8 0 16,-3-8 0-16,-4-16 0 15,-6-16 0-15,-7-16 0 16,-7-14 0-16,-3-8 0 16,-2-2 0-16,3-28 0 15,2-14 0-15,2-16 0 16,2-10 0-16,3-8 0 0,-1-1 0 15,1 9 0-15,-3 10 0 16,-1 18 0-16,-3 18 0 16,-5 14 0-16,-2 10 0 15,0 10 0-15,10 50-144 16,-1-4-404 0,3 2-603-16</inkml:trace>
  <inkml:trace contextRef="#ctx0" brushRef="#br0" timeOffset="145142.46">8894 11185 2374 0,'0'0'797'0,"0"0"-292"16,0 0-85-16,0 0-420 16,0 0 0-16,0 0 0 15,0 0 0-15,94-92 0 16,-61 92 0-16,-6 6 0 15,-8 22 0-15,-11 12 0 16,-8 8 0-16,-8 4-42 16,-18 0 21-16,-8-3 15 15,3-9 6-15,3-11 3 16,7-8 25-16,11-11 10 0,7-4-38 16,3-6 0-1,9 0 0 1,22-2 0-16,13-12 0 0,12-7 0 0,7 2 0 15,-1-1 0-15,-8 1 0 16,-14 8 0-16,-11 3 0 16,-13 3 0-16,-12 5 0 15,-4 0 0-15,2 0-212 16,0 0-361-16,3 9-557 16</inkml:trace>
  <inkml:trace contextRef="#ctx0" brushRef="#br0" timeOffset="145346.07">9854 11171 2203 0,'0'0'870'16,"0"0"-487"-16,0 0-17 16,0 0-92-16,0 0-274 15,0 0 0-15,0 116 0 16,-8-66 0-16,-8 3 0 15,-4-3 0-15,2-6 0 16,2-10 0 0,14-18-239-16,2-10-544 0,0-6-354 0</inkml:trace>
  <inkml:trace contextRef="#ctx0" brushRef="#br0" timeOffset="145778.34">10374 10593 2742 0,'0'0'825'0,"0"0"-486"15,0 0-149-15,0 0-190 16,0 0 0-16,0 0 0 16,0 0 0-1,104 87 0-15,-79-37 0 16,-1 10 0-16,-6 6 0 15,-5 3 0-15,-4-1 0 0,-5-4 0 16,-1-6 0-16,-3-14 0 16,0-10 0-16,0-14 0 15,0-12 0-15,2-8 0 16,7 0 0-16,6-28 0 16,8-10 0-16,4-14 0 15,4-12 0-15,2-8 0 16,-1-9 0-16,-1 3 0 15,-4 4 0-15,-8 12 0 16,-1 14 0-16,-7 14 0 0,-4 13 0 16,-2 12 0-16,-3 9 0 15,0 0 0-15,2 22 0 16,-1 11 0-16,1 32-125 16,-2-7-761-16,-2-8-981 0</inkml:trace>
  <inkml:trace contextRef="#ctx0" brushRef="#br0" timeOffset="146207.93">11028 11059 2131 0,'0'0'735'0,"0"0"-393"16,0 0 134-16,0 0-286 15,114-62-95-15,-76 44-56 16,0 1-32-16,-5 9 0 15,-8 7-7-15,-9 1-5 16,-12 5 4-16,-4 20-36 16,0 3 10-16,-23 4 18 15,-1 2-7-15,-3-4 8 16,5-4 7-16,2-4-3 16,7-8 4-16,6-4 0 15,7-6 24 1,0 0 20-16,18-4 10 0,13 0 6 0,11 0-60 15,7 0 0-15,1 0 0 16,-2 4 0-16,-6 6-26 16,-11 6 1-16,-12 6-1 15,-17 4 25-15,-2 2-8 16,-23 2 9-16,-19 2 21 16,-12-4 16-16,-6-1-8 15,-2-7-29-15,2-2 0 16,9-8 0-16,10-4 0 15,12-4 0-15,12-2 0 0,11 0 0 16,6-22 0-16,21 0-635 16,6 0-1441-16</inkml:trace>
  <inkml:trace contextRef="#ctx0" brushRef="#br0" timeOffset="146439.41">11759 11195 3251 0,'0'0'845'15,"0"0"-845"-15,0 0 0 16,0 0 0-16,0 0 0 16,0 0 0-16,0 0 0 15,65 116 0-15,-88-77 0 16,-8-3 0-16,-9-4 0 15,-26 4 0-15,10-10-63 16,0-8-1012-16</inkml:trace>
  <inkml:trace contextRef="#ctx0" brushRef="#br0" timeOffset="146945.31">12238 10505 1654 0,'0'0'794'16,"0"0"-219"-16,0 0-63 0,0 0-181 31,0 0-101-31,0 0-230 0,0 0 0 0,18-92 0 31,-9 104 0-31,3 24 0 16,5 20 0-16,1 14 0 15,1 12 0-15,2 5 0 0,-3-3 0 16,-1-10 0-16,2-13 0 16,-6-17 0-16,0-19 0 15,-4-16 0-15,4-9 0 16,1-24 0-16,3-25 0 16,6-14 0-16,1-14 0 15,3-3 0-15,2 4 0 16,-4 14 0-16,-3 15 0 15,-6 25 0-15,-10 20 0 16,-4 6 0-16,-2 63-93 16,0-5-537-16,0 2-653 0</inkml:trace>
  <inkml:trace contextRef="#ctx0" brushRef="#br0" timeOffset="147432.81">12992 10939 2162 0,'0'0'828'16,"0"0"-226"-16,0 0-251 16,0 0-198-16,0 0-153 15,0 0 0-15,0 0 0 16,-75 110 0-16,46-62 0 16,1-2 0-16,4-6 0 0,5-8 0 15,11-8 0-15,8-10 0 16,0-7 0-16,20-6 0 15,18-1 0-15,16 0 0 16,5 0 0-16,6-6 0 16,-2 2 0-16,-11 2-62 15,-11 0-143 1,-19 2-68-16,-13 0 35 0,-9 0 79 16,0-2 105-16,-18 0 54 15,0-6 13-15,5-2 65 16,4-8 48-16,7-6 55 15,2-4 44-15,0-4-33 16,0 0-16-16,4 4-176 0,3 4 0 16,-3 8 0-16,-4 5 0 15,2 11 0-15,-2 0 0 16,0 18 0-16,3 19 0 16,-3 13 0-16,0 6 0 15,0 6 0-15,0-4 0 16,0-4 0-16,0-5 0 15,2-13 0-15,-2-8 0 16,7-16-351-16,-3-8-594 16,3-4-558-16</inkml:trace>
  <inkml:trace contextRef="#ctx0" brushRef="#br0" timeOffset="147771.07">13920 11069 1987 0,'0'0'847'0,"0"0"-383"0,0 0 31 15,0 0-192-15,0 0-303 16,0 0 0-16,0 0 0 16,9 68 0-16,-13-32 0 15,-11 0 0-15,-6 0 0 16,-3-3 0-16,-5-4 0 16,-7 0-173-16,5-7-671 15,10-11-661-15</inkml:trace>
  <inkml:trace contextRef="#ctx0" brushRef="#br0" timeOffset="147944.51">14297 11075 2004 0,'0'0'1029'15,"0"0"-418"-15,0 0-339 16,0 0-92-16,0 0-180 15,0 0 0-15,145-45 0 16,-105 34-122-16,-7 0-778 0</inkml:trace>
  <inkml:trace contextRef="#ctx0" brushRef="#br0" timeOffset="148110.7">14720 11021 1756 0,'0'0'765'15,"0"0"-171"-15,0 0-262 16,0 0-90-16,0 0-143 16,0 0-99-16,145-32-86 15,-109 26-419-15,-7-1-1111 0</inkml:trace>
  <inkml:trace contextRef="#ctx0" brushRef="#br0" timeOffset="148246.31">15240 11043 1883 0,'0'0'652'15,"0"0"-320"-15,0 0-130 16,127-39-154-16,-69 29-48 16,-12 6-710-16,-5 0-1106 0</inkml:trace>
  <inkml:trace contextRef="#ctx0" brushRef="#br0" timeOffset="148410.96">15815 10999 1487 0,'0'0'495'16,"0"0"-311"-16,0 0-69 16,0 0-20-16,129 0-95 15,-98 0-164-15,-4 0-620 0</inkml:trace>
  <inkml:trace contextRef="#ctx0" brushRef="#br0" timeOffset="148542.59">16200 11026 2096 0,'0'0'548'0,"0"0"-167"16,0 0-28-16,0 0-139 16,0 0-127-16,114 0-87 15,-95-3-12-15,-3-1-262 16,-5 0-772-16</inkml:trace>
  <inkml:trace contextRef="#ctx0" brushRef="#br0" timeOffset="149572.01">16784 11055 1482 0,'0'0'383'16,"0"0"-67"-16,0 0 198 31,0 0-248-31,0 0-58 0,0 0-86 16,0 0-10-16,-7-2-39 15,20 2-52-15,20 0-21 16,48-10-159-16,-8 0-471 16,-3 0-254-16</inkml:trace>
  <inkml:trace contextRef="#ctx0" brushRef="#br0" timeOffset="149777.91">17316 10993 606 0,'0'0'1008'0,"0"0"-797"15,0 0 98-15,0 0 186 16,0 0-220-16,0 0-67 16,0 0-33-16,58-3-66 15,-31 2-67-15,10-2-42 16,11 2-164-16,8 1-161 16,27-5-236-16,-11 4 13 0,-11-6-313 15</inkml:trace>
  <inkml:trace contextRef="#ctx0" brushRef="#br0" timeOffset="149913.34">17929 10928 1568 0,'0'0'579'16,"0"0"-371"-16,0 0 31 16,0 0-109-16,0 0-130 0,143 0-75 15,-85-2-422 1,-10-3-720-16</inkml:trace>
  <inkml:trace contextRef="#ctx0" brushRef="#br0" timeOffset="150174.15">18377 10866 1654 0,'0'0'634'0,"0"0"-277"0,0 0 149 15,0 0-281-15,0 0-48 16,0 0-23-16,0 0-23 16,0 6-73-16,-2 22-38 15,-10 15 17-15,-1 11-25 16,-3 6-1-16,-3 2-4 16,-6-4-7-1,0-6-18-15,-17-12-138 0,9-12-513 16,2-18-1297-16</inkml:trace>
  <inkml:trace contextRef="#ctx0" brushRef="#br0" timeOffset="151069.31">18930 10208 1744 0,'0'0'630'16,"0"0"-279"-16,0 0 163 31,0 0-291-31,0 0-40 16,0 0-60-16,0 0-28 15,-8-40-40-15,8 40-47 16,0 13-7-16,2 13 37 15,12 14 31-15,-1 10-7 16,3 12-62-16,1 6 0 16,2 4 0-16,1 0 0 15,-3 1 0-15,4-7 0 16,-4-10 0-16,1-10 0 0,-2-12 0 16,-5-12 0-16,-2-12 0 15,-3-6 0-15,-1-4 0 16,0 0 0-16,3-10 0 15,3-12 0-15,3-8 0 16,3-4 0-16,4-6 0 16,1-6 0-16,5-4 0 15,2-7 0-15,5-3 0 16,-1-4 0-16,0-2 0 16,-4 4 0-16,-6 8 0 15,-4 7 0-15,-7 15 0 16,-3 9 0-16,-5 9 0 15,-2 7 0-15,-2 5 0 0,0 2 0 16,0 0 0-16,0 10 0 16,-6 12-243-16,-8 2-828 0</inkml:trace>
  <inkml:trace contextRef="#ctx0" brushRef="#br0" timeOffset="152133.69">19605 10894 1620 0,'0'0'660'0,"0"0"-299"15,0 0 145 1,0 0-280-16,0 0-1 0,0 0-55 15,0 0-59-15,-23-64-32 16,32 56-25-16,7 2-25 16,-1 2-5-16,8 4-23 15,-3 0 7-15,1 20-4 16,0 14-2-16,-6 10-2 16,-3 10 16-16,-8 5-16 15,-4-3 0-15,0-4 0 16,0-12 0-16,0-10 0 15,0-12 0-15,0-10 0 0,0-8 0 16,0 0 0-16,0-10 0 16,9-20 0-16,9-10 0 15,-1-6 0-15,6-2 0 16,-3 6 0-16,-5 7 0 16,-1 12 0-16,-5 10 0 15,-3 13 0-15,1 0 0 16,0 13 0-16,0 17 0 15,-1 10 0-15,1 2 0 16,-3 2 0-16,-2-8 0 16,-2-8 0-16,3-10 0 0,-1-12 0 15,5-6 0 1,4 0 0-16,7-16 0 0,11-16 0 16,4-10 0-16,5-8 0 15,4 0 0-15,-6 1 0 16,-5 13 0-16,-9 14 0 15,-6 12 0-15,-7 10 0 16,-3 10 0-16,2 22 0 16,-2 11 0-16,1 5 0 15,-1 2 0-15,1-2 0 16,2-8 0-16,-2-10 0 16,1-6 0-16,4-8-240 15,7-14-304-15,0-2-382 0,0 0-914 16</inkml:trace>
  <inkml:trace contextRef="#ctx0" brushRef="#br0" timeOffset="152369.18">20681 10874 1783 0,'0'0'805'16,"0"0"-201"-16,0 0-234 15,0 0-121-15,0 0-125 16,0 0 37-16,-3 106-161 0,-2-56 0 15,5 1 0 1,0-3 0-16,0-6 0 0,3-8 0 16,11-6 0-16,-6-8 0 15,1-8-128-15,-2-8-230 16,-7-4-229-16,0-18-119 16,0-6-564-16</inkml:trace>
  <inkml:trace contextRef="#ctx0" brushRef="#br0" timeOffset="152573.75">20480 11067 1852 0,'0'0'783'0,"0"0"-233"15,0 0-212-15,0 0-111 0,0 0-92 16,0 0-65-16,0 0 16 16,114-30-31-16,-66 16-55 15,2-1 0-15,-2 1 0 16,-3-1-60-16,-5 3-182 15,-9 2-127-15,3-1-295 16,-12 8-9-16,-4-1-95 0</inkml:trace>
  <inkml:trace contextRef="#ctx0" brushRef="#br0" timeOffset="152935.49">20964 10928 327 0,'0'0'794'16,"0"0"-231"-16,0 0-200 16,0 0 147-16,0 0-164 15,0 0-15-15,0 0-28 16,87-90-24-16,-81 86-78 0,1 4-122 15,-1 0-79-15,3 10 0 16,5 20 0-16,3 8 0 16,3 8 0-16,3 4 0 15,-6-3 0-15,-3-7 0 16,-3-8 0-16,-5-12 0 16,-2-6 0-16,-2-8 0 15,0-6 0-15,0 0 0 16,2-8 0-16,5-18 0 15,3-8 0-15,3-6 0 0,5-4 0 16,2 5 0-16,2 7 0 16,1 10 0-1,0 8 0-15,0 9 0 0,-4 5 0 16,0 3 0-16,-6 19 0 16,1 8 0-16,-5 6 0 15,-4 0 0-15,-5 1 0 16,-2-3 0-16,0-6 0 15,0-4-230-15,0-4-291 16,0-8-323-16,0-6-350 0</inkml:trace>
  <inkml:trace contextRef="#ctx0" brushRef="#br0" timeOffset="153170.84">22080 10778 2208 0,'0'0'917'16,"0"0"-436"-16,0 0-159 15,0 0-154-15,0 0-168 16,0 0 0-16,0 0 0 16,-9 126 0-16,-5-80 0 15,-3-2 0-15,1-5 0 0,-11 3 0 16,8-14-270-16,0-10-743 15</inkml:trace>
  <inkml:trace contextRef="#ctx0" brushRef="#br0" timeOffset="153730.43">22695 10048 2029 0,'0'0'819'0,"0"0"-273"16,0 0-84-16,0 0-222 15,0 0-240-15,0 0 0 16,0 0 0-16,15 14 0 0,3 16 0 16,5 16 0-1,0 15 0-15,4 11 0 0,0 6 0 16,0 0 0-16,-5-8 0 31,-2-7 0-31,-4-13 0 0,-5-12 0 16,-4-14 0-16,-2-10 0 15,-3-8 0-15,2-6 0 16,0 0 0-16,7-12 0 16,5-20 0-16,7-12 0 15,6-14 0-15,2-15 0 16,2-7 0-16,3-6 0 16,-5 1 0-16,-4 12 0 0,-8 8 0 15,-7 19 0-15,-8 12 0 16,-2 12 0-16,-2 8 0 15,0 8 0-15,0 4 0 16,0 2 0-16,0 0 0 16,0 18 0-16,0 32-293 15,5-4-544-15,1 0-793 0</inkml:trace>
  <inkml:trace contextRef="#ctx0" brushRef="#br0" timeOffset="153998.47">23459 10533 2220 0,'0'0'812'0,"0"0"-355"16,0 0-82-16,0 0-143 16,0 0-232-16,0 0 0 15,0 0 0-15,15 86 0 16,-13-33 0-16,-2 7 0 15,0 0 0-15,0-4 0 16,0-8 0-16,0-8 0 0,-2-12 0 16,0-9 0-16,0-9 0 15,0-9 0-15,-3-1-152 16,1-8-517-16,2-7-1101 0</inkml:trace>
  <inkml:trace contextRef="#ctx0" brushRef="#br0" timeOffset="154470.73">23829 9547 1560 0,'0'0'839'15,"0"0"-365"-15,0 0-91 16,0 0-7-16,0 0-140 0,0 0-107 16,115-26-30-1,-76 46-99-15,3 8 0 0,5 10 0 16,1 8 0-16,6 10 0 15,2 13 0-15,2 27 0 16,-5 30 0-16,-15 28 0 16,-22 11 0-1,-16-11 0-15,-25-16 0 0,-13-35 0 16,1-21 0-16,3-20 0 16,-1-8 0-16,-6 2 0 15,-8 5 0-15,-2-3 0 16,5-14 0-16,3-12 0 15,9-12 0-15,10-10 0 16,11-6 0-16,13-8 0 0,24-16-185 16,12-8-1167-16</inkml:trace>
  <inkml:trace contextRef="#ctx0" brushRef="#br0" timeOffset="154643.94">24891 10972 2967 0,'0'0'728'15,"0"0"-629"-15,0 0 63 16,0 0-162-16,0 0-562 0</inkml:trace>
  <inkml:trace contextRef="#ctx0" brushRef="#br0" timeOffset="163741.5">21463 1046 924 0,'0'0'967'0,"0"0"-685"16,0 0-4-16,0 0-73 15,0 0 56-15,0 0-101 16,0-72-43-16,0 64 2 16,0 0 26-16,0 0 6 15,-3 0-53-15,-5-2-49 16,-6 0 1-16,-3-4-40 16,-6 2-10-16,-8 2 1 15,-2 2-1-15,-6 4 1 16,-5 2-1-16,-2 2 1 15,-4 0-3-15,-1 4 2 16,4 8 0-16,0 4-1 0,3 4 2 16,1 0 6-16,3 4-6 15,2 4 5-15,3 4-6 16,-1 6-3-16,2 5-7 16,1 7 10-16,-1 6 1 15,1 6 12-15,0 8-2 16,2 4 11-16,2 7 2 15,2 5-22-15,3 18 16 16,-1 18-2-16,7-7-8 16,5-11 13-16,3-11-9 15,2-17 6-15,1 14-1 16,3 10-17-16,0 0 0 16,4 13-1-16,0 17 7 0,0 20 9 15,0 9-14-15,0-13 20 16,0-9-4-16,0-15-11 15,6-4 3-15,5 0-3 16,-2-3 0-16,2-1 3 16,2-2-9-16,-1-15 0 15,-3-17 0-15,-3-18 0 16,3-4 0-16,0 12 0 0,4 11 0 16,3 9 0-1,2-6 0-15,2 0 0 0,5-6 0 16,2-2 0-16,4-5 0 15,4-5 0-15,3-4 0 16,4-4 0-16,5-8 0 16,2-4 0-16,2-7 0 15,5-6 0-15,4-2 0 16,3-9 0-16,-1-6 0 16,3-8 0-16,-3-4 0 15,-2-4 0-15,-2 0 0 16,-2 0 0-16,2-12 0 15,-1-4 0-15,1-2-11 0,5-3 10 16,-1-2-4-16,-2-4 5 16,-2-3 0-16,-2-2-7 15,0-2 7-15,0-4 0 16,-1-4 1-16,5-2 7 16,2-6-8-16,1-2 0 15,-1-2-1-15,-4-4-4 16,-6-1 4-16,-3-3 0 15,-7-2 1-15,-2-4 9 16,1-9-8-16,-4-3 4 16,1-10 0-16,2-18-2 0,-2-25-3 15,-9-17 0-15,-9 14 0 16,-11 29 0-16,-6 35 0 16,-3 16 0-16,0-6 0 15,0-10 0-15,0-10 0 16,-6-3 0-16,0-1 0 15,-1-4 0-15,1-18 0 16,-1 9 0-16,-2-1 0 16,2 0 0-16,1 18 0 15,-4-12 0-15,0 1 0 16,-3 5 0-16,-1 2 0 16,-1 1 0-16,-2-1 0 0,2 0 0 15,-5-2 0-15,3 0 0 16,-6 2 0-16,1 7 0 15,-5 7 0-15,0 11 0 16,0 11 0-16,-1 6 0 16,-3 8 0-16,0 3 0 15,-4 2 0-15,2 5 0 16,2 0 0-16,-3 4 0 16,3 0 0-16,0 4 0 15,0 4 0-15,-2 0 0 16,-1 2 0-1,-1 2 0-15,-1 0 0 0,-1 2 0 16,-2 0 0-16,1-1 0 16,1 2 0-16,-1-1 0 15,-1 1 0-15,2 2 0 16,-3 0 0-16,0 4 0 16,1-2 0-16,4-1 0 15,2 3 0-15,1-2 0 16,3 0 0-16,3 0 0 15,-1 2 0-15,0-2 0 16,1 3 0-16,-3 0 0 0,-4 0 0 16,-6 0 0-16,1 0 0 15,-4 3 0-15,-1 4 0 16,1 5 0-16,0 2-57 16,-18 25-177-16,11-3-289 15,7-2-423-15</inkml:trace>
  <inkml:trace contextRef="#ctx0" brushRef="#br0" timeOffset="165409.73">26071 1355 925 0,'0'0'181'0,"0"0"-93"15,0 0 2-15,0 0-28 16,0 0 82-16,117-68-3 16,-108 58 24-16,-2 2 69 15,-7 0 8-15,0 0-44 16,0-2-37-16,0 0-25 15,-12 0 1-15,-3-2-55 16,-10 0-19-16,-4 0 3 16,-8 2-27-16,-7 2 0 0,-10 3 7 15,-4 4 41 1,-5 1 9-16,-3 0-15 0,-3 14-8 16,-1 10-5-16,-1 6-31 15,0 10-4-15,1 6 12 16,4 13 2-16,-1 9 2 15,5 12-8-15,-1 24 16 16,-1 26-17-16,6 31-20 16,6 9-5-16,14-10 6 15,9-11-8-15,10-21 21 16,1-3-34-16,5-1 0 16,1 0 0-16,6 1 0 15,-1 3 0-15,1 0 0 0,0 3 0 16,2-3 0-16,2 6 0 15,2 0 0-15,0 5 0 16,0-8 0-16,0-8 0 16,14-6 0-16,1-21 0 15,3-17 0-15,-3-15 0 16,1-6 0-16,2 8 0 16,6 10 0-16,3 6 0 15,0-3 0-15,2-7 0 16,0-4 0-16,2-4 0 0,3-4 0 15,-1-6 0-15,5-1 0 16,1-9 0-16,7-2 0 16,2-8 0-16,4-4 0 15,6-6 0-15,4-6 0 16,7-4 0-16,1-2 0 16,3-6 0-16,0-2 0 15,1-2 0-15,-3-2 0 16,-2 0 0-16,0 0 0 15,0-4 0-15,0-12 0 16,4-2 0-16,2-6 0 0,0-2 0 16,-4-2 0-16,1 0 0 15,-3-4 0 1,-3 0 0-16,3-4 0 0,3-4 0 16,-3-7 0-16,0-3 0 15,1-6 0-15,-2-6 0 16,-3-7 0-16,-5 0 0 15,-6-2 0-15,-10-1 0 16,-4 0 0-16,-7 0 0 16,-6-6 0-16,-2-3 0 15,-1-21 0-15,3-32 0 0,5-39 0 16,-3-11 0-16,-6 5 0 16,-7 23 0-16,-9 49 0 15,-5 26 0-15,-2 20 0 16,0 5 0-16,0-12 0 15,0-12 0-15,0-15 0 16,-2-15 0-16,2-16 0 16,-2-20 0-16,-5-1 0 15,-1 29 0-15,-6 30 0 16,-1 30 0-16,-6 3 0 16,-4-7 0-16,-4-10 0 15,-6-10 0 1,-1 3 0-16,-1 1 0 0,-4 4 0 0,-1 4 0 15,-4 2 0-15,-4 4 0 16,-1 5 0-16,-5 5 0 16,1 6 0-16,-1 6 0 15,2 4 0-15,3 6 0 16,0 2 0-16,0 2 0 16,-1 0 0-16,1 2 0 15,0 1 0-15,-3 3 0 16,1 7 0-1,-3 1 0-15,-2 3 0 0,0 1 0 0,-2 2 0 16,-2-2 0-16,-3 2 0 16,1 2 0-16,-3 2 0 31,-3 4 0-31,1 0 0 0,-2 10 0 0,-5 14 0 16,-3 8 0-16,-4 9-98 15,-38 25-202-15,21-10-515 16,9-6-946-16</inkml:trace>
  <inkml:trace contextRef="#ctx0" brushRef="#br0" timeOffset="166315.23">21975 539 1803 0,'0'0'711'0,"0"0"-173"0,0 0-213 15,0 0-27-15,0 0-100 16,0 0-76-16,0 0-21 16,-14-90-101-16,14 90 0 15,3 20-8-15,19 12 4 16,16 10 4-16,9 6 0 16,13 2 12-16,7-1-12 15,0-5-3-15,-3-10-30 0,-10-10-91 16,-16-6-164-16,-34-12-252 15,-4-4-391 1,-7-2-382-16</inkml:trace>
  <inkml:trace contextRef="#ctx0" brushRef="#br0" timeOffset="166568.63">22373 513 1674 0,'0'0'734'0,"0"0"-369"16,0 0-3-16,0 0-70 15,0 0-73-15,0 0-59 16,0 0-70-16,-19-76-51 16,7 88-39-1,-5 16-16-15,-10 16 16 0,-6 12 6 0,-9 7-5 32,-6 0 15-32,-3 0-15 15,0-7 1-15,2-4-2 16,7-10 0-16,11-8-23 15,12-8-151-15,19-16-275 16,23-6-348-16,8-4-331 0</inkml:trace>
  <inkml:trace contextRef="#ctx0" brushRef="#br0" timeOffset="167237.67">27311 74 1438 0,'0'0'934'0,"0"0"-401"16,0 0-230-16,0 0-8 15,0 0-144-15,0 0-101 16,0 0-11-16,0 10-39 15,9 22 14-15,5 10 38 16,5 8-38-16,8 0-5 0,4-3-9 16,3-5-11-16,-1-8-109 15,-6-14-243-15,-7-8-570 16,-11-10-804-16</inkml:trace>
  <inkml:trace contextRef="#ctx0" brushRef="#br0" timeOffset="167466.16">27563 68 1998 0,'0'0'776'16,"0"0"-203"-16,0 0-228 15,0 0-125-15,0 0-36 16,0 0-184-16,0 0 0 16,-67-60 0-16,65 60 0 0,-4 24 0 15,-2 12 0-15,-3 12 0 16,1 8 0-16,-6 5 0 15,-3 1 0-15,4 2 0 16,-3-2 0-16,3 0 0 16,4-4 0-16,-1-2-15 15,-5 9-209-15,3-15-374 16,-1-10-658-16</inkml:trace>
  <inkml:trace contextRef="#ctx0" brushRef="#br0" timeOffset="168479.05">20829 1431 1833 0,'0'0'702'0,"0"0"-315"16,0 0-84-16,0 0-88 0,0 0-12 15,0 0-103 1,0 0-65-16,23-42 1 0,4 79-26 16,4 11 10-1,2 10 1-15,1 4-20 0,-3-2 20 16,-4-4-21-16,-7-11 6 15,-5-12-6-15,-3-12-4 16,-6-14 4-16,-3-7 4 16,-1 0 20-16,2-18 69 15,3-16-46-15,2-12-26 16,4-10-18-16,2-8-3 16,3 0-8-16,1 4 8 15,-4 9 0-15,-3 13 5 0,-6 14-5 16,0 12 2-1,-3 6-2-15,-3 6-14 0,2 0-38 16,-2 0-46 0,2 2-133-16,2 14 2 0,4 17-302 15,-2-6-117-15,-2 1-240 0</inkml:trace>
  <inkml:trace contextRef="#ctx0" brushRef="#br0" timeOffset="168745.84">21596 1582 2083 0,'0'0'751'0,"0"0"-401"16,0 0-95-16,0 0-104 15,0 0-71-15,0 0-41 16,0 0 27-16,-2 78-20 15,-5-28-11-15,1 4-13 16,-4 5-22-16,4-4 6 0,1-6-6 16,1-11 0-1,0-8-61-15,-3-4-218 0,0-8-412 16,-2-6-367 0</inkml:trace>
  <inkml:trace contextRef="#ctx0" brushRef="#br0" timeOffset="169300.93">20968 2390 1508 0,'0'0'646'15,"0"0"-170"1,0 0-158-16,0 0-76 0,0 0 22 16,0 0-69-16,0 0-60 15,0-70-63-15,0 80-65 16,0 24-7-16,9 12 14 16,7 12-2-16,3 4-9 15,-1-1 3-15,0-7-7 16,-2-10 1-1,-3-10-18-15,-4-14 12 0,-2-8-16 0,-3-10 22 16,-2-2 21-16,3-6 9 16,-1-20 58-16,5-10-71 15,2-11-16-15,2-7 4 16,-1-2-5-16,1 2 0 31,-4 6 1-31,2 10 1 0,-2 10-4 0,1 10-7 16,0 12-96-16,3 6-100 15,3 20-255-15,-5 14-278 16,-2 4-166-16</inkml:trace>
  <inkml:trace contextRef="#ctx0" brushRef="#br0" timeOffset="169811.5">21478 2765 1837 0,'0'0'791'16,"0"0"-276"-16,0 0-256 15,0 0-100-15,0 0-108 16,0 0 3-16,80-114-21 16,-57 104-15-16,-6 6-17 15,1 4-1-15,-5 0 0 0,-3 22-13 0,-4 10-14 16,-6 8 18-1,0 4-41-15,0 0 5 16,-14-2 32-16,-1-8-13 0,1-10 26 16,4-8 1-16,5-10 0 15,5-3 37-15,0-3 33 16,0 0 22-16,0 0 21 16,13-13-69-16,10-1-33 15,8 2-12-15,9 1-22 16,3 6 21-16,-1 5-36 15,-2 2-38-15,-11 23-1 16,-11 7-13-16,-12 8 28 0,-6 4 16 16,-15 0 31-16,-23-2 14 15,-9-4 6-15,-7-10 45 16,-1-6 81-16,2-8 0 16,3-10 3-1,13-4-49-15,10 0-22 0,9-6-64 16,7-8 0-16,9-2 0 15,2 4 0-15,6 6-90 16,19 6-288-16,0 0-602 0</inkml:trace>
  <inkml:trace contextRef="#ctx0" brushRef="#br0" timeOffset="170378.41">21010 3475 1785 0,'0'0'710'0,"0"0"-189"16,0 0-271-16,0 0-95 15,0 0-77-15,0 0-48 16,0 0 11-16,-6 66 25 0,18-16-9 15,2 8-15 1,4 6-20-16,0-2-11 0,0-3-11 16,-1-9-1-16,-1-12 0 15,-5-10 0-15,-4-14 1 16,-3-8 0-16,-2-6 12 16,3-2 26-1,2-24 23-15,2-14-32 0,7-12-19 16,1-14-1-16,5-9 21 15,1 1-9-15,-4 4-6 16,0 16 3-16,-6 14-18 16,-4 18-7-16,-7 14 1 0,3 8-36 15,-3 2-110 1,2 46-97-16,0 0-330 0,-1 0-380 0</inkml:trace>
  <inkml:trace contextRef="#ctx0" brushRef="#br0" timeOffset="170977.3">21545 3888 1114 0,'0'0'393'16,"0"0"-150"-16,0 0 2 0,0 0-3 15,0 0-86 1,0 0-14-16,0 0 71 0,-3-52 41 15,3 50-46-15,0 0-21 16,0 0-53-16,0 2-44 16,0 0-39-16,0 0-39 15,0 2-12-15,0 16 0 16,0 6-1-16,-4 4 1 16,2 0-18-16,0-2 4 15,-1-4-1-15,3-10 3 16,0-4 12-16,0-6 0 15,0-2 1-15,0 0 5 0,17 0-5 16,4 0 24 0,6-2-22-16,4-2 6 0,5 4-9 15,0 0 0-15,-3 8 1 16,-1 13-1-16,-11 4-12 16,-3 4 12-16,-11 3-21 15,-7-4-22-15,0-1 35 16,-9-2 8-16,-13-5 6 15,-7-2 29-15,-3-6-23 16,-1-4 9-16,2-4-21 16,2-4 1-16,4 0-2 15,10-22-142-15,4-8-227 0,4-8-593 16</inkml:trace>
  <inkml:trace contextRef="#ctx0" brushRef="#br0" timeOffset="171144.33">21645 3746 1219 0,'0'0'1355'15,"0"0"-825"-15,0 0-173 16,0 0-162-16,0 0-140 0,0 0-55 16,116-65-18-1,-53 57-168-15,-15 6-322 0,-14 2-401 16</inkml:trace>
  <inkml:trace contextRef="#ctx0" brushRef="#br0" timeOffset="171481.4">21295 4219 1879 0,'0'0'810'15,"0"0"-349"-15,0 0-151 16,0 0-121-16,0 0-67 15,0 0-68-15,0 0-38 16,-11 38 11-16,7-12-27 16,2 4-31-16,0 2-184 15,-3 8-262-15,1-9-345 0,-1-6-396 0</inkml:trace>
  <inkml:trace contextRef="#ctx0" brushRef="#br0" timeOffset="171645.19">21244 4570 1407 0,'0'0'506'16,"0"0"-158"0,0 0 1-16,0 0-85 15,0 0-64-15,0 0-99 16,0 0-101-16,5 84-8 16,-1-62-221-16,-4-2-546 0,0 0-1156 15</inkml:trace>
  <inkml:trace contextRef="#ctx0" brushRef="#br0" timeOffset="171771.03">21267 5015 1733 0,'0'0'738'15,"0"0"-376"-15,0 0-107 16,0 0-150-16,0 0-97 16,0 0-8-16,0 0-350 15,38 60-803-15</inkml:trace>
  <inkml:trace contextRef="#ctx0" brushRef="#br0" timeOffset="173108.22">25703 1462 788 0,'0'0'920'0,"0"0"-572"0,0 0-14 16,0 0-10-16,0 0-43 15,0 0-112-15,0 0-36 16,0-28-30 0,0 28-25-16,0 0-22 0,6 14-44 15,12 16 79-15,4 16-38 16,3 10-23-16,2 12 4 15,-3 2-33-15,-4 0 5 16,-4-5-6-16,-3-11-3 16,-4-14 3-16,-2-14 0 15,-5-12 0-15,0-12 0 0,-2-2 12 16,2-4 16-16,-2-22 74 16,3-14-75-16,1-10-4 15,2-13-19-15,4-7 7 16,-1 2-16-16,1 4 5 15,0 14 0-15,-3 14-4 16,-3 16 4-16,-4 10 0 16,0 10-56-16,0 0-91 15,0 14-165-15,6 28-8 16,1-2-431-16,0-4-288 0</inkml:trace>
  <inkml:trace contextRef="#ctx0" brushRef="#br0" timeOffset="173509.84">26273 1784 1709 0,'0'0'703'16,"0"0"-362"-16,0 0-45 16,0 0-122-16,0 0-117 15,0 0-56 1,0 0 12-16,78-50-13 0,-65 67 0 0,-2 15-3 15,-6 8 3-15,-5 10 0 16,0 2-42-16,-7 2-6 16,-15-4 31-16,-2-6 3 15,-1-8 14-15,2-10 33 16,8-10 27 0,3-5 49-16,6-7 18 0,6-4-13 15,0 0 5-15,0 0-29 16,14-4-29-16,13-9-24 0,10-1-36 15,14-4 5 1,3 2-6-16,2 2 1 16,-7 0-11-16,-11 6-11 15,-11 0-63-15,-12 6-12 0,-11 2-89 16,-11 2-51-16,-17 16-370 31,-10 2-450-31</inkml:trace>
  <inkml:trace contextRef="#ctx0" brushRef="#br0" timeOffset="173997.94">25658 2682 1620 0,'0'0'739'0,"0"0"-394"16,0 0 39-16,0 0-131 16,0 0-75-16,0 0-44 0,0 0-46 15,0-13-23-15,0 13-10 16,0 2-49-16,0 16-4 15,0 10 20-15,4 6-7 16,8 8-3-16,-1 2-12 16,2-4-1-16,3-4 0 15,-6-8 1-15,2-10 0 16,-5-7 0 0,-5-7 0-16,0-4 16 0,0 0-15 15,3 0 16-15,1-18 20 16,4-11-29-16,3-9 4 15,3-6-11-15,-1-2 8 16,3 4-9-16,-5 4-4 0,-3 12-2 16,-4 8 6-1,-2 6 0-15,-2 8 6 0,1 4-6 16,-1 0-102-16,0 4-246 16,2 28-265-16,1-2-159 15,-2-2-547-15</inkml:trace>
  <inkml:trace contextRef="#ctx0" brushRef="#br0" timeOffset="174580.26">26094 2825 2030 0,'0'0'670'0,"0"0"-373"15,0 0-36-15,0 0-107 16,0 0-87-1,0 0-26-15,0 0 49 0,0 54-42 16,0-17-24-16,-2 4-11 16,-2 0-12-16,0-3 14 15,-1-6-15-15,3-8 6 16,2-10-6-16,0-6-21 16,0-8 14-16,0 0 7 0,9 0 0 15,13-8 7-15,7-4-6 16,2 0-2-16,5 0-6 15,-5 4-98-15,-2 2-9 16,-6 6-9-16,-8 0-94 16,-7 0-23-16,-3 0-25 15,-5 0 9-15,0 4 95 16,0 0 89 0,-2-2 31-16,-7-2 41 0,0 0 44 15,1 0 114-15,0-16 43 16,2-4 61-16,1-4-58 15,3-2-18-15,2 2-4 0,0-1-23 16,0 6-12-16,0 5 0 16,0 5-42-1,0 5-33-15,0 4-21 0,0 0-43 16,0 2-8-16,0 16 0 16,0 8 0-16,0 6 21 15,0 4-13-15,0 3 1 16,0 3-9-16,0 0-83 15,0 22-154-15,0-12-259 16,-4-6-515-16</inkml:trace>
  <inkml:trace contextRef="#ctx0" brushRef="#br0" timeOffset="175241.5">25834 3557 51 0,'0'0'1425'0,"0"0"-1033"16,0 0-28-16,0 0-3 15,0 0-9-15,0 0-120 16,0 0-54-16,0-30-58 15,0 44-72-15,-2 6 22 16,-2 6-55-16,1 4-15 16,0 4-15-16,3 18-243 15,0-7-526-15,0-7-189 0</inkml:trace>
  <inkml:trace contextRef="#ctx0" brushRef="#br0" timeOffset="175366.87">25834 4110 1528 0,'0'0'601'16,"0"0"-244"-16,0 0-8 16,0 0-130-16,0 0-79 15,0 0-79-15,0 0-61 16,-14 107-18-16,26-85-260 16,-3 18-315-16,-3-4-50 15,-2 0-423-15</inkml:trace>
  <inkml:trace contextRef="#ctx0" brushRef="#br0" timeOffset="175503.09">25870 4534 742 0,'0'0'495'0,"0"0"-168"16,0 0-37-16,0 0-90 15,0 0-130-15,0 0-39 16,0 0-31-16,22 48-5 16,-11-38-76-16,-2 0-147 15,-2 0-343-15</inkml:trace>
  <inkml:trace contextRef="#ctx0" brushRef="#br0" timeOffset="175644.37">25936 4827 1053 0,'0'0'606'0,"0"0"-300"0,0 0 63 15,0 0-140-15,0 0-73 16,0 0-54-16,0 0-102 16,36 82-133-16,-22-74-523 0</inkml:trace>
  <inkml:trace contextRef="#ctx0" brushRef="#br0" timeOffset="175802.26">26050 5143 1363 0,'0'0'802'16,"0"0"-412"-16,0 0-53 15,0 0-170-15,0 0-92 16,0 0-75-16,0 0-81 15,-6 20-287-15,6-20-801 0</inkml:trace>
  <inkml:trace contextRef="#ctx0" brushRef="#br0" timeOffset="182708.56">25524 4850 1337 0,'0'0'307'0,"0"0"-12"16,0 0-3-16,0 0-61 16,0 0-9-16,0 0 12 15,0 0-36-15,34-54-29 16,-30 42-1-16,0-2-21 0,-1 0-41 15,-1 0-22-15,2 4-4 16,-1 0-31-16,-1 0-5 16,1 2-20-16,-1 2-17 15,-2 2 19-15,0 0-16 16,2 2 2-16,-2 2 11 31,2 0-22-31,0 0 7 0,0 8-8 0,5 16 0 16,5 10-1-16,-2 8 1 15,5 8 0-15,4 3-2 16,1-2 8-16,2 0-7 16,-4-9 1-16,2-6-4 0,-5-10-4 15,-3-8 5 1,-1-6 2 0,-2-8-8-16,-1-4 15 15,2 0-6-15,3-12 0 16,3-12 6-16,1-8 5 15,-1-6-11-15,1-6 0 16,-1 0 12-16,-3-5-11 16,4 3 8-16,-7 2-9 15,4 2 0-15,-3 2 0 16,0 4 0-16,-2 6 0 16,0 6 0-16,-3 6 0 0,-1 8 0 15,-1 4 0-15,-4 4 0 16,2 2 0-16,-2 0 0 15,0 0-39-15,0 0-77 16,0 0-128-16,0 16-212 16,0 2-174-16,0 2-119 0</inkml:trace>
  <inkml:trace contextRef="#ctx0" brushRef="#br0" timeOffset="183433.79">26048 5115 1330 0,'0'0'668'15,"0"0"-350"-15,0 0 17 16,0 0-66-16,0 0-84 15,0 0-41-15,0 0-24 16,11-56-5-16,-3 38-11 16,4 0 14-16,1 2-34 0,1 4-37 15,-1 2-16-15,1 6-10 16,-1 4-19-16,2 0 8 16,-1 6-9-16,-1 14 0 15,1 6-1-15,-3 4-14 16,-7 2 3-16,-2-2 10 15,-2-2-30-15,0-8 17 16,0-4-11-16,0-6 9 16,0-3 15-16,0-7 2 15,0 0 7-15,0 0 18 16,0-15-2-16,0-7-3 0,0-4-14 16,0-6 1-16,0 2 2 15,12 4-9-15,1 4 11 16,3 4 0-16,-1 8 0 15,1 6 9-15,-1 4-20 16,-1 0 8-16,-3 8-9 16,-3 14-19-16,2 4 8 15,-8 0 10-15,0-2-4 16,-2-2 4-16,0-8-10 0,0-4-1 16,3-6 12-16,-1-4-9 15,0 0 9-15,4 0 13 16,1-18-4-16,5-6 9 15,1-8-16-15,3 0 7 16,1 0-9-16,-1 6 0 16,-1 8-2-16,-5 10 2 15,-2 8 0-15,-3 0-1 16,-3 8-7-16,2 14 8 16,-2 6 0-16,0 2-12 15,1 0 3-15,-1-2-49 16,3-6-74-16,-1-6-114 0,5-12-81 15,-3-4-340-15,1 0-34 16</inkml:trace>
  <inkml:trace contextRef="#ctx0" brushRef="#br0" timeOffset="183630.95">26578 5017 2158 0,'0'0'649'0,"0"0"-392"15,0 0-64-15,0 0-88 16,0 0-60-16,0 0-44 0,0 0 12 16,138-12-13-1,-111 6 0-15,-3 0-45 0,-8 2-88 16,-9 2-52-16,-7 0-76 16,-4 2-74-16,-17 0-283 15,-1 0-170-15</inkml:trace>
  <inkml:trace contextRef="#ctx0" brushRef="#br0" timeOffset="183869.06">26578 5017 1252 0,'79'-60'609'0,"-79"50"-223"15,0-2 109-15,0-2-200 16,0 2-63-16,0-1-27 16,0 3-43-16,0 1-14 0,2 5-41 15,0-1-40-15,-2 5-14 16,2 0-34-16,-2 0-10 15,0 0-9-15,2 17 6 16,3 7 5-16,-3 6 5 16,2 6-15-16,0 2 14 15,1 0-15-15,0 0-58 16,-1-4-149-16,-4 2-268 16,0-8-333-16,0-8-693 0</inkml:trace>
  <inkml:trace contextRef="#ctx0" brushRef="#br0" timeOffset="184469.18">26912 4909 500 0,'0'0'1229'0,"0"0"-656"16,0 0-182-1,0 0-40-15,0 0-108 0,0 0-83 16,0 0-19-16,16-41-32 16,-11 36-26-16,1-2 4 15,3 1-39-15,0 1-15 16,2 2 0-16,2 3-27 15,3 0 1-15,2 0-7 16,-2 4 2-16,1 13-4 0,-3 5-2 16,-5 2-7-16,-3 2 11 15,-6 2-24-15,0-2 5 16,0-2-19-16,-4-6 8 16,-7-4 8-16,-1-6-10 15,4-4 25-15,3-4 7 16,1 0 0-16,2-12 24 15,2-12-17-15,0-4-6 16,0-6 12-16,15-4-12 16,3 2 6-16,1 3 26 15,4 8-32-15,-3 3 26 16,-2 5 5-16,-2 7-25 16,-1 4 15-16,1 4-22 15,-3 2 0-15,3 0 3 0,-1 8-2 16,-3 14-2-16,-1 5 1 15,-5 9-6-15,-2 4-3 16,-4 2 9-16,0 2-11 16,0-2-25-16,0 4-100 15,-4-10-343-15,-9-10-629 0</inkml:trace>
  <inkml:trace contextRef="#ctx0" brushRef="#br0" timeOffset="-136731.02">1818 12376 2036 0,'0'0'293'0,"0"0"-58"16,0 0 249-16,0 0-319 15,0 0-36-15,0 0-26 16,-29-46 20-16,29 44-25 0,0 2-1 16,-3 0 8-16,3 0-13 15,-2 0-23-15,2 0-2 16,-2 2-67-16,2 22 0 15,0 18 0-15,0 20 0 16,0 19 0-16,0 11 0 16,13 4 0-16,3-4 0 15,4-11-23-15,2-13-28 16,1-16 12-16,-3-16 9 16,-3-16 2-16,-1-14 16 15,-3-6 12-15,0-18 0 16,1-22 18-16,1-18-9 0,3-11 9 15,-1 0-18-15,0 6 0 16,-3 17 0-16,-1 22-2 16,0 20-20-16,3 4-16 15,6 30 21-15,5 14 16 16,6 10-6-16,7 3-3 16,0-5 10-16,1-10-30 15,-6-12 1-15,-3-16 22 16,-11-12 7-16,-3-2 19 15,-5-22 64-15,-1-22-11 16,-8-16-14-16,-4-19-20 16,0-9-7-16,0 0-31 15,-2 12 0 1,-6 20 0-16,0 28 0 0,4 24-38 16,4 41-167-16,0 21-432 0,0 7-265 0</inkml:trace>
  <inkml:trace contextRef="#ctx0" brushRef="#br0" timeOffset="-136485.58">2655 12735 2013 0,'0'0'763'16,"0"0"-384"-16,0 0 137 15,0 0-356-15,0 0-128 16,0 0-32-16,0 0-6 31,-19 30 6-31,29 33 7 0,3 3-7 0,6-2-1 16,3-10-53-16,0-14-25 15,3-16 1-15,-3-16 34 16,-5-8-4-16,-1-30-58 16,-3-65-68-16,-3 5-306 15,-8-6-200-15</inkml:trace>
  <inkml:trace contextRef="#ctx0" brushRef="#br0" timeOffset="-136384.65">2601 12414 62 0,'0'0'1881'0,"0"0"-1831"15,0 0-50-15,23 102-1660 0</inkml:trace>
  <inkml:trace contextRef="#ctx0" brushRef="#br0" timeOffset="-136163.87">2909 12378 591 0,'0'0'2355'31,"0"0"-1762"-31,0 0-326 0,0 0-94 0,0 0-131 16,0 0-17-16,0 0-5 15,54 70-19-15,-25 11 5 16,-5 1-5-16,-1 10 0 15,-4 6-1-15,-3-17-38 16,4 3-137-16,2-14-121 16,18-22-332-16,-3-18-130 15,-4-22-319 1</inkml:trace>
  <inkml:trace contextRef="#ctx0" brushRef="#br0" timeOffset="-135024.3">3359 12443 1815 0,'0'0'891'0,"0"0"-252"16,0 0-177-16,0 0-313 16,0 0-95-16,0 0-38 15,0 0 54-15,7 154-70 16,9-70 0-16,1 2 0 16,-1-7 0-16,1-11 0 15,0-16-24-15,-5-16-93 0,2-16 10 16,-3-18 29-16,1-2 59 0,1-36 19 15,0-20 18-15,5-15 0 16,-2-1 4-16,-1 10-13 16,-4 16 35-16,3 22 17 15,-3 24-20-15,3 2-28 16,3 36 7-16,6 18 1 16,-1 14 1-16,2 4-22 15,0 1 0-15,-1-11-24 16,0-12-26-16,-2-18 4 15,2-20 2-15,-1-14 35 16,-1-4 9-16,0-28 15 16,-3-6 5-16,0-2 5 0,-6 8 7 15,-4 10 16 1,-1 12-6-16,2 10-11 16,0 0-15-16,6 24-16 0,7 8 0 15,5 6 0-15,5 2 0 16,3-4 0-16,3-8-17 15,-5-12-55-15,-2-14-7 16,-8-2 32-16,-7-14 28 16,-12-16 13-16,-4-12 6 15,-6-4 0-15,-25-6 0 0,-8 2 1 16,-5 7 12-16,2 15 1 16,3 17 13-16,10 11-17 15,12 1-10-15,15 22-13 16,2 3-1-16,21-2 14 15,20-8 5 1,12-10-5-16,12-6 7 0,6-6-7 16,2-19 1-16,-1-2-2 15,-11 3 1-15,-17 6 0 16,-15 7-4-16,-14 11 11 16,-8 0 10-16,-7 16 20 15,0 19 17-15,0 7-15 16,0 2-37-16,7-2-1 0,6-6-1 15,7-10-11-15,3-14-7 16,6-10 8-16,2-2 10 16,2-22 9-16,-2-10-1 15,-2-2-7-15,-2 0 11 16,-7 4 3-16,-2 7-2 16,-3 5-8-16,-3 10-5 15,-4 8-2-15,1 0-22 16,3 15 9-16,-1 13 15 15,4 8-6-15,3 2 5 16,5-2-77-16,6-6-55 0,0-12-61 16,4-14-22-16,-2-4 73 15,-4-20 59 1,-5-16 48-16,-6-10 36 0,-8-10 22 16,-6-10 70-16,-2-5 45 15,0-3-20-15,-2 8-6 16,-6 12 30-16,1 20 23 15,5 21-3-15,-1 13-161 16,3 23 0-16,0 27 0 16,3 16 0-16,12 12 0 0,1 3 0 15,1-5 0-15,2-12 0 16,-4-16 0-16,-3-16-39 16,-6-16 18-16,-2-16 21 15,-2-4 24-15,1-30 12 16,-1-10-36-16,2-6 0 31,8 0 0-31,5 5 0 0,6 11 0 0,6 10 0 16,8 10-327-16,-5 9-503 15,-12 2-879-15</inkml:trace>
  <inkml:trace contextRef="#ctx0" brushRef="#br0" timeOffset="-134820.02">3161 12561 1737 0,'0'0'2003'16,"0"0"-1791"-16,0 0-133 0,217-6-14 0,-32-1-65 31,-19 3-516-31,-19-3-1487 0</inkml:trace>
  <inkml:trace contextRef="#ctx0" brushRef="#br0" timeOffset="-133697.28">6570 13008 2654 0,'0'0'599'0,"0"0"-385"16,0 0 26-16,0 0-122 15,112-130-61-15,-75 66-34 16,3-27-10-16,-4-25-7 15,-16-20-6-15,-11 11 0 16,-9 33 1-16,-3 38 0 16,-7 36 29-16,-3 12 34 15,-3 6 12-15,-9 40-76 16,1 60 0-16,8 48 0 16,14 17 0-16,2-21 0 15,20-41 0-15,9-43 0 16,7-14 0-16,8-4 0 15,7-8 0-15,5-10 0 0,-7-22 0 16,-8-6 0-16,-8-32 0 16,-6-18 0-16,-6-10 0 15,-2-4 0-15,-6 7 0 16,-6 15 0-16,-1 20 0 16,-3 22 0-16,-1 4 0 15,0 30 0-15,2 15 0 16,7 6 0-16,7 3 0 15,9-5 0-15,4-13 0 16,3-14-41-16,-5-14 10 16,-7-8 19-16,-11-18 12 0,-9-21 1 15,-2-15 12-15,-11-8-7 16,-18-3-4-16,-4 0-1 16,-2 13-1-16,3 18 9 15,12 18 26-15,9 16-21 16,11 8-14-16,0 26-9 15,24 10 2-15,21 0 7 16,15-6-1-16,13-12-11 16,8-13 11-16,1-13 1 15,-2-9 0-15,-13-21 0 16,-13-10 1-16,-19-4 11 16,-14-4-10-16,-15 4 16 0,-6 10-18 15,-6 9 0-15,-15 16 0 16,-1 9 0-16,2 9 0 15,4 28 0-15,10 9 0 16,6 6 0-16,0 4 0 16,29-4 0-16,13-6 0 15,5-7 0-15,1-10-30 16,-5-7-9-16,-11-5 4 16,-20-5 14-16,-12 2 15 15,-6 0 6-15,-27 4 0 0,-7 0 9 16,7-2 5-16,6-4-2 15,15-8-11-15,12-4 1 0,12 0 8 16,30-24-9-16,16-16 5 16,13-12 5-16,7-15-10 15,-3-7 0-15,-6 0 3 16,-17 4 2-16,-21 16-3 16,-17 12 47-1,-14 17-50-15,-3 15 0 0,-19 10 0 16,-5 9 0-16,7 27 0 15,9 10 0-15,11 8 0 16,4 6 0-16,28-2 0 16,7-1 0-16,7-10 0 15,-4-4 0-15,-9-10 0 16,-11-6 0 0,-9-7 0-16,-13-6 0 0,0-2 0 0,-15-2 0 15,-20 2 0-15,-23-6-35 16,8 0-579-16,8-6-1172 0</inkml:trace>
  <inkml:trace contextRef="#ctx0" brushRef="#br0" timeOffset="-133319.78">9322 12633 2640 0,'0'0'840'15,"0"0"-530"1,0 0-103-16,0 0-108 0,0 0-99 16,0 0 0-16,-118 104 0 15,91-34 0-15,16 2 0 16,11-5 0-16,13-13-101 16,34-16-53-16,14-22 44 15,5-16 23-15,-3-12 57 16,-15-28 30-16,-17-12 35 0,-21-12 103 15,-10-3 9 17,-29 1 15-32,-16 8-162 0,1 12 0 15,1 18 0-15,14 14 0 16,18 14 0-16,11 0 0 16,18 14-56-16,30 6-103 15,22-2-192-15,43-18-284 16,-13 0-157-16,-15-14-16 0</inkml:trace>
  <inkml:trace contextRef="#ctx0" brushRef="#br0" timeOffset="-133161.97">9832 12483 975 0,'0'0'830'16,"0"0"-128"-16,-44-123-143 0,17 83-210 15,2 14-16-15,10 18-93 16,3 8-132-16,10 44-108 16,2 52 0-16,16 57 0 15,20 25 0-15,10 11 0 16,1-15 0-16,-7-28 0 15,-9-27 0-15,-8-31 0 16,-15-28 0-16,-6-20 0 16,-2-4 0-16,0-12-125 15,-26-24-328-15,-6-18-341 16,-1-22-459-16</inkml:trace>
  <inkml:trace contextRef="#ctx0" brushRef="#br0" timeOffset="-133020.28">9763 13134 2076 0,'0'0'836'15,"0"0"-282"-15,0 0-179 0,0 0-120 16,145-60-255-16,-74 54 0 16,47-4 0-16,-16 4-56 15,-8-4-662-15</inkml:trace>
  <inkml:trace contextRef="#ctx0" brushRef="#br0" timeOffset="-131596.33">11363 12771 1967 0,'0'0'798'16,"0"0"-448"-16,42-122-96 16,-33 72-32-16,-9 10-61 15,-7 14-65-15,-33 18-41 16,-14 8-26-16,-12 32-22 0,-3 18-6 15,11 12 1 1,18 4 6-16,22-2-8 0,18-9-1 16,22-15 0-16,28-18 0 15,7-19 1-15,5-3 34 16,-4-28 16-16,-8-16 15 16,-13-7-65-16,-8-6 0 15,-11 3 0-15,-9 12 0 16,-5 12 0-16,-1 14 0 15,-1 16 0-15,0 0 0 16,4 36 0-16,4 18 0 16,1 16 0-16,7 31 0 15,1 29 0-15,6 24 0 16,-2 2 0-16,-6-27 0 16,-5-37 0-16,-8-40 0 0,-2-12 0 15,-2 0 0-15,0-5 0 16,0-3 0-16,-13-18 0 15,-12-10 0-15,-8-4 0 16,-4-16 0-16,-4-18 0 16,3-12 0-16,9-11 0 15,14-9 0-15,15-8 0 16,6-4 0-16,39-3 0 16,21 0 0-16,19 2 0 15,11 5 0-15,7 8 0 16,1 8 0-16,-6 10 0 0,-11 11 0 15,-16 7 0 1,-15 8 0-16,-18 2 0 0,-18 0 0 16,-13 0 0-16,-7-2 0 15,-5 4 0-15,-22 2 0 16,-10 10 0-16,-7 6 0 16,-1 6 0-16,0 26 0 15,7 14 0-15,12 10 0 16,10 6 0-16,16-1 0 15,0-5 0-15,31-8 0 0,16-14 0 16,12-18 0-16,9-14 0 16,-1-4 0-16,-3-30 0 15,-10-12 0-15,-12-8 0 16,-13-7 0-16,-9 3 0 16,-9 8 0-16,-6 12 0 15,-3 14 0-15,-2 18 0 16,0 4 0-16,0 28 0 15,0 14 0-15,0 11 0 16,6-2 0-16,8 0 0 16,3-9 0-1,4-10 0-15,1-16 0 0,1-12 0 16,-2-4 0-16,4-22 0 0,0-16 0 16,2-6 0-16,-4-1 0 15,0 5 0-15,-5 11 0 16,-3 11 0-16,-3 11 0 15,-1 7 0-15,0 8 0 16,0 23 0-16,5 9 0 16,2 8 0-16,1 0 0 15,8-6 0-15,2-6 0 16,7-12 0-16,4-14 0 16,2-10 0-16,1-8-8 15,-5-22-13 1,-5-10 15-16,-6-6 5 0,-10-5 1 15,-7 0 1-15,-8 2-1 16,-2 11 18-16,-2 10-1 16,-14 16-17-16,-4 12 0 15,0 12 0-15,0 28 0 16,7 13 0-16,8 5 0 16,5 0 0-16,7-4 0 15,26-12 0-15,11-14-21 16,10-14 4-16,2-14 11 15,0-8 6-15,-10-22 0 0,-3-10 21 16,-10-4 2 0,-7 0-23-16,-3 7 0 0,-5 9 0 15,-5 13 0-15,1 8 0 16,-3 7 0-16,7 11 0 16,-1 21 0-16,6 10 0 15,-1 6 0-15,-2 0 0 16,-6 0 0-16,-6-10 0 15,-5-8 0-15,-3-12 0 16,0-12 0-16,0-6 0 16,0-4 0-16,0-22 0 15,0-12 0-15,29-10 0 0,12-4 0 16,13 0 0-16,4 8 0 16,2 13 0-16,-1 19 0 15,-9 12-65-15,8 12-275 16,-13 12-355-16,-7 1-375 0</inkml:trace>
  <inkml:trace contextRef="#ctx0" brushRef="#br0" timeOffset="-130319.64">14426 12923 1839 0,'0'0'699'16,"0"0"-205"-16,0 0-123 0,-60-104-136 15,38 86-101-15,-1 16-80 16,-1 2-47-16,-1 34-7 15,-4 16-1-15,3 13-12 16,4 1-28-16,6-2-29 16,13-12-59-16,3-14-23 15,16-20 64-15,18-16 88 16,1-6 7-16,-1-30 94 16,-5-8 58-16,-7-4 9 15,-5 2-23-15,-5 6-41 16,-3 9-31-16,-5 16-73 0,0 12 0 15,1 3 0 1,2 25 0-16,2 13 0 0,2 8 0 16,7 0 0-16,4-2 0 15,10-12-84-15,5-12-36 16,5-18 28-16,3-2 22 16,-1-34 25-16,-6-14 31 15,-5-14 14-15,0-29 0 16,-5-31 9-16,1-40-8 15,-7-11 13-15,-8 31-5 16,-12 50 27-16,-2 54 66 16,0 34 63-16,-5 4-76 15,-17 46-89-15,-7 56 0 16,5 53 0-16,11 17 0 0,13-19 0 16,0-45 0-16,15-50 0 15,12-16-59-15,10-6-67 16,13-12-9-16,8-16 75 15,0-8 48-15,-1-36 12 16,-8-14 33-16,-7-10 38 16,-8-5 5-16,-7 10-4 15,-7 10-3-15,-9 21 2 16,-2 20-71-16,-6 4 0 0,-3 36-9 16,0 16 8-1,0 10 0-15,0 3-53 0,0-3-90 31,0-10-49-31,17-16-70 0,18-16-53 0,13-20-139 16,5-2 157-16,2-32 99 16,-1-16 133-16,-9-16 61 15,-3-31 5-15,-2-35 65 16,-4-28 59-16,-12 15 30 16,-10 35 60-16,-14 50 130 15,0 36-34-15,0 12-96 16,-14 12-30-16,-3 0-71 15,-10 58-89-15,-6 44 9 0,-1 43 9 16,9 9-20-16,15-24-2 16,10-35-20-16,0-43-10 15,17-14-161-15,14-6-153 16,14-8 8-16,10-14-50 16,5-10 24-16,1-30 186 15,-8-20 156-15,-3-12 135 16,-6-8 33-16,-7-1 78 0,-8 11 42 15,-8 20-20 1,-12 26-80-16,-9 14-115 0,0 36-20 31,-23 26-11-31,-1 13-34 0,2 2-8 0,6-2-55 16,13-15-92-16,3-18-42 16,25-18 41-16,15-20-12 15,5-4 89-15,1-30 71 16,2-10 57-16,-6-6 91 15,-2-2 21-15,-6 3-5 16,-5 8 2-16,-10 9 7 16,-5 11-25-16,-7 13-46 15,-5 4-102-15,-2 10 0 0,0 20 0 16,0 11 0-16,0 7 0 16,0 6 0-16,-7 4 0 15,1 4 0-15,-2 2 0 31,0 2 0-31,-3 1 0 0,-1-3 0 0,-3 0 0 16,-3-8 0-16,-2-5 0 16,0-14-14-16,0-9-19 15,2-10 9-15,0-14-10 16,-1-4 7 0,-8-1 27-16,-10-25-1 15,-7-11-9-15,-25-49-179 16,9 6-441-16,13-8-1177 15</inkml:trace>
  <inkml:trace contextRef="#ctx0" brushRef="#br0" timeOffset="-130193">15819 12424 2517 0,'0'0'699'0,"0"0"-569"16,0 0 19-16,167-44-149 15,-91 22-41-15,-17 2-234 16,-20 2-633-16</inkml:trace>
  <inkml:trace contextRef="#ctx0" brushRef="#br0" timeOffset="-130019.14">15402 12230 1950 0,'0'0'801'0,"0"0"-149"16,0 0-468-16,0 0-119 0,0 0-65 16,0 0-586-16,149-30-1329 0</inkml:trace>
  <inkml:trace contextRef="#ctx0" brushRef="#br0" timeOffset="-129324.31">17220 12968 2172 0,'0'0'818'0,"0"0"-356"15,0 0-159-15,123-12-88 16,-101 26-89-16,-9 16-126 16,-11 12 0-16,-2 8 0 15,-6 4 0-15,-21 0 0 16,-4-6 0-16,0-13-33 0,6-15-566 15,14-18-698-15</inkml:trace>
  <inkml:trace contextRef="#ctx0" brushRef="#br0" timeOffset="-128929.72">18074 12396 580 0,'0'0'2385'16,"0"0"-1701"-16,0 0-402 0,0 0-117 16,0 0-165-1,0 0 0-15,0 0 0 0,22-14 0 16,-11 68 0-16,2 13 0 16,3-1 0-16,1-2 0 15,6-10 0-15,2-12 0 16,-1-14 0-16,3-16 0 15,-5-12 0-15,-2 0 0 16,-2-30 0-16,-5-16 0 16,0-14 0-16,-1-11 0 15,1-8 0-15,-1 0 0 16,-4 7 0-16,1 14 0 16,-5 22 0-16,-2 20 0 15,-2 16 0-15,0 8 0 0,0 30 0 31,0 38-276-31,0-8-629 0,4-4-330 0</inkml:trace>
  <inkml:trace contextRef="#ctx0" brushRef="#br0" timeOffset="-128725.59">18575 12755 1862 0,'0'0'925'31,"0"0"-257"-31,0 0-190 0,0 0-315 15,0 0-163-15,0 0 0 16,0 0 0-16,0 36 0 16,0 14 0-16,0 13 0 15,0 3 0-15,0 0 0 16,0-6 0-16,0-12 0 16,0-16 0-16,0-32-305 15,0 0-488-15,0-23-690 0</inkml:trace>
  <inkml:trace contextRef="#ctx0" brushRef="#br0" timeOffset="-128426.92">19457 12421 1624 0,'0'0'1080'0,"0"0"-440"15,0 0-268-15,0 0 8 16,-91-103-380-16,46 103 0 16,-3 12 0-16,-6 26 0 15,2 16 0-15,8 10 0 16,11 9 0-16,19 1 0 16,14-4 0-16,22-8 0 15,32-9 0-15,15-16 0 16,9-14 0-16,2-18 0 0,-8-5-263 15,-12-37-282-15,-20-8-187 16,-23-1-279-16</inkml:trace>
  <inkml:trace contextRef="#ctx0" brushRef="#br0" timeOffset="-128300.35">19225 12603 2450 0,'0'0'962'0,"0"0"-500"16,0 0-240-16,0 0-222 15,0 0 0-15,156-64 0 16,-86 37 0-16,-1 0 0 16,8-18 0-16,-21 9-314 15,-13 2-1434-15</inkml:trace>
  <inkml:trace contextRef="#ctx0" brushRef="#br0" timeOffset="-127799.11">20162 12158 747 0,'0'0'714'16,"0"0"-313"-16,0 0 158 15,0 0-34-15,0 0-179 0,0 0-27 16,0 0-27-16,-8-61-99 16,8 61-193-16,0 0 0 15,0 0 0-15,5 21 0 16,27 16 0-16,16 18 0 16,17 11 0-16,11 8 0 15,6-2 0-15,3-4 0 16,-5-10 0-16,-11-13 0 0,-20-13 0 15,-20-14 0 1,-22-12-201-16,-27-6-135 0,-22-18-258 16,-6-6-375-16</inkml:trace>
  <inkml:trace contextRef="#ctx0" brushRef="#br0" timeOffset="-127558.02">20598 12100 2074 0,'0'0'769'0,"0"0"-195"16,0 0-107-16,0 0-255 16,0 0-212-16,-136 55 0 15,104 8 0-15,3 11 0 16,-4 10 0-16,0 2 0 0,-1 0 0 16,-1-3 0-16,-1-13 0 15,7-12 0 1,7-14 0-16,7-14 0 0,5-9 0 15,10-16 0-15,5-5-231 16,15 0-867-16</inkml:trace>
  <inkml:trace contextRef="#ctx0" brushRef="#br0" timeOffset="-127325.3">21222 12703 337 0,'0'0'2963'0,"0"0"-2326"16,0 0-550-16,0 0-15 15,0 0-72-15,24 118 0 16,-24-60 0-16,0-1 0 0,-20-1 0 16,-11-8 0-1,-2-6-65-15,1-14-407 0,12-10-379 16,11-18-822-16</inkml:trace>
  <inkml:trace contextRef="#ctx0" brushRef="#br0" timeOffset="-126993.27">21793 12236 2737 0,'0'0'869'0,"0"0"-584"16,0 0-80-16,0 0-205 15,0 0 0-15,60 112 0 16,-36-44 0-16,5 5 0 16,-3-5 0-1,1-8 0-15,-2-16 0 0,-2-16 0 16,-6-16 0-16,-3-12 0 16,1-14 0-16,1-24 0 15,3-12 0-15,2-12 0 16,3-9 0-16,3-1 0 15,-1 6 0-15,-3 14 0 16,-7 16 0 0,-8 20 0-16,-8 16 0 0,0 6 0 0,0 28-27 15,0 38-275-15,0-8-406 16,0-3-392-16</inkml:trace>
  <inkml:trace contextRef="#ctx0" brushRef="#br0" timeOffset="-126662.09">22416 12727 1610 0,'0'0'962'0,"0"0"-295"15,0 0-312-15,0 0-93 16,0 0-106-16,0 0-96 16,102-108-36-16,-77 102-24 31,-2 6 0-31,-6 0 0 15,-3 20 0-15,-8 10 0 16,-6 4 0-16,0 4 0 16,-16 0 0-16,-7-4 0 15,-4-5 0-15,2-10 0 16,5-5 0-16,9-5 0 16,9-8 0-16,2-1 0 15,6 0 0-15,23 0 0 0,11 0 0 16,9-1 0-1,1-5 0-15,-6 2 0 0,-4 0 0 16,-13-1-550-16,-11 0-771 0</inkml:trace>
  <inkml:trace contextRef="#ctx0" brushRef="#br0" timeOffset="-126222.18">23428 12258 1418 0,'0'0'963'16,"0"0"-368"-16,0 0-233 16,0 0-11-16,0 0-101 15,-14-107-93-15,-13 107-157 16,-13 0 0-16,-16 27 0 15,-6 15 0-15,-5 14 0 16,9 6 0-16,16 6 0 16,20-3 0-16,22-6 0 15,14-6 0-15,41-9 0 16,21-16 0-16,11-12 0 16,4-16-50-16,-9 0-148 0,-12-42-109 15,-24 0-198-15,-23-2-365 16</inkml:trace>
  <inkml:trace contextRef="#ctx0" brushRef="#br0" timeOffset="-126052.97">23223 12490 1407 0,'0'0'851'0,"0"0"-187"16,0 0-327-16,0 0-15 15,0 0-129-15,166-7-127 16,-89-5-66-16,20-11-36 15,-16 5-343-15,-19 0-1016 0</inkml:trace>
  <inkml:trace contextRef="#ctx0" brushRef="#br0" timeOffset="-125818.18">23938 12029 1935 0,'0'0'872'0,"0"0"-344"16,0 0-215-1,0 0-131-15,0 0-106 16,0 0-23-16,0 0-28 0,140 100-7 16,-98-65-15-1,1-8-3-15,-3-4-109 16,-4-13-170-16,3-10-322 0,-7-4-277 0,-8-14-283 0</inkml:trace>
  <inkml:trace contextRef="#ctx0" brushRef="#br0" timeOffset="-125630.66">24386 11999 1041 0,'0'0'957'15,"0"0"-188"-15,0 0-211 16,0 0-177 0,0 0-120-16,0 0-132 15,0 0-129-15,-9-82 0 16,2 104 0-16,-4 12 0 15,-5 10 0-15,1 8 0 16,-3 8 0-16,3 5 0 16,1-1 0-16,5 2 0 15,2 0 0-15,5-6 0 16,2-3 0-16,0-7 0 0,0-4-120 16,7-14-454-1,1-14-573-15</inkml:trace>
  <inkml:trace contextRef="#ctx0" brushRef="#br0" timeOffset="-125426.14">24691 12565 320 0,'0'0'2010'16,"0"0"-1251"-16,0 0-448 16,0 0 6-16,0 0-74 15,0 0-107-15,0 0-136 16,56 142 0-16,-56-94 0 15,-20 0 0-15,-16 0 0 0,-13-2-141 16,-34 5-126-16,12-13-247 16,7-10-408-16</inkml:trace>
  <inkml:trace contextRef="#ctx0" brushRef="#br0" timeOffset="-124685.56">25302 12083 2150 0,'0'0'759'16,"0"0"-265"-16,0 0-117 15,0 0-161-15,0 0-116 16,0 0-100-16,0 0 0 16,33 113 0-16,-16-45 0 15,6 0 0 1,2-4 0-16,2-14 0 0,-2-11 0 15,-2-17 0-15,0-17 0 16,-1-5 0-16,5-18 0 0,1-22 0 16,6-10 0-16,2-12 0 15,2-8 0-15,-1 0 0 16,-3 5 0 0,-8 15 0-16,-7 20 0 0,-15 22 0 15,-4 8 0-15,0 29-255 16,-16 47-68-16,-1-6-546 15,3-2-1356-15</inkml:trace>
  <inkml:trace contextRef="#ctx0" brushRef="#br0" timeOffset="-124322.61">25851 12539 2304 0,'0'0'804'15,"0"0"-290"-15,0 0-246 16,0 0-136-16,0 0-58 15,143-115-74-15,-105 107 0 16,-7 8 0 0,-10 0 0-16,-11 14-18 0,-10 13-33 15,0 6-2-15,-8 3 11 16,-13-1 23-16,2-7 11 0,1-6 8 16,11-6 0-1,7-6 0-15,0-4 5 0,23 0 22 16,14 0 17-16,8 0-26 15,0 2-18-15,-3 0 5 16,-9 0-5-16,-13 4-2 16,-13 2-5-16,-7 0-14 15,-7 2 21-15,-24 2 47 16,-9-2-19-16,-11-2-1 16,-5-2-7-16,0-6-20 15,5-2-11 1,11-4-124-16,11-8-358 0,20-10-666 0</inkml:trace>
  <inkml:trace contextRef="#ctx0" brushRef="#br0" timeOffset="-124055.89">26692 11983 2189 0,'0'0'656'16,"0"0"-167"-16,0 0-106 0,0 0-157 15,0 0-125-15,-158-6-49 16,102 46-52-16,-2 14 0 16,11 8 0-16,11 5 0 15,23-1 0-15,13-4 0 16,18-8 0-16,31-8 0 16,13-12 0-16,7-11-146 15,5-18-85-15,-5-5-105 16,-2-28-246-16,-20-8-170 15,-19 0-754-15</inkml:trace>
  <inkml:trace contextRef="#ctx0" brushRef="#br0" timeOffset="-123922.64">26503 12266 712 0,'0'0'1156'0,"0"0"-541"15,0 0-16-15,0 0-119 0,0 0-276 16,0 0-91-16,0 0-29 15,108-26-51-15,-45 12-33 16,24-12-38-16,-14 2-296 16,-13 3-613-16</inkml:trace>
  <inkml:trace contextRef="#ctx0" brushRef="#br0" timeOffset="-123686.46">27039 11981 1847 0,'0'0'771'0,"0"0"-225"0,0 0-90 16,0 0-245-16,0 0-79 15,0 0-78-15,0 0-45 16,67-34-7-16,-24 64 2 16,8 4-4-16,9 4-15 15,2 0-127-15,17 1-163 16,-17-14-297-16,-14-8-474 0</inkml:trace>
  <inkml:trace contextRef="#ctx0" brushRef="#br0" timeOffset="-123464.78">27420 11753 1748 0,'0'0'833'0,"0"0"-241"16,0 0-127-16,0 0-302 15,0 0-70-15,0 0-24 16,-67 128-1-16,48-62-35 16,-1 6-1-16,-3 5-32 0,0-5 0 15,2 0 0 1,-4-6 0-16,0-8 0 0,5-10 0 16,3-7 0-16,6-9-102 15,11-13-147-15,6-8-323 16,19-11-657-16</inkml:trace>
  <inkml:trace contextRef="#ctx0" brushRef="#br0" timeOffset="-122362.92">27010 11787 601 0,'0'0'851'15,"0"0"-537"-15,0 0 226 16,0 0-197-16,0 0-51 16,0 0-118-16,0 0-45 15,-8-16-72-15,8 16-36 16,0 0-10-16,0 0-11 15,0 0 1-15,0 0-1 16,0 0 21-16,0 0 57 0,0 0 27 16,0 0-13-16,0 0-4 15,13 9-1-15,9 16-7 16,12 11-20-16,15 12-30 16,11 10-8-16,11 6-16 15,2-2-6-15,1-2 7 16,-11-9-7-16,-15-15 0 15,-17-10 0-15,-12-14 1 16,-13-6 9-16,-6-4 65 16,0-2-75-16,0 0 0 15,0 0 0-15,0 0 0 16,0 0 0-16,2 4 0 16,19 2-182-16,-4 2-327 0,3-2-439 0</inkml:trace>
  <inkml:trace contextRef="#ctx0" brushRef="#br0" timeOffset="-122158.33">27931 12386 515 0,'0'0'1713'0,"0"0"-1183"15,0 0-49 1,0 0-100-16,0 0-161 0,0 0-119 15,0 0-47-15,-45 62-29 16,23-25-25-16,-5 3-46 16,0 8-230-16,5-12-432 15,7-8-338-15</inkml:trace>
  <inkml:trace contextRef="#ctx0" brushRef="#br0" timeOffset="-121960.81">28240 12526 1605 0,'0'0'1132'0,"0"0"-649"15,0 0-115-15,0 0-126 16,0 0-170-16,0 0-54 16,0 0-18-16,0 31-92 15,0-13-403-15,0-4-436 0</inkml:trace>
  <inkml:trace contextRef="#ctx0" brushRef="#br0" timeOffset="-121819.15">28633 12480 1753 0,'0'0'849'0,"0"0"-243"0,0 0-77 15,0 0-314-15,0 0-125 16,0 0-68-16,0 0-22 15,160-64-213-15,-106 60-436 16,-6 0-716-16</inkml:trace>
  <inkml:trace contextRef="#ctx0" brushRef="#br0" timeOffset="-121693.31">29118 12414 1927 0,'0'0'540'0,"0"0"-237"16,0 0-303-16,0 0-59 15,140-28-806-15</inkml:trace>
  <inkml:trace contextRef="#ctx0" brushRef="#br0" timeOffset="-121583.11">29414 12404 1458 0,'0'0'1009'0,"0"0"-393"16,0 0-112-16,0 0-251 15,0 0-115-15,0 0-91 16,0 0-47-16,143-12-242 15,-105 6-777-15</inkml:trace>
  <inkml:trace contextRef="#ctx0" brushRef="#br0" timeOffset="-120622.38">17851 13966 1452 0,'0'0'729'16,"0"0"-358"-16,0 0 155 16,0 0-159-16,0 0-64 15,0 0-107-15,0 0-85 16,-31-72-70-16,31 92-41 15,0 28 0-15,4 15 0 16,11 19 0-16,6 6 0 16,3-2 0-16,6-8 0 0,-1-18 0 15,0-17 0-15,-1-21 0 16,-2-22 0-16,1-7 0 16,0-34 0-16,-2-18 0 15,-3-33 0-15,2-24 0 16,-1 8 0-16,-3 15 0 15,-5 29 0-15,-3 30 0 16,-1 14 0-16,0 14-18 16,-2 8-221-16,-5 38 13 15,-4 49-125 1,0-9-531-16,0-4-822 0</inkml:trace>
  <inkml:trace contextRef="#ctx0" brushRef="#br0" timeOffset="-120119.91">18367 14504 2160 0,'0'0'744'0,"0"0"-365"15,0 0 70-15,10-109-271 16,19 91-89-16,4 14-56 16,3 4 7-16,-5 14-16 15,-4 26-24-15,-12 13 0 16,-5 7 0-16,-8 0 0 15,-2-6 0 1,0-8-36-16,0-14-2 0,0-12-2 16,0-15 16-16,0-5 22 0,0-13 2 15,8-19 15-15,11-12-4 16,2-6 16-16,4 2 9 16,-3 2-6-16,3 16-9 15,-6 12-21-15,0 18 0 16,-2 0 0-16,-1 30 0 15,-3 12 0-15,-1 10 0 16,-4 2 0-16,1-6 0 0,-3-6 0 16,2-14 0-1,-4-11-35-15,3-17-5 0,1 0 34 16,4-23 5-16,5-13 2 16,8-10 15-16,4-6 0 15,2 4 2-15,3 8-1 16,-1 12-3-16,-6 14-14 15,-2 14 0-15,-8 10 0 16,-3 24 0-16,-8 12 0 16,1 6 0-16,-5 2 0 15,2-4 0 1,6-5-182-16,1-13-287 0,-3-20-473 0</inkml:trace>
  <inkml:trace contextRef="#ctx0" brushRef="#br0" timeOffset="-119923.61">19560 14395 2421 0,'0'0'865'0,"0"0"-526"16,0 0-29-16,-27 103-149 31,27-49-161-31,0-4 0 0,0-2 0 16,2-8-17-16,-2-8-244 15,0-10-438-15,0-14-664 0</inkml:trace>
  <inkml:trace contextRef="#ctx0" brushRef="#br0" timeOffset="-119797.89">19285 14622 2536 0,'0'0'787'0,"0"0"-468"16,0 0-76-16,0 0-138 15,148-22-68-15,-73 10-37 16,-1-2-90-16,-9-8-252 16,-3-6-355-16,-20 6-171 15,-13 4-178-15</inkml:trace>
  <inkml:trace contextRef="#ctx0" brushRef="#br0" timeOffset="-119451.96">19807 14441 1051 0,'0'0'727'0,"0"0"-136"15,0 0-35-15,0 0-222 0,0 0-38 16,0 0-66-16,0 0-32 15,93 23-85-15,-76 19-113 16,-7 6 0-16,-3 8 0 16,-5-4 0-16,-2-2 0 15,0-10 0-15,0-12 0 16,-2-7 0-16,0-15 0 16,2-6 0-16,0-10 0 15,4-21 0-15,18-13 0 16,10-10 0-16,10-4 0 0,5 0 0 15,4 8 0-15,0 12 0 16,-2 14 0-16,-7 14 0 16,-8 10 0-16,-10 6 0 15,-10 26 0-15,-7 8 0 16,-7 6 0-16,0 2 0 16,-14 0 0-16,-13 0 0 15,3-10-350-15,0-12-587 0</inkml:trace>
  <inkml:trace contextRef="#ctx0" brushRef="#br0" timeOffset="-119184.64">21342 13806 2581 0,'0'0'627'16,"0"0"-373"-16,0 0 48 16,-118-36-128-16,80 36-66 15,-7 30-58-15,-3 20-50 16,-10 32 0-16,8 2 0 0,10 9 0 31,18-1 0-31,22-18 0 0,12-2 0 0,38-15 0 16,24-21-81-16,49-35-155 15,-17-1-251-15,-16-15-404 0</inkml:trace>
  <inkml:trace contextRef="#ctx0" brushRef="#br0" timeOffset="-119026.97">21122 14195 2230 0,'0'0'887'0,"0"0"-356"0,0 0-202 15,0 0-210-15,0 0-119 16,0 0 0-16,133 0 0 16,-59-14 0-16,35-8 0 15,-18-2-134-15,-18 4-820 0</inkml:trace>
  <inkml:trace contextRef="#ctx0" brushRef="#br0" timeOffset="-118755.54">21787 13705 2043 0,'0'0'814'0,"0"0"-282"32,0 0-2-32,0 0-353 0,0 0-177 0,0 0 0 15,0 0 0-15,14-11 0 16,9 49 0-16,8 10 0 15,9 10 0-15,11-2 0 16,6-2 0 0,4-8 0-16,-3-11 0 0,-9-13 0 0,-9-16-473 31,-9-12-182-31,-11-19-223 16,-9-7-376-16</inkml:trace>
  <inkml:trace contextRef="#ctx0" brushRef="#br0" timeOffset="-118489.02">22336 13730 1114 0,'0'0'726'0,"0"0"-83"16,0 0-36-16,0 0-116 0,14-107-176 16,-14 95-115-1,0 6-200-15,0 6 0 0,0 0 0 16,0 2 0-16,-14 23 0 16,-4 16 0-16,-6 16 0 15,-1 13 0-15,-2 10 0 16,6 8 0-16,-2 5 0 15,5-5 0-15,5-4 0 16,1-8 0-16,3-8 0 16,5-15 0-16,0-11 0 15,2-14 0-15,-1-8 0 16,3-12 0-16,0-8 0 16,24-10-206-16,11-18-593 0,0-8-1087 15</inkml:trace>
  <inkml:trace contextRef="#ctx0" brushRef="#br0" timeOffset="-117988.77">23773 14459 2583 0,'0'0'823'0,"0"0"-599"16,0 0-76-16,0 0-148 16,0 0-617-16</inkml:trace>
  <inkml:trace contextRef="#ctx0" brushRef="#br0" timeOffset="-108391.25">1410 15587 2136 0,'0'0'501'0,"0"0"-280"15,0 0 263 1,0 0-187-16,0 0-118 0,-2-58-100 16,2 58-2-16,0 28-14 15,0 35-4-15,0 44-59 16,0 27 0-16,0 0 0 0,0-23 0 15,0-35 0 1,0-26 0-16,4 2 0 0,1-7 0 16,-1-9-48-16,0-31-198 15,-4-46-259-15,0-26-339 16,0-9-1041-16</inkml:trace>
  <inkml:trace contextRef="#ctx0" brushRef="#br0" timeOffset="-108187.21">1356 15534 2819 0,'0'0'497'16,"0"0"-332"-16,0 0 112 15,0 0-109-15,0 0-85 0,172-62-55 16,-94 40 5 0,7-4-25-16,2 2-8 0,0 2-99 15,-12 4-227 1,-10 14-202-16,-26 4-392 0,-22 0-482 0</inkml:trace>
  <inkml:trace contextRef="#ctx0" brushRef="#br0" timeOffset="-107992.86">1134 16052 2875 0,'0'0'479'0,"0"0"-133"15,0 0-68-15,0 0-160 16,0 0-118-16,0 0 0 16,0 0 0-16,104-26 0 15,-48 13 0 1,11-2 0-16,20-3-113 0,-16 6-337 16,-18-2-530-16</inkml:trace>
  <inkml:trace contextRef="#ctx0" brushRef="#br0" timeOffset="-105997.4">1504 15723 939 0,'0'0'311'0,"0"0"-140"16,0 0 93-16,0 0-69 31,0 0 27-31,0 0-53 0,0 0-6 0,-9-86 3 31,9 60 14-31,0-6 0 16,0 0-10-16,6 1-30 15,-1-1-18-15,1 6 12 16,-1 8-5-16,-1 0-3 16,-2 10-29-16,1 2-20 15,-3 6-19-15,0 0-20 16,0 0-14-16,7 2-24 0,6 20 1 16,9 10-1-16,11 16 20 15,7 15-20-15,3 5 0 16,3 12 0-16,0 8 0 15,-7-4 0-15,-1 7 0 16,-7-7 0-16,-6-8 0 16,-2-4 0-16,-8-10 0 15,-4-12 0-15,-2-11 0 16,-3-11-23-16,-3-16-80 16,-3-12-112-16,-3-12-91 15,-19-20-460-15,-5-8-302 0</inkml:trace>
  <inkml:trace contextRef="#ctx0" brushRef="#br0" timeOffset="-105824.72">1485 16164 1160 0,'0'0'1325'15,"0"0"-1077"-15,0 0 357 16,0 0-236-16,0 0-185 16,0 0-118-16,0 0-30 15,61-98-18-15,-10 66-18 16,7-4 0-16,0 1-126 15,20-9-159 1,-18 12-273-16,-13 10-440 0</inkml:trace>
  <inkml:trace contextRef="#ctx0" brushRef="#br0" timeOffset="-105430.6">3324 15396 2495 0,'0'0'373'0,"0"0"172"16,0 0-170-16,0 0-213 15,0 0-118 1,0 0-31-16,-31 179 22 0,44-41 2 16,7 14-20-16,-4-5-17 15,-5-31 0-15,-5-36 0 0,-4-18 0 16,5-12 0-16,0-1-84 15,6-3-176-15,21-28-247 16,-5-14-309-16,2-12-327 16</inkml:trace>
  <inkml:trace contextRef="#ctx0" brushRef="#br0" timeOffset="-105226.85">3727 15543 2203 0,'0'0'839'16,"0"0"-372"-16,0 0-114 15,0 0-119 1,0 0-234-16,0 0 0 0,-13 116 0 0,22-34 0 16,1 12 0-16,4-10 0 15,4 13 0-15,-2-11 0 16,-1-6 0-16,-3-18-89 16,-6-18-254-16,-6-26-324 15,-20-13-166 1,-9-5-159-16</inkml:trace>
  <inkml:trace contextRef="#ctx0" brushRef="#br0" timeOffset="-105052.31">3299 16052 1864 0,'0'0'598'0,"0"0"10"16,0 0-89-16,0 0-320 16,0 0-136-16,0 0-45 15,0 0-18-15,205-58 0 16,-69 40-144-16,24-4-234 15,-23 4-555-15,-35 5-720 0</inkml:trace>
  <inkml:trace contextRef="#ctx0" brushRef="#br0" timeOffset="-104124.66">4348 15887 1758 0,'0'0'967'0,"0"0"-614"16,0 0 187-16,0 0-320 15,0 0-80-15,-68-104-61 16,47 88-40-16,-2 8-39 15,-6 8 0-15,-6 2 0 16,-5 34 0-16,-2 14 0 16,3 16 0-16,6 7 0 15,18-3 0-15,13-6 0 16,2-10 0-16,31-18 0 16,16-16 0-16,9-18 0 15,-1-2 0-15,-5-24 0 16,-10-16 0-16,-16-4 0 15,-11-4 0-15,-8 2 0 0,-5 6 0 16,0 9 0-16,0 12 0 16,0 10 0-16,0 9 0 15,0 0 0-15,0 23 0 16,0 9 0-16,9 12 0 16,8 2 0-16,2-2 0 15,2-8 0-15,0-6 0 16,1-16 0-16,1-10 0 15,-4-4 0-15,4-14 0 16,-1-16 0-16,0-10 0 16,0-6 0-16,-1 2 0 0,-4 4 0 15,-3 13 0-15,-8 14 0 16,1 8 0-16,-3 5 0 16,4 10 0-1,0 25 0-15,7 5 0 0,4 4 0 16,1-2 0-16,4-4 0 15,1-10 0-15,-3-10 0 16,3-14 0-16,-4-4 0 16,4-18 0-16,2-18 0 15,0-4 0-15,-3-8 0 16,1 8 0-16,-8 4 0 0,-3 8 0 16,-3 15 0-16,-7 13 0 15,1 0 0-15,1 28 0 16,4 17 0-16,3 11 0 15,5 2 0-15,5-4 0 16,2-6 0-16,5-12 0 16,3-18 0-16,0-16 0 15,6-2 0-15,1-24 0 16,-1-12 0-16,2-8 0 16,-5-4 0-16,-5 8 0 15,-6 8 0-15,-8 14 0 16,-9 10 0-16,0 8 0 0,-2 12 0 15,3 20 0 1,3 12 0-16,5 4 0 0,8-2 0 16,4-6 0-16,4-12 0 15,0-12 0-15,5-16 0 16,-5-4 0-16,1-22 0 16,-3-10 0-16,-4-8 0 15,-2 0 0-15,-5 6 0 16,-5 12 0-16,-5 8 0 15,-4 14 0-15,-2 4 0 16,1 10 0-16,1 24 0 16,8 6 0-16,1 6 0 15,10-2 0-15,4-8 0 0,4-10 0 16,9-26-129-16,-7-9-496 16,-10-18-404-16</inkml:trace>
  <inkml:trace contextRef="#ctx0" brushRef="#br0" timeOffset="-103990.92">6056 15695 1445 0,'0'0'1249'16,"0"0"-627"-16,0 0-148 15,0 0-269-15,0 0-124 16,0 0-81-16,0 0-178 0,-70 22-467 16,77 18-1488-16</inkml:trace>
  <inkml:trace contextRef="#ctx0" brushRef="#br0" timeOffset="-102825.68">6457 16311 2557 0,'0'0'940'15,"0"0"-559"-15,0 0-163 16,0 0-218-16,62-111 0 0,-22 47 0 15,2-10 0-15,3-29 0 16,-9-31 0-16,-14-26 0 16,-13 15 0-16,-9 31 0 15,0 50 0-15,-11 38 0 16,-3 8 0-16,-1 18 0 16,-3 4 0-16,-1 58 0 15,6 50 0-15,13 41 0 16,0 11 0-16,25-12 0 15,13-35 0-15,2-45 0 16,-2-20 0-16,4-20 0 16,12-6 0-16,8-8 0 0,7-14 0 15,-6-8-12-15,-12-36-2 16,-9-22 8-16,-9-28 6 16,-6-35 21-16,-11-27-10 15,-5 18-11-15,-7 36 0 16,-4 39 0-16,0 45 0 15,0 12 0-15,0 6 0 16,-6 53 0-16,-3 51 0 16,2 36 0-16,7 12 0 0,0-27 0 15,14-39 0 1,11-34 0-16,3-20 0 0,10-4 0 16,8-5 0-16,8-14 0 15,-2-13-9-15,-6-9-6 16,-8-32 15-16,-7-11 13 15,-6-2-2-15,-7 0-11 16,-5 10 0-16,-5 12 0 16,-2 14 0-16,-4 18 0 15,-2 2 0-15,0 28 0 16,0 14 0-16,2 10 0 16,5-4 0-16,3-2 0 15,6-8 0-15,5-13 0 0,7-13 0 16,6-10 0-16,4-4 0 15,4-22 0-15,3-13 0 16,-3-7 0-16,-7-2 0 16,-6 0 0-16,-10 8 0 15,-9 8 0-15,-10 12 0 16,0 14 0-16,-18 2 0 16,-13 16 0-16,-5 18 0 15,1 6 0-15,4 4 0 16,14-4 0-16,11-4 0 0,6-13 0 15,14-9-168 1,15-14 1-16,2-5 55 0,-4-22 44 16,-10-12 50-16,-10-7 18 15,-7-2 51-15,0-10 64 16,-9 4-4-16,-1-4-16 16,0 8 5-16,6 7-39 15,4 15-61-15,2 6 0 16,22 8 0-16,14 14 0 15,12 0 0-15,10 10 0 16,9 22 0-16,3 11 0 16,1 11 0-16,-7 4 0 15,-10 4 0-15,-16-2 0 0,-17-4 0 16,-21-6 0-16,-2-15-30 16,-34-12-2-16,-8-14 25 15,-3-9 7-15,8-5 1 16,12-27 30-16,16-12 6 15,9-10-37-15,18-2 0 16,22 6 0-16,11 10 0 16,3 12 0-1,2 20 0-15,-5 8 0 0,-5 10 0 16,-6 28 0-16,-6 12 0 16,-10 8 0-16,-8 0 0 0,-7 0 0 15,-9-5-158 1,0-11-454-16,-6-20-380 0</inkml:trace>
  <inkml:trace contextRef="#ctx0" brushRef="#br0" timeOffset="-102652.6">7639 15735 2571 0,'0'0'874'0,"0"0"-567"15,0 0-119-15,0 0-32 16,194-52-156-16,-105 38-362 16,-2-8-1328-1</inkml:trace>
  <inkml:trace contextRef="#ctx0" brushRef="#br0" timeOffset="-101588.71">9139 15851 1585 0,'0'0'793'0,"0"0"-561"15,0 0 144-15,0 0-66 16,-49-124-96-16,40 110-93 15,1 6-26-15,-8 8 14 16,-5 0-16-16,-5 22-55 16,-1 8-37-16,7 10 12 15,9 2 13-15,11 2-1 0,2-4-13 16,32 0-1-16,14-8 4 16,12-1-8-16,8-5-5 15,-6-4-1-15,-7-4 0 16,-10 0-1-16,-18 0 1 15,-20 4-1-15,-7 6 15 16,-29 4-15-16,-21 6 0 16,-10-6 0-16,-2-1 0 15,9-8 0-15,10-6 0 16,18-7 0-16,19-6 0 0,6-4 0 16,22-14-147-1,12-8-361-15,-3-1-647 0</inkml:trace>
  <inkml:trace contextRef="#ctx0" brushRef="#br0" timeOffset="-101352.55">9019 15436 856 0,'0'0'1496'0,"0"0"-892"16,0 0-92-16,0 0-131 0,0 0-134 15,0 0-247-15,0 0 0 16,-50 14 0-16,50 56 0 31,0 11 0-31,19 9 0 0,16 18-116 0,-1-20-685 16,-5-21-1463-16</inkml:trace>
  <inkml:trace contextRef="#ctx0" brushRef="#br0" timeOffset="-101053.03">10714 15579 2535 0,'0'0'746'0,"0"0"-239"16,0 0-199-16,0 0-308 15,0 0 0-15,0 148 0 16,11 4 0-16,20 25 0 0,12 1 0 16,1-15 0-16,-8-47 0 15,-9-32 0-15,-9-26 0 16,-7-22 0-16,-3-5-62 15,-5-13-386-15,-3-27-83 16,-18-18-185-16,-9-26-229 0</inkml:trace>
  <inkml:trace contextRef="#ctx0" brushRef="#br0" timeOffset="-100862.55">10706 16062 977 0,'-25'-112'699'0,"9"5"-81"0,16 49-10 16,0 18-123-1,23 4-180-15,10 0-61 0,14 4-84 16,13 16-160-16,5 14 0 15,-1 2 0-15,-3 28 0 16,-15 20 0-16,-17 12 0 16,-21 10 0-16,-8 6 0 15,-28-4 0-15,-21-1 0 16,-11-9 0-16,0-12 0 16,8-14 0-16,17-10 0 15,35-18-161-15,18-8-552 16,26 0-969-16</inkml:trace>
  <inkml:trace contextRef="#ctx0" brushRef="#br0" timeOffset="-99991.49">11701 16120 2118 0,'0'0'746'16,"0"0"-198"-16,0 0-62 15,-153-86-288-15,92 74-198 16,3 12 0-16,7 0 0 15,7 26 0-15,10 18 0 16,10 6 0-16,15 8 0 16,9-8 0-16,0-2 0 15,19-17 0-15,8-12 0 0,2-11 0 16,-2-8 0-16,0-13 0 16,-2-14 0-16,-1-9 0 15,-2-4 0-15,-4 4 0 16,1 4 0-16,-9 6 0 15,-1 12 0-15,-3 14 0 16,2 0 0-16,0 18 0 16,5 14 0-16,6 12 0 15,8-4 0-15,6-4 0 16,7-9 0-16,3-18 0 16,3-9 0-16,-4-18 0 0,-1-22 0 15,-8-14 0 1,-6-8 0-16,-8-10 0 0,-7-8 0 15,-10 4 0-15,-2-3 0 16,0 15 0-16,0 20 0 16,0 22 0-16,-4 22 0 15,-1 40 0-15,2 52 0 16,3 43 0-16,0-1 0 16,19-26 0-16,8-33 0 15,8-30 0-15,12-10 0 16,10-11 0-16,13-20-203 15,-5-14-14-15,-5-43 82 16,-14-19 132-16,-10-26 3 0,-14-32 135 16,-15-29 37-16,-7 15-37 15,0 32-19-15,-13 46-116 16,4 39 0-16,-1 22 0 16,4 5 0-16,-3 54 0 15,7 58 0-15,2 44 0 16,0 13 0-1,9-35 0-15,7-44 0 0,-1-42 0 16,1-25 0-16,4-5 0 16,4-18 0-16,5 0 0 0,2-27 0 15,1-23 0 1,-1-12 0-16,-2-12 0 0,0 2 0 16,0 4 0-16,-8 11 0 15,0 20 0-15,-5 24 0 16,-3 13 0-16,1 22 0 15,-3 32 0-15,-1 17 0 16,2 5 0-16,-1 0 0 16,2-8 0-16,-1-11 0 15,-4-21 0-15,-1-14-74 16,-7-22-461-16,0-18-151 0,0-13-308 16</inkml:trace>
  <inkml:trace contextRef="#ctx0" brushRef="#br0" timeOffset="-99864.64">11953 15843 935 0,'0'0'2062'0,"0"0"-1365"16,0 0-295-16,0 0-402 16,0 0 0-16,0 0 0 15,181-72 0-15,-50 50 0 16,-4 0-1025-16</inkml:trace>
  <inkml:trace contextRef="#ctx0" brushRef="#br0" timeOffset="-98760.95">14567 15749 2246 0,'0'0'590'0,"0"0"-286"15,0 0 168-15,0 0-261 16,-114-22-64-16,49 48-21 15,-6 20-126-15,0 20 0 16,13 14 0-16,20 11 0 16,25 1 0-16,13-8 0 15,39-6 0-15,28-17 0 16,20-19 0-16,12-20 0 16,5-22 0-16,1-10 0 0,-10-26 0 15,-14-17 0 1,-19-9 0-16,-22-6 0 0,-22-6 0 15,-18 6 0-15,0 10 0 16,-22 17 0-16,-14 23 0 16,-8 18 0-16,-1 23 0 15,1 22 0-15,8 18 0 16,14 7 0-16,15 2 0 16,7-10 0-16,13-13 0 15,19-17 0-15,3-14 0 16,3-14 0-16,-4-4 0 15,-8-22 0-15,-4-15 0 0,-5-3 0 16,-9-8 0-16,-4 4 0 16,-4 6 0-16,0 12 0 15,0 14 0-15,0 12 0 16,3 8 0-16,1 28 0 16,2 4 0-16,8 4 0 15,7-4 0-15,0-8 0 16,6-14 0-16,0-9 0 15,0-9 0-15,-2-9 0 16,-2-19 0-16,2-8 0 16,0-6 0-16,-1 0 0 15,1-2 0-15,-3 12 0 0,-4 10 0 16,-3 18 0 0,-3 4 0-16,-4 26 0 0,3 16 0 15,1 14 0-15,1 4 0 16,3-4 0-16,-1-14 0 15,3-7 0-15,0-21 0 16,-2-10 0-16,-3-4 0 16,5-18 0-16,0-17 0 15,2-7 0-15,2-6 0 16,3 0 0-16,2 2 0 0,2 14 0 16,-6 10 0-16,2 14 0 15,-4 8 0-15,-4 18 0 16,1 16 0-16,-3 8 0 15,6 2 0-15,-1-8 0 16,1-6 0-16,2-11 0 16,4-14 0-16,2-5 0 15,13-24-150-15,-3-6-592 16,-8-6-795-16</inkml:trace>
  <inkml:trace contextRef="#ctx0" brushRef="#br0" timeOffset="-98084.78">16732 15638 2873 0,'0'0'754'16,"0"0"-454"-16,0 0-131 15,0 0-169-15,0 0 0 16,0 0 0-16,10 151 0 15,5-13 0-15,-7-7 0 16,-8-25 0-16,0-36 0 16,0-24 0-16,0-6 0 0,-4-4 0 15,0-9 0-15,4-23 0 32,0-4 0-32,0-31 0 0,6-19 0 0,12-8 0 15,7 0 0-15,6 4 0 16,7 12 0-16,6 18 0 15,3 10 0-15,3 14 0 16,-4 6 0-16,-4 24 0 31,-9 10 0-31,-10 4 0 0,-17 2 0 0,-6-2 0 0,-15-4 0 16,-27-8 0 0,-14-9 0-16,-4-9 0 0,0-10 0 15,11-4 0-15,13 0 0 16,16 0 0-16,20 0 0 15,0 0 0-15,36 0 0 32,19 0 0-32,19 0 0 15,11 0 0-15,11 0 0 16,4-10 0-16,-7-12 0 16,-8-5 0-16,-18-9 0 15,-19-8 0-15,-21-6 0 16,-17-4 0-16,-10-2 0 15,-12 6 0-15,-21 10 0 0,-7 18 0 16,-5 22 0-16,1 12 0 16,4 38 0-16,9 16 0 15,15 14 0-15,16 2 0 16,14-7 0-16,36-11 0 16,39-16 0-16,3-26 0 15,51-42 0-15,-23-22-8 16,-31-15-1081-16</inkml:trace>
  <inkml:trace contextRef="#ctx0" brushRef="#br0" timeOffset="-97418.65">19357 16116 2431 0,'0'0'784'0,"0"0"-453"0,0 0-52 15,55-112-150-15,-1 67-80 16,8-1-31-16,-1 2-16 0,-10 0 11 16,-11 2-11-16,-20 12-2 15,-15 12 35-15,-5 10-12 16,-25 8-23-1,-17 16 0-15,-7 30 0 0,-1 12 0 16,8 13 0-16,15 5 0 16,17 0 0-16,10-10 0 15,26-12 0-15,25-18 0 16,19-22 0-16,12-14 0 16,5-10 0-16,0-30 0 15,-7-8 0-15,-11-14 0 16,-13 0 0-16,-14-1 0 15,-13 13 0-15,-14 10 0 0,-7 14 0 16,-6 16 0-16,-2 10 0 16,0 4 0-16,-10 28 0 15,-9 16 0-15,-4 11 0 16,-1 5 0 0,-3 6 0-16,3-4 0 0,1-8 0 15,1-4 0-15,5-18 0 16,-4-13 0-16,-8-23-192 15,4-18-363-15,1-19-519 0</inkml:trace>
  <inkml:trace contextRef="#ctx0" brushRef="#br0" timeOffset="-96832.2">19805 15901 656 0,'0'0'1841'0,"0"0"-1227"16,0 0-301-16,0 0 28 15,0 0-109-15,147 89-133 16,-109-43-99-16,7 10 0 15,3-2 0-15,6 0 0 32,6-6 0-32,5-16 0 0,-1-10-9 0,-4-22-339 15,-4 0-278-15,-12-40-94 0,-10-14 197 16,-12-34 213 0,-9-34 268-16,-10-21 42 0,-3 7 259 15,0 36 103-15,0 42 166 16,0 31-27-1,0 9-140 1,0 10-25-16,0 8-105 16,0 21-231-16,0 47 0 15,0 34 0-15,0 2 0 16,5-6 0-16,10-9 0 16,1-25 0-16,5 2 0 15,4-4 0-15,0-22 0 16,0-22 0-16,-3-18 0 15,2-10 0-15,-2-30 0 0,3-16 0 16,-2-8 0-16,0-2 0 16,0 7 0-16,2 11 0 15,1 16 0-15,6 18 0 16,1 14 0-16,9 6 0 16,5 28 0-16,0 15 0 15,-5 6 0-15,-6 8 0 16,-9-1 0-16,-16-10 0 15,-11-6 0-15,0-12 0 0,-21-10 0 16,-6-16 0-16,-1-8 0 16,1-4 0-16,9-24 0 15,12-6 0-15,6-6 0 16,20-4 0-16,22 2 0 16,14 2 0-16,6 6 0 15,5 10 0-15,-7 3 0 16,-11 11 0-16,-13 1 0 15,-32 0-45-15,-4 1-487 16,-11 2-483-16</inkml:trace>
  <inkml:trace contextRef="#ctx0" brushRef="#br0" timeOffset="-96658.64">20796 15811 2687 0,'0'0'791'16,"0"0"-438"-16,0 0-88 15,114-84-265-15,-39 58 0 16,44-2-99-16,-18 10-537 16,-11 0-1256-16</inkml:trace>
  <inkml:trace contextRef="#ctx0" brushRef="#br0" timeOffset="-95264.06">22098 15881 1870 0,'0'0'1032'0,"0"0"-516"16,0 0-177-16,0 0-99 15,-68-124-141-15,31 98-99 16,-5 14 0-16,-10 12 0 16,-6 18 0-16,0 34 0 15,7 14 0-15,8 10 0 16,19 6 0-16,22-1 0 15,2-11 0-15,36-20 0 16,13-16 0-16,6-24 0 0,-3-10 0 16,-8-18 0-1,-8-22 0-15,-14-8 0 0,-11-2 0 16,-9-4 0-16,-2 1 0 16,0 12 0-16,0 10 0 15,0 21 0-15,0 10 0 16,0 10 0-16,0 30 0 15,0 10 0-15,8 7 0 16,9-3 0-16,8-6 0 16,1-12 0-16,6-14 0 0,-1-20 0 15,2-2 0-15,3-20 0 16,-1-20 0-16,1-8 0 16,2-14 0-16,4-6 0 15,0-7 0-15,3 7 0 16,-3 6 0-16,-6 18 0 15,-5 22 0-15,-9 20 0 16,-3 2 0-16,-6 32 0 16,-3 4 0-16,2 8 0 15,-1-2 0-15,-1-8 0 16,0-7 0-16,-3-9 0 0,-5-17 0 16,0-1 0-1,-2-1 0 1,0-26 0-16,0-5 0 0,0-6 0 0,-2 2 0 15,-5 4 0-15,-1 6 0 16,-2 16 0-16,-1 10 0 16,-5 4 0-16,-3 32 0 15,1 10 0-15,3 15 0 16,8 2 0-16,7-4 0 16,4-7 0-16,30-14 0 15,12-12 0 1,12-14 0-16,7-12 0 0,1-22 0 15,0-22 0-15,-11-14-56 16,1-32-85-16,-9-31-36 16,-12-35 32-16,-8 9 64 15,-18 31 64-15,-9 44 17 16,0 40 99-16,0 8 114 16,-11 14-15-16,-7 10-91 15,-3 22-107-15,-4 44 0 16,0 42 0-16,11 31 0 15,12-9 0-15,2-20 0 16,16-38 0-16,13-23 0 0,13 1 0 16,12-6 0-16,8-8 0 15,5-22 0-15,-3-14 0 16,-4-6 0-16,-8-28 0 16,-10-12 0-16,-11-16 0 15,-13-7 0-15,-7 3 0 16,-9 8 0-16,-2 14 0 15,0 26 0-15,-15 18 0 16,-5 8 0-16,-3 38 0 16,10 12 0-16,9 4 0 0,4 5 0 15,33-9 0-15,27-14 0 16,36-12 0-16,0-14 0 16,10-18 0-16,-2-4 0 15,-23-28 0 1,-2-12 0-16,-21-10 0 0,-21-5 0 15,-18 3 0-15,-19 10 0 16,0 10 0-16,-29 20 0 16,-16 16 0-16,-9 16 0 15,-3 24 0-15,1 14 0 0,6 8 0 16,15-3 0 0,17-9 0-16,18-6 0 0,0-18 0 15,31-12 0-15,14-14 0 16,7-10 0-16,0-30 0 15,-4-16 0-15,-2-31 0 16,-10-29 0-16,-14-34 0 16,-10 11 0-16,-12 31 0 15,0 36 0-15,-8 42 0 16,-5 4 0-16,3 12 0 16,-2 14 0-16,5 4 0 15,3 42 0-15,4 32 0 16,0 34 0-16,0 1 0 0,9-11 0 15,7-12 0-15,-1-24 0 16,7 2 0 0,5 3 0-16,0-25 0 0,-3-12 0 15,-2-24-26-15,-6-10-473 16,-9-22-249-16,-7-10-221 0</inkml:trace>
  <inkml:trace contextRef="#ctx0" brushRef="#br0" timeOffset="-95090.71">23102 15484 2189 0,'0'0'964'16,"0"0"-585"-16,0 0-122 16,230-44-56-16,-61 22-135 15,16-10-66 1,-11-6-156-16,-53 10-554 0,-44-2-2134 0</inkml:trace>
  <inkml:trace contextRef="#ctx0" brushRef="#br0" timeOffset="-93696.73">24905 15218 2314 0,'0'0'619'15,"0"0"-258"-15,-9-127 139 16,18 69-303-16,22 0-92 16,11 6-105-16,2 12 0 15,4 16 0-15,-4 22 0 16,-6 10 0-16,-2 58 0 0,-9 50 0 16,-6 46 0-1,-7 29 0-15,-7 6 0 0,-5-11 0 16,-2-24 0-1,2-15 0-15,-2-31 0 0,0-30 0 16,0-32 0 0,0-15-264-16,0-17-111 15,-4-12-265-15,-9-10 157 16,-5-28 14-16,-7-30 113 16,-4-13 194-16,-7-17-3 0,-3 2 165 15,-3-4 149-15,3 11 220 16,8 15 26-16,14 16 238 15,9 8-120-15,8 10-178 0,18 6-72 16,24-4-104-16,16 2-61 16,12 0-98-16,5-5 0 31,4-1 0-31,-8 2 0 0,-7 2 0 16,-12 0 0-1,-14 10 0-15,-12 6 0 16,-8 6 0-16,-6 6 0 15,-2 0 0-15,6 10 0 0,2 14 0 16,2 10 0-16,-1 11 0 16,4-4 0-16,0 8 0 15,-1-1 0-15,0-8 0 16,0-2 0-16,-4-8 0 16,2-12 0-16,-2-8 0 15,3-10 0-15,-2 0 0 16,6-20 0-16,-3-16 0 15,-2-6 0-15,-9-8 0 16,-8 0 0-16,-3-4 0 16,-17 5 0-16,-14 9 0 15,-6 12 0-15,-1 8 0 16,5 10 0-16,6 4 0 0,13 4 0 16,10 2 0-16,4 0 0 15,4 0 0-15,23 0 0 16,10 0 0-16,6 0 0 15,4-2 0-15,-2-6 0 16,-3 4 0-16,-9-4 0 16,-6 6 0-16,-5 2 0 15,-1 0 0-15,-2 18 0 16,2 14 0-16,3 8 0 16,0 9 0-16,1 5 0 15,-3-6 0-15,-3-2 0 0,-13-10 0 16,-6-14 0-1,0-10 0-15,-2-6 0 0,-14-6 0 16,3-6 0-16,1-18 0 16,10-4 0-16,2-12 0 15,4-4 0-15,23-2 0 16,4 1 0-16,3 5 0 16,-1 10 0-16,-2 14 0 15,-4 14 0-15,-7 2 0 16,-1 22 0-16,-6 14 0 0,-3 8 0 15,0 6 0-15,-4 3 0 16,3-3 0-16,3-8 0 16,-1-10 0-16,2-10 0 15,0-12 0-15,3-10 0 16,2-8 0-16,-1-20 0 16,6-8 0-16,3-8 0 15,1-6 0-15,5 6 0 0,1 4 0 16,-4 12 0-16,-2 11 0 15,-5 13 0-15,-4 4 0 0,-4 12 0 16,-6 20 0 0,-4 0 0-16,1 9 0 0,-3-3 0 15,-2-2 0-15,0-8 0 16,2-10 0-16,0-6 0 16,0-12 0-16,6 0 0 15,3-8 0-15,5-14 0 16,3-10 0-16,8-2 0 15,4 0 0-15,0 5 0 16,3 10 0 0,-5 5 0-16,-2 14 0 0,-5 0 0 15,-2 14 0-15,-2 8 0 16,-1 4 0-16,1 2 0 16,-2-6 0-16,-3-8 0 0,-2-6 0 15,-1-8-24-15,-4-22-228 16,-2-10-611-1,-4-2-1773-15</inkml:trace>
  <inkml:trace contextRef="#ctx0" brushRef="#br0" timeOffset="-92826.95">28751 15051 2316 0,'0'0'730'0,"0"0"-182"15,0 0-184-15,0 0-226 16,0 0-138-16,0 0 0 16,0 0 0-16,2 68 0 15,-2-32 0-15,0-4 0 16,0-7 0-16,0-10 0 15,0-6 0-15,9-9 0 0,2 0 0 16,-2-24 0 0,-2-11 0-16,-5-6 0 0,-2-4 0 15,0 3 0-15,-18 6 0 16,-12 12 0-16,-9 20 0 16,-11 4 0-16,-5 30 0 15,-7 26 0-15,0 14 0 16,4 11 0-16,10 3 0 15,17 2 0-15,18-2 0 16,13-8 0-16,9-9 0 0,35-13 0 16,16-10 0-16,14-16 0 15,8-10 0 1,3-14 0-16,0-4 0 0,-5-14 0 16,-11-20 0-16,-6-12 0 15,-7-16 0-15,-6-6 0 16,26-25-84-16,-11 21-733 15,-9 14-1095-15</inkml:trace>
  <inkml:trace contextRef="#ctx0" brushRef="#br0" timeOffset="-92719.71">29524 15476 472 0,'0'0'2371'0,"0"0"-2025"15,0 0-141-15,-145-44-205 16,101 30-1396-16</inkml:trace>
  <inkml:trace contextRef="#ctx0" brushRef="#br0" timeOffset="-91232.97">25627 15466 971 0,'0'0'529'15,"0"0"-290"-15,0 0 30 16,0 0-54-16,0 0-72 15,0 0-40-15,0 0 26 0,-69-48 23 16,62 44 35-16,5 0 48 16,2 2-59-16,0-2-2 15,0 0 26-15,0 0-58 16,7-4-65-16,10-2-31 16,5 2 5-16,3 2 7 15,2 2-58-15,0 4 0 16,-3 0 0-16,0 0 0 15,1 4 0-15,0 18 0 16,-3 6 0-16,2 8 0 16,-4 8 0-16,1 6 0 15,-8 3 0-15,-7 1 0 16,-6-6 0-16,0-2 0 0,0-6 0 16,-15-6 0-16,-5-6 0 15,-3-10 0-15,4-8 0 16,-4-6 0-16,3-4 0 15,3 0 0-15,3-14 0 16,9-14 0-16,5-10 0 16,0-4 0-16,21-10 0 15,12 2 0-15,9-7 0 16,7 6 0-16,3 2 0 16,-4 9 0-16,2 4 0 0,-10 4 0 15,-9 8 0-15,-9 8 0 16,-9 4 0-16,-3 6 0 15,-6 4 0-15,-4 0 0 16,2 2 0-16,-2 0 0 16,0 0 0-16,0 0 0 15,0 0 0-15,0 0 0 16,0 0 0-16,0 0 0 16,0 0 0-16,0 0 0 15,0 0 0-15,0 0 0 16,0 0 0-16,0 0 0 15,0 14 0-15,0 12 0 0,0 10 0 16,-4 8 0-16,-3 6 0 16,0 0 0-16,7 4 0 15,0-1 0 1,0-9 0-16,16-4 0 0,8-8 0 16,12-14 0-16,6-8 0 15,8-10 0-15,0 0 0 16,-2-20 0-16,-6-6 0 15,-7-14 0-15,-10-4 0 16,-9-5 0-16,-10-1 0 16,-6 0 0-16,0 2 0 15,-8 8 0-15,-17 8 0 0,-4 10 0 16,-6 6 0-16,-4 10 0 16,3 6 0-16,5 0 0 15,4 0 0-15,12 6-32 16,7 0-1653-16</inkml:trace>
  <inkml:trace contextRef="#ctx0" brushRef="#br0" timeOffset="-90055.22">4574 17040 2486 0,'0'0'583'0,"0"0"-247"15,0 0 131-15,0 0-243 16,0 0-224-16,0 0 0 31,-9 57 0-31,18 47 0 0,11 38 0 0,4 19 0 16,-1-5 0-16,-6-32 0 15,-3-42 0 1,-5-23 0-16,-5-15 0 0,0-4 0 0,1 0 0 16,-5-10 0-1,0-24 0 1,0-6-50-16,-29-76-463 0,3-4-370 0,-1-7-29 0</inkml:trace>
  <inkml:trace contextRef="#ctx0" brushRef="#br0" timeOffset="-89765">4523 17241 1033 0,'0'0'922'0,"0"0"-411"16,0 0-1-16,0 0-172 31,0 0-70-31,0 0-104 0,-5-112-32 16,20 81-14-16,1-1-18 15,2-4-100-15,2 4 0 16,3 2 0-16,0 2 0 0,9 6 0 16,8 4 0-16,5 6 0 15,8 12 0-15,5 0 0 16,0 8 0 0,-2 20 0-16,-7 16 0 0,-12 10 0 15,-16 4 0-15,-19 9 0 16,-2-1 0-16,-33-2 0 15,-17-2 0-15,-12-8 0 16,-7-6 0-16,0-8 0 16,9-17 0-16,15-5 0 15,19-14 0-15,35-4 0 16,26-13-218-16,14-1-865 0</inkml:trace>
  <inkml:trace contextRef="#ctx0" brushRef="#br0" timeOffset="-89292.07">5967 17620 2431 0,'0'0'820'16,"0"0"-510"-16,0 0 37 0,0 0-159 16,0 0-188-16,0 0 0 15,0 0 0-15,144-26 0 16,-68 16 0-16,7-4 0 15,-2-2 0-15,-9 6 0 16,-32 10-153-16,-17 0-496 0,-23 0-436 16</inkml:trace>
  <inkml:trace contextRef="#ctx0" brushRef="#br0" timeOffset="-89119.58">5979 18017 2282 0,'0'0'773'0,"0"0"-440"15,0 0 139 1,0 0-236-16,114-22-236 0,-43 0 0 16,8-4 0-16,5-2 0 15,21-8 0-15,-22 5-557 0,-19 9-1382 16</inkml:trace>
  <inkml:trace contextRef="#ctx0" brushRef="#br0" timeOffset="-88060.99">8049 17237 1837 0,'0'0'553'0,"0"0"-313"16,0 0 237-16,0 0-236 15,0 0-31-15,0 0-92 16,0 0-2-16,-13-40-34 0,13 40-46 16,0 0-16-16,0 0-11 15,-2 0-2-15,2-2 11 16,-4 2-10-16,-1 0-7 15,-4 0 8-15,0 0 0 16,-2 0 0-16,-5 0 0 16,-1 2-9-1,-6 10 9-15,1 6-3 0,-3 4 5 16,2 0-1-16,4 0-8 16,3 2 8-16,8-6-9 15,3-2-1-15,3-6 0 16,2-2 1-16,0-2 0 15,0-2-1-15,0 0 1 16,0-4 4-16,0 4-4 0,0 0 6 16,0-2 15-16,0 2-22 15,0-4 0-15,0 0 0 16,0 0 0-16,0 0-9 16,0 0-56-16,0 0-103 15,0 0-112-15,0 4-93 16,0-4-202-16,0 0 21 15,2-10-19-15,5-2-432 0</inkml:trace>
  <inkml:trace contextRef="#ctx0" brushRef="#br0" timeOffset="-87723.83">7929 17259 905 0,'0'0'483'16,"0"0"-301"-1,0 0 69-15,0 0 124 16,0 0 11-16,0 0-66 15,0 0-25-15,0-18-9 16,-2 18-37-16,-7 0-94 16,-2 4-55-16,-9 14-40 15,-3 12-11-15,-6 10-49 16,-2 10 0-16,-4 16 0 16,1 11 0-16,-1 9 0 15,4 2 0-15,4 6 0 0,6 0 0 16,10-1 0-1,11-7 0-15,0-2 0 0,23-12 0 16,17-5 0-16,11-13 0 16,12-6 0-16,3-12 0 15,-3-8 0-15,-5-8-9 16,-16-10-101-16,-11-2-34 16,-17-5-31-16,-14-3-35 15,-2-15-314-15,-14-3-1071 0</inkml:trace>
  <inkml:trace contextRef="#ctx0" brushRef="#br0" timeOffset="-87250.01">8618 17329 2293 0,'0'0'691'0,"0"0"-447"0,0 0 111 16,0 0-62-16,0 0-139 16,0 0-115-16,0 0-30 15,4-4 9-15,19 48-18 16,4 14 0-16,4 10 0 15,0 3 0-15,2-3 0 16,-4-10 0-16,-5-14 0 16,-4-8 0-16,-3-14 0 15,-9-10 0-15,-1-12 0 16,-5 0 0-16,2-22 0 16,0-18 0-16,4-12 0 0,-2-16 0 15,3-8 0-15,3-9 0 16,1 9 0-16,0 14 0 15,-2 14 0-15,-2 20 0 16,-3 16 0-16,-3 12 0 16,1 0 0-1,3 20-38-15,13 38-208 0,0-4-353 16,-2 0-502-16</inkml:trace>
  <inkml:trace contextRef="#ctx0" brushRef="#br0" timeOffset="-87030.66">9406 17802 2131 0,'0'0'778'16,"0"0"-476"-16,0 0 82 16,0 0-96-16,0 0-137 15,0 0-89-15,0 0-62 16,0 117 0-16,0-67 0 15,0-2 0-15,0 0 0 0,0-10 0 16,0 0 0-16,0-10 0 16,2-10-72-16,25-18-389 15,0 0-319-15,0-22-723 0</inkml:trace>
  <inkml:trace contextRef="#ctx0" brushRef="#br0" timeOffset="-86826.8">10382 17798 1607 0,'0'0'1382'0,"0"0"-905"16,0 0-194-16,0 0 64 0,-33 108-347 16,12-67 0-16,0-3 0 15,-4-2 0-15,-2-4 0 16,0 0-134-16,-4-2-380 15,9-12-371-15,7-8-1368 0</inkml:trace>
  <inkml:trace contextRef="#ctx0" brushRef="#br0" timeOffset="-86423.77">10772 17245 2331 0,'0'0'758'0,"0"0"-442"16,0 0 146-16,0 0-233 16,0 0-229-16,0 0 0 15,9 102 0-15,14-30 0 16,6 4 0-1,4-1 0-15,5-7 0 0,-1-14 0 16,-1-14 0-16,-5-14 0 0,-4-22 0 16,-2-4 0-16,-7-18 0 15,-3-26 0-15,-3-14 0 16,-6-8 0-16,-2-11 0 31,-4 1 0-31,0 10 0 0,0 12 0 16,0 18 0-16,5 22 0 15,1 14 0-15,17 32-288 0,-3 12-401 16,0 10-402-16</inkml:trace>
  <inkml:trace contextRef="#ctx0" brushRef="#br0" timeOffset="-86130.94">11434 17748 2032 0,'0'0'861'0,"0"0"-351"0,0 0-141 16,0 0-155 0,0 0-104-16,0 0-110 15,156-84 0-15,-113 84 0 16,-10 18 0-16,-16 10-12 16,-15 12-45-16,-2 0 25 15,-19 4 17-15,-14 1 14 16,-1-13 1-16,3-2 1 15,8-12 15-15,13-8 10 16,10-6-1-16,0 0-8 16,17-4 15-16,18 0-32 15,15 0 0-15,10-4 0 16,38-18 0-16,-15 0-308 16,-12 4-897-16</inkml:trace>
  <inkml:trace contextRef="#ctx0" brushRef="#br0" timeOffset="-85933.74">12516 17714 1938 0,'0'0'1106'0,"0"0"-541"15,0 0-287-15,0 0-69 0,0 0-209 0,0 0 0 16,-35 138 0-16,20-79 0 15,-1-1 0-15,5-6 0 16,11-12 0-16,0-16-285 16,0-12-739-16</inkml:trace>
  <inkml:trace contextRef="#ctx0" brushRef="#br0" timeOffset="-85728.98">13145 17772 2181 0,'0'0'914'15,"0"0"-428"-15,0 0-165 0,0 0-127 32,0 0-194-32,142-24 0 0,-61 8-54 0,-8 2-559 15,-3 6-550-15</inkml:trace>
  <inkml:trace contextRef="#ctx0" brushRef="#br0" timeOffset="-85553.68">13996 17824 1629 0,'0'0'675'0,"0"0"-402"16,0 0 211-16,0 0-115 16,0 0-132-16,0 0-237 15,0 0-6-15,143-48-249 31,-54 40-361-31,-11 2-167 0,-7 6-825 0</inkml:trace>
  <inkml:trace contextRef="#ctx0" brushRef="#br0" timeOffset="-85319.21">14645 17776 1222 0,'0'0'580'16,"0"0"-342"-16,0 0 100 15,0 0 10-15,0 0-32 16,0 0-146-16,0 0-105 15,46-18-58-15,6 18-7 16,8-4-174-16,7 4-288 16,4 0-76-16,-7 0 223 15,-3 0 153-15,-14 8 162 16,-10-4 181-16,-10-2 130 0,-9-2 179 16,-7 0-110-1,0 0-64-15,0 0-82 0,7-6-87 16,7-2-72-16,39-10-75 15,-1 4-282-15,-3 2-973 0</inkml:trace>
  <inkml:trace contextRef="#ctx0" brushRef="#br0" timeOffset="-84731.84">16111 17937 2739 0,'0'0'860'16,"0"0"-676"-16,0 0 25 15,0 0-105-15,0 0-104 0,-63 108 0 16,57-56 0-16,-3-2 0 16,-1-6-132-16,2-8-400 15,1-9-414-15,-1-19-621 0</inkml:trace>
  <inkml:trace contextRef="#ctx0" brushRef="#br0" timeOffset="-84398.25">16478 17379 2981 0,'0'0'623'15,"0"0"-419"-15,0 0 84 16,0 0-288-1,0 0 0-15,0 0 0 0,0 0 0 16,52 115 0-16,-23-29 0 16,0 8 0-1,0-6 0-15,-5-8 0 0,-4-11 0 16,-5-21 0-16,-3-20 0 0,-6-16 0 16,1-12 0-1,0-18 0-15,4-26 0 0,2-19 0 16,10-31 0-16,3-30 0 15,3 8 0-15,-2 13 0 16,0 27 0-16,-5 36 0 31,2 12 0-31,5 12 0 16,16 34-248-16,-9 26-346 16,-5 4-465-16</inkml:trace>
  <inkml:trace contextRef="#ctx0" brushRef="#br0" timeOffset="-83824.11">17272 17951 2169 0,'0'0'632'16,"0"0"-265"-16,0 0 201 16,-71-135-315-16,71 99-146 15,0 6-107-15,15 6 0 16,22 8 0-16,9 10 0 15,2 6 0-15,-1 18 0 16,-7 26 0-16,-7 14 0 16,-12 6 0-16,-13 7 0 0,-8-3 0 15,0-10 0 1,-8-10 0-16,-4-19 0 0,3-14 0 16,5-15 0-16,4-4 0 15,0-32 0-15,9-16 0 16,11-10 0-16,5-6 0 15,0 5 0-15,-2 13 0 16,0 16 0-16,-5 16 0 16,-3 18 0-16,1 4 0 15,-1 29 0-15,1 6 0 16,-5 10 0-16,0-1 0 16,-4-6 0-16,-4-8 0 0,-3-6 0 15,0-10 0-15,0-14 0 0,0-4 0 16,2-4 0-16,6-24 0 15,5-12 0-15,8-4 0 16,6 0 0-16,2 7 0 16,2 15 0-16,0 13 0 15,-2 9 0-15,-2 5 0 16,-2 26 0-16,-6 9 0 16,-1 8 0-16,-3-2 0 15,1-6 0-15,-3 0-93 16,12-18-462-16,-2-8-452 0,-4-14-674 0</inkml:trace>
  <inkml:trace contextRef="#ctx0" brushRef="#br0" timeOffset="-83665.43">18315 17710 2119 0,'0'0'950'0,"0"0"-390"0,0 0-214 15,0 0-225-15,0 0-121 16,0 0 0-16,0 0 0 0,17 155 0 15,-3-97 0 1,-1-4 0-16,1-6 0 0,-8-6-149 16,-2-16-499-16,-4-8-491 15</inkml:trace>
  <inkml:trace contextRef="#ctx0" brushRef="#br0" timeOffset="-83257.03">18107 17955 1483 0,'0'0'1212'0,"0"0"-636"0,0 0-251 16,0 0-64-16,0 0-149 0,0 0-73 16,0 0-39-16,136-44-34 31,-76 30-95-31,-4-4-27 0,-7 0 3 0,-9-1 69 16,-11 6 84-1,-9 0 6 1,-5 3 121-16,-6 6 28 15,-2 4-22-15,2 10-31 16,0 26 19-16,-1 8-121 16,2 9 0-16,1 1 0 15,-5-4 0-15,4-6 0 16,-6-12 0-16,0-14 0 16,1-10 0-16,-1-8 0 0,3-14 0 15,4-20 0-15,4-8 0 16,8-6 0-16,6 4 0 15,0 4 0-15,4 12 0 16,-4 15 0-16,0 8 0 16,-4 5 0-16,-5 9 0 15,-2 18 0-15,-3 9 0 16,-5 0 0-16,0 8-111 16,-5-8-718-16,1-10-1096 0</inkml:trace>
  <inkml:trace contextRef="#ctx0" brushRef="#br0" timeOffset="-83051.73">19645 17772 2172 0,'0'0'1254'16,"0"0"-727"-16,0 0-384 15,0 0-143-15,0 0 0 16,-108 143 0-16,89-77 0 15,-2 2 0-15,4-2 0 16,-12 2 0-16,6-20-347 16,1-16-1028-16</inkml:trace>
  <inkml:trace contextRef="#ctx0" brushRef="#br0" timeOffset="-80853.69">19314 16902 616 0,'0'0'231'0,"0"0"-85"16,0 0 3-16,0 0-10 15,0 0-14-15,0 0 17 16,0 0-12-16,-75-28-41 16,66 24 26-16,0 0 25 15,-2-2 23-15,-1 2 41 16,2 0-31-16,-1 0-3 16,-1 0 8-16,6 2-12 15,1 2-12-15,3-4-45 0,0 4-4 16,2 0 0-1,0 0-24-15,0-4-6 0,0 4-9 16,0 0-7-16,0 0-2 16,0 0-29-16,0 0-2 15,11 0 2-15,5 0-10 16,3 14 8-16,6-2-8 16,0 6-8-1,2 4 7-15,-3-4-10 16,2 4-1-16,-3-2 19 15,-1 2-25-15,-5 0 0 16,2-4 0-16,-3 0 0 16,-3 4 0-16,3-5 0 15,-1 1 0-15,1 0 0 0,-1 4 0 16,3-4 0 0,-5 0 0-16,-2 4 0 0,1-4 0 15,-6-4 0-15,1 0 0 16,-1-2 0-16,0-2 0 15,0 2 0-15,-2-2 0 16,-2 0 0-16,3 2 0 16,-1 2 0-16,4 0 0 15,-2 2 0-15,-2-2 0 16,3 0 0-16,-1 0 0 0,-1 2 0 16,2-2 0-16,-3 0 0 15,1 3 0-15,-1-4 0 16,0 6 0-16,-2-1 0 15,1 0 0-15,-3 0 0 16,2 0 0 0,-2 0 0-16,3 0 0 0,-3-6 0 15,2-2 0-15,-2-2 0 16,2 2 0-16,0-2 0 0,-2 2 0 16,0-2 0-1,0 2 0-15,0 2 0 0,0 2 0 16,0 0 0-1,0 2 0-15,0-2 0 0,0 0 0 16,0 0 0-16,0-2 0 16,0 2 0-16,-2-6 0 15,-2 6 0-15,-1-1 0 16,0 0 0-16,1 1 0 16,-2 0 0-16,-1 3 0 15,3-7 0-15,-4 4 0 0,4-2 0 16,-3-2 0-1,3 4 0-15,0-2 0 0,-4 2 0 16,2 0 0-16,-1-2 0 16,1 6 0-16,-4-4 0 15,4 0 0-15,-1 4 0 16,-1-6 0 0,1 2 0-16,-2-2 0 0,0 2 0 15,3 0 0-15,-4 0 0 16,1 5 0-16,1-4 0 15,-1 3 0-15,0-4 0 16,0 4 0-16,0-4 0 0,3-1 0 16,-2 0 0-1,2 0 0-15,-1-3 0 0,-1 4 0 16,-2-6 0-16,4 6 0 16,-3-2 0-16,3-2 0 15,-4 4 0-15,1 2 0 16,1-2 0-16,-4-4 0 15,3 4 0-15,-1-2 0 16,-2 2 0 0,3 0 0-16,1-2 0 0,-2-2 0 15,1 2 0-15,3-2 0 16,2-2 0-16,-1-1 0 0,0-4 0 16,3-3 0-16,2 0 0 15,-2 4 0-15,2-4 0 16,-3 4 0-1,1-4 0-15,-2 4 0 0,2 0 0 16,0-1 0-16,-1-2 0 16,1 1 0-16,0 2 0 15,0 0 0-15,-3 4 0 16,0-2 0-16,-1 5 0 0,-1-4 0 16,1 1 0-1,-1 2 0-15,0-2 0 16,3-1 0-16,4-5 0 0,-2-1 0 15,2-1 0-15,0 0 0 16,0 0 0-16,0 0 0 16,0 0 0-16,0 0 0 15,8 0 0-15,10-3 0 16,14-22 0 0,-3-1-111-16,-7-2-795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30:46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3261 4448 1580 0,'0'0'913'0,"0"0"-457"16,0 0-224-16,0 0 24 15,0 0-62-15,0 0-71 16,-8-27-33-16,0 45-57 15,0 4 13-15,1-2-10 16,1-2-16-16,2-6-19 16,0-6 14-16,4-6-15 15,0 0 6-15,0-3-6 16,0-18-18-16,0-5 18 16,0-2 2-16,0 2 8 0,-8 4-2 15,-12 10-8-15,-9 10 0 0,-7 2-6 16,-4 18-2-16,-6 21 1 15,-2 12-3-15,7 14 9 16,2 9-4-16,11 10 5 16,12 4 14-1,14-2-13-15,2-1-1 0,20-13-1 16,22-12-5-16,16-20 5 16,17-20-8-16,10-20-7 15,11-20-22-15,0-32-10 0,5-38 5 16,-4-39 32-1,-21 5 2-15,-18 12 1 16,-27 15 8-16,-20 33 2 16,1 2 64-16,-4 6-15 0,-6 20 1 15,-2 16-7-15,0 16-6 16,0 4-13 0,0 24-26-16,-17 40-2 0,-5 36 1 15,-3 39 0-15,4 11 0 0,13-21 1 16,8-35 6-16,0-34-5 15,25-12-1-15,14-2-1 16,15-4 0-16,13-11-11 16,9-24-15-16,-1-7 3 15,-2-36-3-15,-10-18 27 16,-12-10-1-16,-13-6 1 16,-15 2 0-1,-13 7 2-15,-10 18 23 0,0 12 11 16,-6 19 16-16,-9 12-52 0,-3 22 0 31,2 24 0-31,9 19 0 16,7 5 0-16,5 2 0 15,31-6-8-15,14-10-1 16,18-17-10-16,12-21-25 16,7-18 29-16,4-8-7 15,-4-31 7-15,-11-11 6 16,-16-8 9-16,-23-2 11 15,-18 6 26-15,-17 6 20 16,-2 14-21-16,-21 11-36 16,-12 15 0-16,-5 8 0 0,-4 14 0 15,2 25 0-15,4 11 0 16,7 8 0-16,10 0 0 16,9-4 0-16,8-10 0 15,2-14 0-15,4-10 0 16,12-16 0-16,5-4 0 15,0-11 0-15,0-24 0 16,-3-5 0-16,-3-2 0 16,-4 6 0-16,-4 8 0 15,-5 12 0-15,1 10 0 16,-1 6 0-16,0 4 0 0,7 20 0 16,7 10 0-16,3 4 0 15,8 0 0-15,4-6 0 16,2-12 0-16,4-11 0 15,-4-9 0-15,-2-5 0 16,-7-22 0-16,-1-6 0 16,-7-5 0-16,-5 2 0 15,-3 8 0-15,0 8 0 16,-6 12 0-16,0 8 0 16,2 4 0-16,3 24 0 0,6 8 0 15,3 8 0-15,2-2 0 16,4-4 0-16,0-8 0 15,1-13 0-15,-2-13-11 16,2-4-8-16,-3-15 13 16,-3-17 6-16,2-6 8 15,-4-2-7-15,-1 4 14 16,-4 8-3-16,0 12-12 16,-1 12 0-16,-1 4 0 15,8 18 0-15,4 14 0 16,11 6 0-16,4 3 0 15,8-8 0-15,6-7 0 16,2-16-42-16,3-10-53 0,-3-14-5 16,-4-26 41-1,-7-14 31-15,-9-12 14 0,-6-24 14 16,-14-28 0-16,-11-25 20 16,0 17 25-16,-18 31 24 15,2 45 30-15,5 38 6 16,1 12-105-16,-6 11 0 15,-4 49 0-15,2 48 0 16,9 42 0-16,9-6 0 16,0-25 0-16,15-43 0 15,12-32 0-15,11-3 0 0,7-10 0 16,8-12 0-16,3-19 0 16,-5-14 0-16,-5-31 0 15,-5-13 0-15,-10-6 0 16,-9 4 0-1,-8 10 0-15,-8 20 0 0,-6 17 0 16,0 13 0-16,0 25 0 16,0 21 0-16,0 8 0 15,5 2 0-15,9-6 0 16,3-14 0-16,8-15 0 0,4-16 0 16,0-5 0-1,4-16 0-15,0-18 0 0,-4-10 0 16,0-4 0-16,-6 0 0 15,-4 2 0-15,-3 7 0 16,-7 12 0-16,-2 13 0 16,-2 14 0-16,-1 0 0 15,0 32 0-15,3 36 0 16,-1 38 0-16,-6 45 0 0,0 23 0 16,0 6 0-1,-8 3 0-15,-3-13 0 0,-3-5 0 16,5-17 0-1,3-38 0-15,2-39 0 0,-6-35 0 16,-3-28 0-16,-9-8 0 16,-10-16 0-1,-10-51 0-15,-7-49 0 0,11-38 0 16,11 6 0-16,21 25 0 16,6 45 0-16,17 28 0 15,24-9 0-15,50-21 0 16,-7 8-511-16,-1 16-895 0</inkml:trace>
  <inkml:trace contextRef="#ctx0" brushRef="#br0" timeOffset="173.1">6985 5382 2890 0,'0'0'987'16,"0"0"-768"-1,0 0-219-15,0 0 0 0,0 0 0 16,0 0 0-16,0 0 0 16,-27 150-71-16,-29-87-550 15,-6-5-1160-15</inkml:trace>
  <inkml:trace contextRef="#ctx0" brushRef="#br0" timeOffset="1405.09">8600 4768 1463 0,'0'0'382'0,"0"0"-21"0,0 0 133 16,0 0-141-16,0 0-54 16,35-114-35-16,-30 104-37 15,0 6-70-15,-5 4-61 16,0 0-96-16,2 12 0 16,6 24 0-16,11 38 0 15,12 35 0-15,0-1 0 16,0-8 0-16,-2-20 0 15,-7-26 0-15,3-3 0 16,1-11-18-16,-3-24 3 16,-4-16 15-16,2-27 12 0,4-42 9 15,1-42-21 1,1-37 0 0,-3 6 0-16,-8 31 0 15,-5 41 0-15,-5 44 0 16,0 10 0-16,0 12 0 15,5 4 0-15,5 50 0 16,5 42-93-16,2 30-282 16,-3-13-503-16,-7-23-925 0</inkml:trace>
  <inkml:trace contextRef="#ctx0" brushRef="#br0" timeOffset="1930.89">9310 5235 1395 0,'0'0'1849'0,"0"0"-1354"16,0 0-138-16,0 0-357 15,0 0 0-15,0 0 0 16,0 0 0-16,-2 7 0 16,14 35 0-16,-1 14 0 15,-3 4 0-15,-1 0 0 16,2-10 0-16,-2-12 0 15,1-18-9-15,4-15-3 0,-1-5 10 16,7-29 2-16,2-17 23 16,2-10-23-16,3-6 0 15,-6 4 0-15,-5 14 0 16,-3 11 0-16,-4 19 0 16,-2 14 0-16,1 0 0 15,3 29 0-15,4 15 0 16,3 10 0-16,2 6 0 0,-1-2 0 15,0-10 0-15,-5-13 0 16,-1-16 0-16,1-15 0 16,1-4-24-16,3-23 24 15,6-22 1-15,4-11 8 16,1-6 5-16,0 4-14 16,-4 13 0-16,-6 18 0 15,-5 18 0-15,-6 9 0 16,1 27 0-16,1 21 0 15,0 14 0-15,0 6 0 16,-1 0 0-16,-1-3 0 16,4-14-66-16,1-15-215 15,20-32-301-15,-2-4-293 0,0-11 33 0</inkml:trace>
  <inkml:trace contextRef="#ctx0" brushRef="#br0" timeOffset="2104.42">10208 5221 1144 0,'0'0'1258'15,"0"0"-521"-15,0 0-200 16,0 0-311-16,0 0-121 16,0 0-16-16,0 104-89 15,0-51 0-15,0-1 0 16,5-4 0-16,8-8-179 0,0-12-390 16,-3-14-511-16</inkml:trace>
  <inkml:trace contextRef="#ctx0" brushRef="#br0" timeOffset="2230.81">10023 5322 2552 0,'0'0'987'15,"0"0"-613"-15,0 0-191 16,0 0-183-16,0 0 0 16,0 0 0-16,0 0 0 15,134 26 0-15,-58-30-32 0,-12-16-558 16,-10-2-572-16</inkml:trace>
  <inkml:trace contextRef="#ctx0" brushRef="#br0" timeOffset="2536.75">10471 5239 2415 0,'0'0'880'16,"0"0"-424"0,0 0-240-16,0 0-87 0,0 0-129 15,0 0 0-15,71 103 0 0,-57-63 0 16,-5 0 0-16,-5 0 0 15,-2-8 0-15,-2-8-14 16,0-14-94-16,5-10 3 16,0-4 63-16,1-24 27 15,5-8 15 1,0-6 10-16,3 4 46 16,-1 6 16-16,1 6-20 15,3 10-2-15,1 8-28 16,7 8-13-16,0 0-7 15,1 16-2-15,-2 12-1 16,-3 6-56-16,-8 4-116 16,-4 10-176-16,-4-8-438 15,-3-10-601-15</inkml:trace>
  <inkml:trace contextRef="#ctx0" brushRef="#br0" timeOffset="2867.43">12096 4361 2234 0,'0'0'701'0,"0"0"-343"16,0 0 12-16,0 0-160 15,-152 26-94-15,90 44-52 16,8 5-21-16,8 15-43 16,9 4 0-16,29-14 0 15,8 6 0-15,8-13 0 16,38-17 0-16,16-18 0 16,9-18 0-16,10-20-36 15,-6-4-218-15,-1-46-204 16,-21 2-287-16,-22 4-243 0</inkml:trace>
  <inkml:trace contextRef="#ctx0" brushRef="#br0" timeOffset="3041.01">11897 4805 2313 0,'0'0'898'15,"0"0"-389"-15,0 0-236 16,0 0-170-16,0 0-103 15,0 0 0-15,172-63 0 16,-94 49 0-16,38-8-75 16,-21 4-443-16,-10 0-758 0</inkml:trace>
  <inkml:trace contextRef="#ctx0" brushRef="#br0" timeOffset="3261.57">12582 4381 2812 0,'0'0'747'16,"0"0"-283"-16,0 0-391 15,0 0-73-15,0 0 0 16,0 0 0-16,0 0 0 16,82 17 0-16,-47 19 0 0,4 5 0 15,5 8 0-15,0-5 0 16,1-8 0-16,9-12-26 15,-14-10-539-15,-7-14-464 0</inkml:trace>
  <inkml:trace contextRef="#ctx0" brushRef="#br0" timeOffset="3560.17">13102 4241 1679 0,'0'0'982'0,"0"0"-381"16,0 0-118-16,0 0-269 0,0 0-77 15,0 0-137-15,0 0 0 16,-13 70 0-16,-5 10 0 16,-8 35 0-16,-8 27 0 15,-4 12 0-15,7-24 0 16,10-31 0-16,4-37 0 16,7-8 0-16,-2 5 0 15,-1-4 0-15,4 2 0 16,2-19 0-16,3-16 0 15,4-10 0-15,0-10 0 16,0-2 0-16,0 0 0 16,0-2 0-16,0-12 0 0,2 0 0 15,2-10 0-15,1 4-197 16,-3 0-1082-16</inkml:trace>
  <inkml:trace contextRef="#ctx0" brushRef="#br0" timeOffset="4468.82">15591 5109 2340 0,'0'0'623'0,"0"0"-350"16,0 0 50-16,0 0-158 15,0 0-76-15,-75-142-50 16,30 75 25-16,-10-27-7 16,-13-26 2-16,13 9 5 15,10 13-64-15,16 22 0 16,16 32 0-16,4 6 0 15,7 6 0-15,2 14 0 16,9 10 0-16,22 8 0 16,11 0 0-16,8 2 0 15,-4 18-8-15,-3 10-88 16,-17 8-33-16,-19 9 33 16,-7 7 11-16,-38 8 55 15,-23 4 30-15,-10-2 34 0,-4-4 32 0,7-8 3 16,18-14 5-16,19-9-13 15,19-14-23-15,12-4-26 16,18-8 0-16,34-3 13 16,37 0-1-16,44-32-24 15,34-16-1-15,7-10-46 16,-20 0-80-16,-52 16-181 16,-46 16-628-16</inkml:trace>
  <inkml:trace contextRef="#ctx0" brushRef="#br0" timeOffset="4799.01">16287 4295 1774 0,'0'0'944'15,"0"0"-434"-15,0 0 4 16,0 0-160 0,0 0-354-16,0 0 0 0,0 0 0 15,8 0 0-15,17 98 0 0,15 41 0 16,9 11 0-1,-7-23 0-15,-6-37 0 0,-14-40 0 16,-3-16 0-16,0-6 0 16,-1-8 0-16,0-8 0 15,0-12 0-15,2-30 0 16,9-40 0-16,9-45 0 16,6-43 0-16,-1-10 0 15,-8 29 0 1,-12 43 0-16,-14 52 0 0,-5 24 0 15,0 6 0-15,1 7 0 0,-1 7 0 16,3 18 0 0,0 31 0-16,4 53-135 0,0-8-544 15,0-4-672-15</inkml:trace>
  <inkml:trace contextRef="#ctx0" brushRef="#br0" timeOffset="5067.6">17214 4899 2883 0,'0'0'933'0,"0"0"-653"16,0 0-280-16,0 0 0 0,0 0 0 16,-13 118 0-16,21-56 0 15,-1 2 0-15,-3 0 0 16,-2-7 0-16,-2-10 0 15,0-12 0-15,0-11 0 16,0-10 0 0,0-14 0-1,0-6-474-15,-2-18-880 0</inkml:trace>
  <inkml:trace contextRef="#ctx0" brushRef="#br0" timeOffset="5401.52">18069 4277 1375 0,'0'0'1419'0,"0"0"-965"16,0 0 44-16,0 0-239 16,0 0-168-16,-153-54-91 15,101 92 0-15,-8 34 0 16,10 4 0-16,9 13 0 16,14 3 0-16,24-14 0 15,3 4 0-15,25-14 0 0,21-15 0 16,18-17 0-16,7-20 0 15,4-16 0-15,-1-6 0 16,-9-29-66-16,-19-35-309 16,-19 6-354-16,-23 6-311 0</inkml:trace>
  <inkml:trace contextRef="#ctx0" brushRef="#br0" timeOffset="5558.1">17762 4668 606 0,'0'0'2136'15,"0"0"-1458"1,0 0-306-16,0 0-68 16,0 0-304-16,0 0 0 0,183-52 0 15,-99 24 0-15,38-14-47 16,-21 6-499-16,-17 6-774 0</inkml:trace>
  <inkml:trace contextRef="#ctx0" brushRef="#br0" timeOffset="5796.18">18706 4261 2424 0,'0'0'961'0,"0"0"-420"0,0 0-371 16,0 0-170 0,0 0 0-16,0 0 0 0,0 0 0 15,93 64 0 1,-50-8 0-16,8 12 0 15,1 4 0-15,4 3 0 16,-3-7 0-16,-4-8 0 0,-4-14 0 16,-10-14 0-16,-8-20-246 15,-10-8-399-15,-7-4-421 0</inkml:trace>
  <inkml:trace contextRef="#ctx0" brushRef="#br0" timeOffset="6064.72">19173 4110 2438 0,'0'0'759'15,"0"0"-233"-15,0 0-289 16,0 0-101-16,0 0-136 0,0 0 0 16,-117 171 0-1,68-54 0-15,1-4 0 0,-2-10 0 16,3-15 0-16,9-22 0 15,-2 2 0-15,3 1 0 16,8-17 0 0,13-16 0-16,11-14 0 0,12-22-119 15,18-8-441-15,6-20-847 0</inkml:trace>
  <inkml:trace contextRef="#ctx0" brushRef="#br0" timeOffset="6237.6">19865 4863 810 0,'0'0'3286'16,"0"0"-3286"-16,0 0 0 16,0 0 0-16,0 0 0 15,0 0-285 1,0 0-1791-16</inkml:trace>
  <inkml:trace contextRef="#ctx0" brushRef="#br0" timeOffset="8463.06">4135 7249 1237 0,'0'0'1216'0,"0"0"-884"16,0 0 41-16,0 0 85 16,0 0-242-16,0 0-86 15,-9-100-37 1,9 73-52-16,4-3-41 0,21 0 0 16,8 0 0-16,15 6 0 15,4 8 0-15,6 12 0 16,-2 4 0-16,-4 26 0 15,-15 22-47-15,-17 17-53 16,-17 11 5-16,-3 6-4 0,-31 0 32 16,-10-6 17-16,1-13 39 15,7-16 11-15,8-18 17 16,12-15 26-16,13-14 10 16,0-6 68-16,7-31-26 15,26-33-83-15,19-32-12 16,5 0 0-16,-4 8-20 15,-1 15 14 1,-12 29 5-16,-5 6-6 0,-4 8 7 16,-12 16 0-16,-15 14 5 15,-4 6 16-15,0 6-4 0,-15 24-17 16,-10 16-1-16,0 12-4 16,1 11 4-16,9 1-7 15,5-4 7-15,10-4-1 16,0-10-10-16,29-9 11 15,10-16-6-15,9-11 7 16,4-12 0-16,-2-4-23 16,-5-7 9-16,-11-20 14 15,-10-5 37-15,-11-4 16 16,-6-2-10-16,-4 6 18 16,-3 8-61-16,0 12 0 0,0 8 0 31,0 4 0-31,0 6 0 0,0 28 0 15,0 18 0-15,0 18 0 16,2 10 0-16,7 6 0 16,-1-5 0-16,-1-7 0 15,0-14 0-15,0-16 0 16,-5-15-155-16,-2-29-134 16,0-13-391-16,0-21-797 0</inkml:trace>
  <inkml:trace contextRef="#ctx0" brushRef="#br0" timeOffset="8905.01">5254 7381 2730 0,'0'0'548'16,"0"0"-328"-16,0 0 111 15,166-12-184-15,-87 10-91 16,7 2-34-16,3 0-16 0,3 0-6 15,-5 0-102 1,-5 0-146-16,-13 0-104 0,-15 0-189 16,-19-6 200-16,-14-4 266 15,-17-4 75 1,-4-6 191-16,-2-2 51 0,-18-6-18 16,-5-2-55-16,0-3-12 15,1 1 10-15,2 6-22 16,1 7-8-16,9 5 5 15,5 5-21-15,4 5-121 16,3 4 0-16,0 0 0 16,22 0 0-16,12 14 0 0,7 8 0 15,3 2 0 1,0 6 0-16,-8-2 0 0,-10 3 0 16,-12-3 0-16,-14 0 0 15,0-2 0-15,-16 4 0 16,-15 0 0-16,-2 0-21 15,-12 8-215-15,12-5-404 16,6-12-649-16</inkml:trace>
  <inkml:trace contextRef="#ctx0" brushRef="#br0" timeOffset="9503.58">6769 6930 2652 0,'0'0'473'0,"0"0"-197"0,0 0 207 16,0 0-329-16,0 0-96 15,0 0-58-15,0 0 0 16,2 104 0-16,0-46 0 15,11 0 0 1,7-9-23-16,5-13-4 0,6-14-4 16,5-16 23-16,-1-6 8 15,3-18 17-15,-2-20 32 16,-2-9-26-16,-5-4-23 16,-6 1 0-16,-4 5 0 15,-9 13 0-15,0 12 0 16,-8 12 0-16,0 8 0 0,3 0 0 15,-1 26 0-15,7 22 0 16,3 28 0-16,-1 33 0 16,-2 31 0-16,-6 10 0 15,-5-7 0-15,0-27 0 16,-3-36 0-16,-6-22 0 16,-2-13 0-16,-2-1 0 15,-5-2 0-15,-5-8 0 16,-1-14 0-16,-2-16 0 0,-5-4 0 15,-8-30 0-15,1-21 0 16,-2-12 0 0,3-10 0-16,6-1 0 0,6 8 0 15,13 8 0 1,12 10 0-16,2 8 0 0,35 4 0 16,18 6 0-16,17 3 0 15,9 8 0-15,2 2-152 16,-9 5-199-16,-11 0-325 15,-23 4-102-15,-18 4-608 0</inkml:trace>
  <inkml:trace contextRef="#ctx0" brushRef="#br0" timeOffset="9803.18">7508 7315 1385 0,'0'0'1175'15,"0"0"-611"-15,0 0-92 16,0 0-259-16,0 0-95 16,0 0-43-16,0 0-33 15,2-18 10-15,-2 18-52 0,0 0 0 16,3 0 0 0,3 16 0-16,1 10 0 0,0 12 0 15,2 6 0-15,-3 9 0 16,1-2 0-16,0 2 0 15,-1-5 0-15,1-4 0 16,2-10 0-16,11-10-72 16,0-12-550-16,2-10-857 0</inkml:trace>
  <inkml:trace contextRef="#ctx0" brushRef="#br0" timeOffset="10332.02">7893 7185 1109 0,'0'0'1288'0,"0"0"-713"15,0 0-69-15,0 0-156 16,0 0-82-16,0 0-268 0,0 0 0 16,10-31 0-1,40 31 0-15,38 0 0 0,3 0 0 16,13 0 0-16,4 5 0 16,-23-1-38-16,2 0-47 15,-23-4-40-15,-18 0 19 16,-21 0 58-16,-18-17 48 15,-7-6 9-15,-5-5 11 16,-17-7 17-16,-5-1 16 16,3 2 8-16,2 2 22 0,6 8 56 15,7 8-139 1,5 6 0-16,4 8 0 0,0 2 0 16,0 0 0-16,8 8 0 15,17 18 0-15,6 12 0 16,5 8 0-16,1 6 0 15,-6 0 0-15,-6-2 0 16,-9-7 0-16,-11-7 0 16,-5-6 0-16,-5-4 0 15,-19-2 0-15,-14 4-96 16,5-8-477-16,6-6-680 0</inkml:trace>
  <inkml:trace contextRef="#ctx0" brushRef="#br0" timeOffset="11228.6">9555 7150 1846 0,'0'0'642'0,"0"0"-102"15,0 0-56-15,0 0-189 16,0 0-6-16,-48-102-289 16,48 78 0-16,0 2 0 15,15 2 0-15,14 4 0 16,7 4 0-16,4 8 0 16,0 4 0-16,-2 16 0 15,-7 22 0-15,-6 14 0 16,-12 12 0-16,-11 6-39 15,-2-2-45-15,-15-7 30 0,-14-11 30 16,0-12 24-16,2-10 9 16,10-11 40-16,7-14 19 15,10-3 7-15,0-2-75 16,16-26 0-16,17-12 0 16,11-14 0-16,8-10 0 15,4-6 0-15,-4 0 0 16,-13 7 0-16,-7 13 0 15,-17 18 0-15,-11 14 0 16,-4 18 0-16,0 0 0 0,-11 20 0 16,-9 20 0-1,-2 13 0-15,4 9 0 0,5 2 0 16,9-2 0-16,4-4 0 16,8-10 0-16,23-10 0 15,14-8-189-15,29-20-280 16,-10-10-301-16,-8 0-458 0</inkml:trace>
  <inkml:trace contextRef="#ctx0" brushRef="#br0" timeOffset="11529">10253 7345 2031 0,'0'0'745'0,"0"0"-369"16,0 0 117 0,0 0-259-16,0 0-88 15,0 0-75-15,0 0-71 0,52-14 0 16,-21 16 0-16,0 16-9 15,-2 6-90-15,-12 8-59 16,-8 8-34-16,-9 6-49 16,-4 0 82-16,-25-2 105 15,-5-3 54-15,1-7 68 16,4-10 81-16,10-8 12 16,7-8-50-16,10-4-38 15,2-4 11-15,4 0-39 0,21 0-36 16,10-10-9-16,12-2-36 15,6 0-99-15,19-2-152 16,-12 4-235-16,-16 2-320 0</inkml:trace>
  <inkml:trace contextRef="#ctx0" brushRef="#br0" timeOffset="11858.26">11082 7149 2045 0,'0'0'705'0,"0"0"-240"15,0 0 24 1,0 0-252-16,0 0-82 0,0 0-155 16,0 0 0-1,109-21 0-15,0 11-53 0,-11 1-433 16,-4-1-757-16</inkml:trace>
  <inkml:trace contextRef="#ctx0" brushRef="#br0" timeOffset="11999.94">12331 7267 1833 0,'0'0'655'15,"0"0"-125"-15,0 0-301 16,177-4-228-16,-113-4-1 15,-10 2-825-15</inkml:trace>
  <inkml:trace contextRef="#ctx0" brushRef="#br0" timeOffset="12173.19">13027 7323 755 0,'0'0'1724'16,"0"0"-973"-16,0 0-408 0,0 0-50 15,149-22-173 1,-82 12-120-16,35-2-42 0,-15 2-433 16,-10 6-701-16</inkml:trace>
  <inkml:trace contextRef="#ctx0" brushRef="#br0" timeOffset="12298.6">13908 7319 1993 0,'0'0'998'15,"0"0"-544"-15,0 0-96 16,0 0-65-16,124-26-293 0,-67 14 0 16,35-4 0-1,-14 4-150-15,-11 2-864 0</inkml:trace>
  <inkml:trace contextRef="#ctx0" brushRef="#br0" timeOffset="12430.6">14625 7297 2196 0,'0'0'1059'0,"0"0"-510"16,0 0-257-16,0 0-292 15,0 0 0-15,145-42 0 16,-90 26 0-16,-10 2-48 16,-14 2-820-16</inkml:trace>
  <inkml:trace contextRef="#ctx0" brushRef="#br0" timeOffset="13361.93">16173 6928 1827 0,'0'0'637'0,"0"0"-324"16,0 0 196-1,0 0-199-15,0 0-76 0,0 0-113 16,0 0-34-16,22 0-29 16,20 0-58-1,37 0 0-15,50 0 0 0,47 0 0 16,13 0 0-16,-4-8 0 16,-47 0 0-16,-51 2 0 15,-27 2 0-15,-22 0 0 16,-5-2 0-16,-8 2 0 15,-9-2 0-15,-12 2 0 16,-4-2 0-16,0-2 0 0,-8-2 0 16,-8-1-8-16,-3 2-25 15,0-3-6 1,-4-3 32-16,-1 1-2 0,2-1 9 16,0 2 26-16,6 4 22 15,3 0-26-15,8 5-22 16,3 3 0-16,2 1 0 15,0 0 0-15,2 0 0 16,16 0 0-16,4 3 0 16,7 9 0-1,2 2 0-15,-2 7 0 0,-4 1 0 0,-6 4 0 16,-9 2 0 0,-10 4 0-16,0 4 0 15,-18 4 0-15,-16 4 0 0,-7 4 0 16,-15 16 0-16,6-10-321 15,13-9-702-15</inkml:trace>
  <inkml:trace contextRef="#ctx0" brushRef="#br0" timeOffset="23539.9">4489 7160 1224 0,'0'0'520'0,"0"0"-407"16,0 0 6-16,0 0 117 15,0 0-42-15,0 0-111 0,0 0-44 16,-105 8-10 0,103-5 15-16,-3-3 9 0,-1 1 19 15,-3 2 4 1,-2 0 51-16,0 0-6 0,-3 1-28 16,3 0-23-16,3-3-13 15,3 4-6-15,3-3-18 16,2-2-15-16,0 0 6 15,0 0 16-15,0 0 32 16,0 0-33-16,0 0 5 16,0 0 10-16,0 0-2 15,0 0-14-15,2 0-13 0,18 0-19 16,11 0 8 0,14 0-14-1,13 0 0-15,11 0 0 0,8-4 1 16,12-4 14-16,25 0 19 15,-9-1 40-15,7 5-23 16,1 0-40-16,-17 4-10 16,11 0 6-16,-6 0-6 15,-1 0 11-15,-5 0-12 16,-1 4 1-16,-1 3 7 16,3 0-8-16,0 1 0 0,2-1 8 15,-2-3-8 1,0-4 1-16,-2 2-1 0,-5-2 6 15,-3 0 2-15,-1 0-8 16,0 0-1-16,2 0-6 16,4 0-1-16,5 0 8 15,4-2 0 1,2 0 1-16,6 0 4 0,-4 2-5 16,-1 0 0-16,-3 0-1 15,-6 0 2-15,-5 2 5 16,0 3-6-16,-3 2 0 15,1-3 5-15,2-2-4 16,3-2-1-16,-3 0 0 0,0 0-8 16,0 0 8-16,-4 0 0 15,1 0-1-15,2-2 1 16,3 2 0-16,2-2 1 16,5-3-1-16,1 1-1 15,1-1 1-15,0-4 0 16,18-2 0-16,20-7 6 15,19-4-6 1,-13 0 6-16,-28 1-4 0,-2 3-2 16,-32 4 5-16,1 2-5 15,10-2-12-15,-14 4 12 0,7-2 0 16,10 2 0-16,-5 0 0 16,-2 2 0-16,2 2-1 15,3 2 1 1,22-2 0-16,25 2 14 0,21 2-13 15,-12 0 9-15,-30 2-2 16,-33 0-8-16,-20 0 0 16,10 0 0-16,12-2 0 15,12-2 1-15,-3 2 1 16,0-2 11-16,2-2-7 16,-2 2-5-16,2-2 12 0,1 0-12 15,-1 0 0-15,-2-2 6 16,2 2-7-16,-1-2 0 15,-4 2 0-15,-3 0 0 16,-1 4 0-16,-5 0 0 16,1 2 0-16,3 0 0 15,1 0 0 1,5 0 0-16,18-2 0 0,21-4 0 16,21 0 0-16,7 3 0 15,-11 2 0-15,-16 1 0 0,-18 0 0 16,-16 1 0-16,-19 8 0 15,-19-5 0-15,-1 0 0 16,10 0 0 0,9-2 0-16,12-2 0 0,-3 0 0 15,3 0 0-15,2 0 0 16,-1 0 0-16,1-6 0 16,1 2 0-16,-4 0 0 15,1 2 0-15,-5 2 0 16,-3-2 0-16,-1 2 0 31,-2-2 0-31,-4-2 0 0,-2 0 0 0,0-2-11 16,-3-1 11-16,-1 0-9 0,-2-1 2 15,-5-2-7-15,-6 2 7 16,-5 0-4-16,-3-2-5 16,-3 2 1-16,-1-1-3 31,-2 4-26-31,-4-2 4 15,-3 4-17-15,0-1 7 16,-6 0 26-16,-4 1 2 16,-5 2 2-16,-1-2 20 0,-5-1-2 15,-1 2 2-15,1-2 0 16,2 3 0-16,0-3 0 16,1 1-1-16,-4 3-6 15,1-2-5-15,-5 2-53 16,-1-2-38-16,-6 2-23 15,-4-2-4-15,-2 1-180 16,-6-3-333-16,-12-3-534 0</inkml:trace>
  <inkml:trace contextRef="#ctx0" brushRef="#br0" timeOffset="24695.62">3769 8516 1084 0,'0'0'525'0,"0"0"-404"0,0 0 105 16,0 0 107-16,0 0-23 16,0 0-10-16,0 0 2 15,-29-34-70-15,25 22-19 16,-1 0-42-16,1 2-42 16,0 4-27-16,-1 2-54 15,3 4-48-15,2 0 0 16,0 16 0-16,0 22 0 15,7 22 0-15,13 14 0 16,8 13 0-16,9 1 0 16,-2-10 0-16,3-14 0 0,-5-14-12 15,-4-19 3-15,-11-13 9 16,-5-14 0-16,-4-4 12 16,1-22-3-16,0-23-9 15,1-17 0-15,3-16 0 16,-3-6 0-16,1 1 0 15,-2 13 0-15,-3 18 0 16,-3 16 0-16,0 18 0 16,2 12 0-16,-2 6 0 15,5 0-74-15,4 38-419 16,1 2-198-16,-4 5-641 0</inkml:trace>
  <inkml:trace contextRef="#ctx0" brushRef="#br0" timeOffset="24930.8">4400 9047 789 0,'0'0'1925'0,"0"0"-1594"16,0 0 119-16,0 0-183 15,0 0-152-15,0 0-104 16,0 0-5-16,-35 113 52 15,21-43-23-15,1 6-20 0,-1-4 1 16,3-4-15-16,2-13-1 16,5-13-24-16,4-18-85 15,0-24-170-15,2-14-324 16,11-20-470-16</inkml:trace>
  <inkml:trace contextRef="#ctx0" brushRef="#br0" timeOffset="25371.06">4629 8899 2311 0,'0'0'726'0,"0"0"-455"15,0 0 43-15,0 0-168 16,0 0-74-16,174-8-26 16,-45 8-20-16,39 0-25 15,-8 0-1-15,-31 0-55 16,-42-4-109-16,-38 0-71 15,-6-4-41-15,-12 0 46 16,-12-4 209-16,-19-2 21 16,-2-8 184-16,-29-4-25 15,-7-4-31-15,1 0 0 16,3-3 43-16,5 5-50 16,9 5-46-16,9 6-12 0,5 7 8 15,6 5-7-15,0 5-64 16,10 0-15-16,17 7 6 15,9 15 3 1,4 7 5-16,-2 3-5 0,-2 4 5 16,-12-3 0-16,-11 2 0 15,-11-3-4-15,-2-2 5 16,-29 2 10-16,-13-2 25 16,-9 0-35-16,-3-2-12 15,-4-6-123-15,12-5-399 16,15-11-709-16</inkml:trace>
  <inkml:trace contextRef="#ctx0" brushRef="#br0" timeOffset="25733.45">6164 8494 2652 0,'0'0'669'0,"0"0"-374"16,0 0 31-16,0 0-172 16,0 0-154-16,0 0 0 15,0 0 0-15,54 144 0 16,-29-64 0-16,0 3 0 0,-2-5 0 16,2-14 0-16,-5-15 0 15,-2-17 0-15,-4-17 0 16,-6-12 0-16,3-3 0 15,3-25 0-15,3-21 0 16,10-18 0-16,2-14 0 16,2-8 0-16,-2 3 0 15,-4 13 0-15,-7 18 0 16,-7 22 0-16,-5 24 0 0,-3 6 0 16,-1 36-245-1,0 18-4-15,12 40-254 0,-3-11-213 16,3-13-209-16</inkml:trace>
  <inkml:trace contextRef="#ctx0" brushRef="#br0" timeOffset="26030.91">6821 9010 1976 0,'0'0'862'16,"0"0"-372"-16,0 0-28 15,0 0-282-15,0 0-113 16,0 0-41-16,0 0-20 15,85-57-5-15,-60 57-1 16,-2 12-15-16,-11 16-66 16,-9 12-3-16,-3 9 22 0,-7 5-4 15,-20-2 34-15,-4-2 32 16,0-8 27-16,2-8 18 16,9-12 31-1,7-8-4-15,8-8-31 0,5-6-4 16,2 0-8-16,25 0-29 15,15-14 0-15,12-4-44 16,35-14-160-16,-14 4-364 16,-9 2-557-16</inkml:trace>
  <inkml:trace contextRef="#ctx0" brushRef="#br0" timeOffset="26494.43">7479 8693 2293 0,'0'0'651'0,"0"0"-198"16,0 0-115-16,0 0-169 0,0 0-112 15,0 0-45 1,167 2-3-16,-38 16-9 0,34-2-51 15,-11-6-82 1,-34-6-95-16,-40-4 9 0,-39 0-27 16,-5-12 91-16,-10-8 155 15,-12-9 33-15,-12-3 161 16,-18-4-11-16,-17 0 25 16,-5 6-43-1,5 4-22-15,14 10-14 16,7 6-38-16,14 8-91 15,0 2 0-15,18 6 0 16,18 20 0-16,11 8 0 0,6 4 0 16,0 2 0-1,-3 0 0-15,-13-1 0 0,-10-7 0 16,-14-5 0-16,-13-2 0 16,0-3-12-16,-17 2-59 15,-12-2-98-15,-4 2-148 16,6-6-215-16,9-6-358 0</inkml:trace>
  <inkml:trace contextRef="#ctx0" brushRef="#br0" timeOffset="26792.79">8961 8440 2237 0,'0'0'737'15,"0"0"-359"-15,0 0 114 16,0 0-312-16,0 0-108 15,0 0-72-15,0 0 0 16,54 140 0-16,-31-62 0 16,4 3 0-16,2-9 0 15,-4-12 0-15,-5-18 0 16,-5-18 0-16,-1-16 0 16,-3-8 0-16,5-10 0 15,4-30 0-15,4-14 0 16,7-18 0-16,3-12 0 15,-1-6 0-15,0 3 0 16,-6 13 0-16,-4 18 0 0,-10 24 0 16,-4 24 0-16,-4 8 0 15,-5 72-195-15,2 0-188 16,-2 4-571-16</inkml:trace>
  <inkml:trace contextRef="#ctx0" brushRef="#br0" timeOffset="27232.35">9587 9011 2063 0,'0'0'837'0,"0"0"-320"15,0 0-180-15,0 0-98 16,0 0-136-16,0 0-103 16,109-106 0-1,-65 88-3-15,-8 8-48 0,-9 10-48 16,-16 0-25-16,-11 12 23 15,0 16 67-15,-22 4 16 16,-7 2 16-16,2 0 2 16,4-5 27-16,8-6 3 15,9-2-3-15,6-7-1 16,0-4-1-16,15-5 2 16,16 0 14-16,10-5-22 15,3 2-19-15,0 0-15 0,-1 3-8 16,-10 4 8-1,-10 0 9-15,-8 4-6 0,-11 1 2 16,-4 0 10-16,0 2 42 16,-19 0 28-1,-17 0 17-15,-9 2 5 0,-6-2-92 16,-4 0 0-16,3-2 0 16,7-2 0-16,5-4 0 15,1-8 0-15,10 0-177 16,10-10-1363-16</inkml:trace>
  <inkml:trace contextRef="#ctx0" brushRef="#br0" timeOffset="27658.22">10906 8879 1825 0,'0'0'810'0,"0"0"-321"15,0 0-110-15,0 0-43 16,0 0-156-16,0 0-130 15,156-30-50-15,-92 12-204 16,-1 0-628-16</inkml:trace>
  <inkml:trace contextRef="#ctx0" brushRef="#br0" timeOffset="27799.59">11924 8875 2067 0,'0'0'785'15,"0"0"-333"1,0 0-160-16,131-24-179 0,-73 16-113 16,29 0-326-16,-10 2-494 15,-9 4-1415-15</inkml:trace>
  <inkml:trace contextRef="#ctx0" brushRef="#br0" timeOffset="27940.62">12824 8867 2372 0,'0'0'832'0,"0"0"-503"0,0 0-51 16,0 0-184-16,168-12-94 15,-95 10-453-15,-5 0-941 0</inkml:trace>
  <inkml:trace contextRef="#ctx0" brushRef="#br0" timeOffset="28098.33">13624 8939 1870 0,'0'0'1128'16,"0"0"-532"-16,0 0-334 0,0 0-22 15,145-32-240 1,-85 20 0-16,2 2 0 0,1 2-213 31,10 6-368-31,-15 0-336 16,-11 2-221-16</inkml:trace>
  <inkml:trace contextRef="#ctx0" brushRef="#br0" timeOffset="28192.8">14219 8875 2039 0,'0'0'1086'0,"0"0"-526"15,0 0-268-15,0 0-173 16,0 0-119-16,121-32 0 16,-59 8 0-16,-11 2-27 15,-8 0-1083-15</inkml:trace>
  <inkml:trace contextRef="#ctx0" brushRef="#br0" timeOffset="29064.68">15483 8733 1152 0,'0'0'687'15,"0"0"-177"-15,0 0-26 0,0 0-136 16,0 0-27-16,0 0-104 15,-135-98-71-15,112 81-44 16,0 3-56-16,7 6-17 16,7 4 0-1,5 4-29-15,4 0 0 0,0 0-6 16,0 0 0-16,0 0 6 16,11 0 20-16,20 0-3 15,41 3-17-15,59 0 0 16,58-3 0-16,30 0 0 0,-5 0 0 15,-50-8 0 1,-61-4 0-16,-40 0 0 0,-26 2-15 16,-8-2-9-16,-16-4 24 15,-11 0 0-15,-2-2 1 16,-25 2 11-16,-10 4-12 16,4 2-9-16,9 2 9 15,8 6-9-15,10 0 8 16,4 0 0-1,0 0-31-15,4 0 16 0,8-2 16 16,-3 2 38-16,0-2 18 16,-5 2-56-16,-4 2 0 15,0 0 0-15,0 0 0 0,0 0 0 16,2 0 0-16,1 6 0 16,4 8 0-1,3 8 0-15,4 8 0 0,1 4 0 16,2 2 0-16,-2 0 0 15,-7-4 0-15,-2-1 0 16,-6-5 0-16,-4-4 0 16,-19-4 0-16,-6-6 0 15,-5-12-201-15,10 0-486 16,12-16-944-16</inkml:trace>
  <inkml:trace contextRef="#ctx0" brushRef="#br0" timeOffset="29426.96">16881 8117 2474 0,'0'0'878'0,"0"0"-381"0,0 0-250 16,0 0-247-16,0 0 0 16,0 0 0-16,0 0 0 15,14 82 0-15,15 4 0 0,11 27 0 16,0-3 0-16,-2-12 0 15,-5-18 0 1,-6-27 0-16,0-5 0 0,0-8 0 16,-7-18 0-16,-5-18 0 15,-3-4 0-15,-1-30 0 16,2-20 0-16,0-19 0 16,3-13 0-16,2-8 0 15,2-2 0-15,-3 8 0 16,2 17 0-1,-9 23 0 1,-3 26 0-16,-3 18 0 0,-2 29 0 16,-2 62-257-1,4-2-383-15,-2-5-534 0</inkml:trace>
  <inkml:trace contextRef="#ctx0" brushRef="#br0" timeOffset="29930.7">17538 8875 2481 0,'0'0'869'0,"0"0"-373"15,0 0-246-15,-2-104-250 16,18 84 0-16,7 12 0 16,-2 8 0-16,4 2 0 0,-4 28 0 15,-4 12 0-15,-5 6 0 16,-4 4 0-16,-4-4 0 15,-1-7 0-15,1-12 0 16,3-13 0-16,2-10 0 16,6-6 0-16,6-14 0 15,1-19 0-15,5-12 0 16,2-7 0-16,-3-2 0 16,-4 8 0-16,-3 9 0 15,-6 18 0-15,-5 13 0 0,0 6 0 16,-4 18 0-16,2 18 0 15,-1 8 0-15,-3 4 0 16,0-2 0-16,-2-10 0 16,2-8 0-16,1-14 0 15,4-11 0-15,4-3 0 16,5-14 0-16,7-19 0 16,6-5 0-16,3-4 0 15,4-2 0-15,-3 6 0 16,-4 10 0-16,-9 14 0 15,-6 14 0-15,-6 0 0 16,-3 30 0-16,-5 10 0 16,0 8 0-16,0 2 0 0,4-3 0 15,12-3 0-15,-1-15-485 16,3-12-515-16</inkml:trace>
  <inkml:trace contextRef="#ctx0" brushRef="#br0" timeOffset="30135.34">18568 8614 2239 0,'0'0'886'0,"0"0"-531"0,0 0-91 15,0 0-61-15,0 0-54 16,0 144-149 0,0-89 0-16,5-3 0 0,3-10 0 15,2-6 0-15,-2-10-237 16,-3-12-305-16,-3-8-366 15,-2-6-881-15</inkml:trace>
  <inkml:trace contextRef="#ctx0" brushRef="#br0" timeOffset="30292.41">18377 8891 1731 0,'0'0'868'0,"0"0"-268"0,0 0-135 15,0 0-188-15,0 0-122 16,0 0-155-16,0 0 0 15,167-54 0-15,-107 40 0 16,-2 0-48-16,9-2-218 16,-18 4-279-16,-11 2-378 0</inkml:trace>
  <inkml:trace contextRef="#ctx0" brushRef="#br0" timeOffset="30631.48">18913 8729 1181 0,'0'0'984'0,"0"0"-360"16,0 0-151-1,0 0-173-15,0 0-80 0,0 0-83 0,0 0-55 16,90-65-25-16,-77 96-19 16,-4 7-38-16,-2 5 0 15,-3 4 0-15,-2-7 0 16,-2-4 0-16,0-12 0 16,0-8 0-1,0-8 0-15,0-8 0 0,0 0 0 16,0-6 0-16,9-20 0 15,7-8 0-15,9-10 0 16,8-8 0-16,9 0 0 16,3 4 0-16,-1 12 0 15,-4 13 0-15,-6 21 0 16,-8 2 0 0,-5 30 0-16,-13 19 0 15,-6 6 0-15,-2 4 0 16,0-5 0-16,-13-6 0 15,3-10-32-15,4-12-199 16,4-10-274-16,2-14-478 0</inkml:trace>
  <inkml:trace contextRef="#ctx0" brushRef="#br0" timeOffset="31134.03">19335 8225 2732 0,'0'0'671'15,"0"0"-436"-15,0 0 64 16,0 0-140-16,0 0-159 16,187-2 0-16,-40 6 0 15,13 2 0-15,-22-4 0 16,-33-2 0-16,-38 0 0 15,-13 0 0-15,-1 0 0 16,-4 0 0-16,-9-4 0 0,-20-6 0 16,-15 0 0-16,-5-6 0 15,-18-4-27-15,-16-4-11 16,-6 2-43-16,-2 0 2 16,5 4 14-16,7 4 46 15,8 4 12-15,10 2 7 16,8 6 81-16,4 0 5 15,0 2 5-15,7 0-33 16,13 0-58-16,7 0 0 16,6 8 0-16,2 10 0 15,1 4 0-15,-5 4 0 16,-6 6 0-16,-7 0 0 16,-7 2 0-16,-7-2 0 0,-4-1 0 15,0-5 0-15,-13 0-41 16,-16-5-79-16,-6 0-75 15,-26 3-166-15,8-6-533 16,6-6-935-16</inkml:trace>
  <inkml:trace contextRef="#ctx0" brushRef="#br0" timeOffset="33759.78">19707 8125 1230 0,'0'0'359'0,"0"0"-146"16,0 0 78-16,0 0-28 16,0 0-36-16,0 0-14 15,0 0 43-15,-71-20-45 16,50 20-34-16,-1 20-47 16,-1 6-52-16,8 8-40 15,9 2-31-15,6 0-7 16,17-8-40-16,30-7-47 0,18-16 27 15,12-5 27 1,6-19 15-16,-2-20 17 0,-15-9 1 16,-14-6 48-16,-23-2 48 15,-23-2 30-15,-6 7 6 16,-22 12-33-16,-18 14-21 16,-12 24-15-16,-3 2-63 15,-3 35 0-15,5 19 0 16,8 7 0-16,13 4 0 15,22-4 0-15,10-9-3 16,31-17-30-16,27-18 10 0,15-18 7 16,12-13-7-1,0-24 14-15,-14-14 3 0,-15-3 5 16,-23-6 1-16,-20 2 6 16,-13 4-5-16,-9 6 21 15,-24 12-1-15,-7 18 8 16,-7 15-10-16,-5 3-19 15,2 35-9-15,3 9 0 16,11 7 9-16,16 0-1 16,15-7-6-16,5-8-4 15,41-10-8-15,18-10-2 16,18-12-6-16,10-4-24 0,4 0 0 16,-7-18-12-16,-12-4 4 15,-24 0 20-15,-21-2 12 16,-24 2 27-16,-6 0 12 15,-32 6 24-15,-17 6-6 16,-3 7 2-16,-3 3-17 16,9 7 6-16,13 13-17 15,18 4-4-15,18 0-13 16,2-2-7-16,41-2 10 16,15-8-11-16,13-6-5 15,10-6 2-15,-1 0-43 0,-2-16-44 16,-5-6-62-16,12-22-196 15,-18 8-338-15,-14 1-1127 0</inkml:trace>
  <inkml:trace contextRef="#ctx0" brushRef="#br0" timeOffset="33901.01">21982 8163 2572 0,'0'0'801'0,"0"0"-608"0,0 0-46 16,0 0-147-16,0 0-219 16,0 0-845-16</inkml:trace>
  <inkml:trace contextRef="#ctx0" brushRef="#br0" timeOffset="47665.61">5717 10457 1517 0,'0'0'551'16,"0"0"-411"-16,0 0 121 16,0 0 20-16,0 0-84 0,0 0-88 15,0 0-13-15,0-38 33 16,0 36-38-16,-12 0-11 16,-5 0-35-16,-10 0-29 15,-8 2 2-15,-10 0-17 31,-9 0 0-31,-3 4 1 0,-3 10-2 0,-1 2 21 32,1 6-1-32,4 2-2 0,5 6-2 0,2 2-14 15,0 5-1-15,-1 5 8 32,4 2-9-32,-3 4 11 0,0 2-2 0,2 4 15 15,1 3 7-15,-1 1-10 0,2 2-7 31,5 2-5-31,0 0-8 16,2 4 12-16,0 2-11 16,0 3 10-16,-2 1 3 0,0 4 0 0,-3 2-3 31,1 6 0-31,0 4-11 0,-1 3 11 0,1-1-4 31,3-2-8-31,0 0 8 0,1-2-7 0,7-1-1 31,2-3 17-31,8 0 19 0,2-1-5 16,9 1-8-16,4 2-5 16,4 2 0-16,2 5-17 15,0-1-1-15,0 6 0 16,8 12 2-16,4-8-1 16,9 1 5-16,0-1 0 15,4-16-5-15,6 10-1 16,3-4 0-16,-1-5 1 15,6-3 8-15,-4-4-9 16,3-3 1-16,-1-3-1 16,4-4 1-16,-1-4-1 15,2-6-2-15,3-6-7 16,1-4 2-16,8-3 1 0,4-4-3 16,5 2 8-16,3-5-1 15,3 0-7-15,5-2 8 16,-1-6-1-16,4-2 1 15,0-6 1-15,4-4-2 16,-2-8 1-16,4-7 1 16,-2-3 0-16,-2 0 0 15,0-13 0-15,-6-9 0 16,-4-4 1-16,-5 0 11 16,-1-6 0-16,-1-4-1 15,-4-4-10-15,0-4 8 0,-4-2-9 16,-3-3 0-1,0 1 1-15,-4-4-1 0,-1 0 9 16,0-6-9-16,0-4-1 16,-1-4 1-16,-1-3-1 15,1-3-1-15,-3-6 1 16,-2-2 1-16,1-2 0 16,-4-3-5-16,-3-3 5 15,-3-2 1-15,-2-3-1 16,0-1 0-16,0 0 5 0,0 2-4 15,-2 2 0 1,-1-1 5-16,1 1-5 0,-5-4 7 16,-1-14-8-16,-4-19 0 15,-5-19-1-15,-8-4-5 16,-4 9 6-16,0 17 0 16,0 29 0-16,-7 22 1 15,0 15-1-15,0 5 1 16,-3-7 0-16,-2-6 10 15,-3-8-10-15,-1 2 0 16,1 3 0-16,1 1 5 16,1 4-6-16,0 2-1 15,1 4-6-15,-1 4 1 0,1 5 4 16,-3 3 1 0,1 4-8-16,-1 4 9 0,-3 4 0 15,1 0-2-15,-1 2 2 16,-5-2 0-16,1 2 0 15,0-2 0-15,-3 2-8 16,0 0 7-16,0 1-6 16,-4 3-7-16,-5 2 13 15,0 6-13-15,-2 2 14 16,-3 2 1-16,-3 6-1 16,-4 2 2-16,0 4-1 15,-3 2-1-15,-3 2 0 16,-1 0-1-16,-2 0-15 0,-8 0-2 15,-1 0-42 1,-10 0-29-16,-2 0-22 0,-4 0-39 16,-31 4-136-16,19 2-405 15,14-4-707-15</inkml:trace>
  <inkml:trace contextRef="#ctx0" brushRef="#br0" timeOffset="49770.42">11862 10443 1363 0,'0'0'396'0,"0"0"-204"15,0 0 45-15,0 0-58 0,0 0-27 16,0 0-42 0,0 0-3-16,-123-60 4 0,104 52 22 15,-2 0 4-15,-1 0-51 16,-5 2-11-16,-4 0-8 16,-7 4-16-16,-6 0 0 15,-6 2-18-15,-1 0-5 16,-2 0-4-16,-1 2 9 15,3 8 21-15,5 2-7 16,0 2-7-16,4 2-2 16,-1 2-4-16,8 2-2 15,2 2-8-15,4 2-12 0,2 5-5 16,1 4-7-16,-1 6 1 16,-2 5 0-16,-2 6 1 15,-3 8 5-15,-4 2-1 16,0 6 8-16,-4 4 8 15,5 3-4-15,-2 1 21 16,6 4-16-16,6 2-10 16,5 3 2-16,6 3-15 15,5 4 8-15,3 4-8 16,2 3-1-16,4 3 0 16,0-2 1-16,2 2 0 15,-2-4 16-15,-2 1-6 0,1-3-2 16,-1 2-7-16,-2-1 0 15,-2-1 1-15,2-2 7 16,-1 0-3-16,1-2 0 16,4-1-6-16,-1-1-1 15,3-2 1-15,0-2-2 16,0 2 1-16,9-3-5 16,6-3 6-16,6-4 0 15,5-4 1-15,8-5 0 16,6-9 0-16,7-4-1 15,1-8 0-15,6-2 0 16,-2-6 0-16,-2-2 0 16,-3-2 0-16,-5-4 7 0,-1 2-7 15,-3 0-1-15,-5-1 1 16,-2-1 0-16,-2 0 0 16,0-2 0-16,-4 0 0 15,2-2 1-15,1 0 0 16,1-2-1-16,8-2 1 15,0 0-1-15,5-4 0 16,5-4 1-16,2-2 0 16,2-6 0-16,5-2 5 0,0-4-6 15,1 0 0-15,1 0 0 16,3-10 0-16,-3-4 0 16,-3-4-1-16,4-2 1 15,-4-2 0-15,0-2-8 16,1-4 8-16,2-2-1 15,0-2 0-15,0-2 1 16,0-2-1-16,0 0 1 16,-3-4 0-16,1-5 0 15,-2-3 0-15,0-4-1 16,2-4 1-16,-4-4 0 16,0-2 0-16,2 0 0 15,-6-3 9-15,-3 1-8 0,-7 2-1 16,-5 0 1-16,-4-2 7 15,-4-1-8-15,-6 1 0 16,4-6 0-16,-1-4 0 16,5-20 0-16,2-22 0 15,5-21 0-15,-7 9 0 16,-6 21-9-16,-5 29-5 16,-5 18 13-16,5-14 0 15,1-12-9-15,6-15 10 0,-3 1-1 16,0 0-5-1,-6 0 6-15,-4 2 0 0,-5 1 0 32,-5 3 1-32,0 1 0 0,0 3 0 0,-7 4-1 15,-8 6 0-15,-3 6-1 16,-3 6 1-16,-5 8-2 16,0 7 2-16,-5 7 0 15,-3 2 1-15,0 2-1 16,-2 0 0-1,3-1-1-15,2-1 1 0,0-2 0 16,0-4 2-16,1 0-2 0,-1 0 8 16,2 0-8-16,-4 2 0 15,-3 2 6-15,-1 4-5 16,-4 3 0 0,-1 3 5-16,-2 4-6 0,-1 2 8 15,1 4-7-15,-6 2-1 16,0 2-1-16,-4 4-8 15,-4 2 2-15,0 6 5 16,-7 4-11 0,-1 4 7-16,-8 2-2 0,-8 0-7 15,-5 0 3 1,-7 6-9-16,-4 6-18 16,-3 2-13-16,1 2-32 15,5 2-59-15,-1 2-13 16,5 2-46-16,6 4-66 15,-24 18-234-15,20-4-78 16,15-1-278-16</inkml:trace>
  <inkml:trace contextRef="#ctx0" brushRef="#br0" timeOffset="51935.75">5554 10615 1778 0,'0'0'236'0,"0"0"-45"16,0 0 49-16,0 0-148 15,0 0-64-15,0 0-12 16,0 0 97-16,-7 40 38 15,18-3 26-15,3 7-44 0,1 8-73 16,3 4-29 0,1-1 1-16,-2-8-25 0,-1-4 4 15,-3-13-11-15,-5-10 1 16,0-10 6-16,-4-8-1 16,-2-2 0-16,3-7 85 15,1-16 31-15,1-13-71 16,0-13-23-16,0-2-4 15,-1 0-7-15,0 7-17 16,-1 12 1-16,0 12-1 16,-3 14-23-16,3 6-151 15,3 18-139-15,1 10-229 16,-4 2-203-16</inkml:trace>
  <inkml:trace contextRef="#ctx0" brushRef="#br0" timeOffset="52203.06">5919 10943 1881 0,'0'0'488'0,"0"0"-340"16,0 0 64-16,0 0-88 0,0 0-41 15,0 0 27 1,0 0 47-16,12 46-52 0,-8-9-58 15,-1 12-17-15,-1 3-4 16,0 0-10-16,-2 0 7 16,0-5-13-16,0-10-10 15,0-5-29-15,0-10-90 16,0-8-218-16,4-10-496 0</inkml:trace>
  <inkml:trace contextRef="#ctx0" brushRef="#br0" timeOffset="52998.28">11666 10629 1181 0,'0'0'988'0,"0"0"-496"16,0 0-6-16,0 0-130 16,0 0-69-16,0 0-127 15,0 0-82 1,0-64-40-16,0 91-20 0,2 13-6 16,4 8-12-16,3 8 0 15,3-2 0-15,-6-2 0 16,3-9 0-16,-3-11 0 15,2-13 0-15,-2-9 0 16,1-10 0-16,-1 0 0 16,8-21 0-16,-1-16 0 0,5-9 0 15,2-6 0-15,-2 0 0 16,0 4 0-16,-5 9 0 16,-4 14 0-16,-2 10-17 15,-2 15-109-15,-3 0-216 16,4 31-121-16,-1 3-209 15,1 0-455-15</inkml:trace>
  <inkml:trace contextRef="#ctx0" brushRef="#br0" timeOffset="53265.36">12020 10890 1639 0,'0'0'645'0,"0"0"-309"15,0 0-55 1,0 0-60-16,0 0-80 0,0 0-81 15,0 0-26-15,130-36-16 16,-120 62-7-16,-5 8 2 16,-5 6-12-16,-2 3-1 15,-19-1 8-15,2-6-7 16,1-8-1-16,5-10 40 16,7-10 62-16,6-8 38 15,10 0 19-15,28-16-68 16,15-14-49-16,12-4-33 15,4 0-9-15,-16 4-124 16,-17 9-520-16,-32 14-991 0</inkml:trace>
  <inkml:trace contextRef="#ctx0" brushRef="#br0" timeOffset="54129.71">5554 11815 2110 0,'0'0'382'0,"0"0"-7"16,0 0-20-16,0 0-126 15,0 0-118-15,0 0-39 16,0 0 46-16,-2-79-34 16,2 79-24-16,0 0-13 0,0 17-41 15,0 13-6-15,0 12 0 16,0 8 0-16,0 2 6 16,11-4-6-16,2-6 0 15,3-10-9-15,-5-8 10 16,0-10-2-16,-1-8-6 31,-4-6 1-31,3 0-2 0,1-18 8 0,7-14 15 16,-2-10 0-16,1-12-8 15,-1-8-5-15,-1 2 4 16,-1 4 0-16,-4 13-6 16,-2 15-2-1,-1 15 2-15,-1 13-24 0,-1 0-147 16,5 19-163-1,9 31-129-15,0-3-264 0,-1-5-651 0</inkml:trace>
  <inkml:trace contextRef="#ctx0" brushRef="#br0" timeOffset="54562.87">5950 12057 2022 0,'0'0'693'16,"0"0"-481"-16,0 0 89 0,0 0-122 16,0 0-122-16,0 0-42 15,0 0-7-15,96-68-8 16,-78 68-1-16,-9 0-19 16,-7 8-70-16,-2 16 20 15,0 6 49-15,-6 5 12 0,-13-2 8 16,2-2 1-16,1-8 0 15,7-5 34-15,5-7-7 16,4-7-5-16,0-4 4 16,2 0 34-16,21 0 15 0,6 0-29 15,9 0-23-15,1 0-10 16,-1 4-12-16,-1 2-1 16,-8 4 0-16,-8 6 1 15,-9 0-1-15,-12 4-8 16,0 4 8-16,-12 2 33 15,-19 2 2 1,-9 0 11-16,-9-2 1 0,-4-4-25 16,1-6-4-16,3-7-18 15,-2-13-162-15,13-19-207 0,14-9-840 16</inkml:trace>
  <inkml:trace contextRef="#ctx0" brushRef="#br0" timeOffset="55365.03">11597 11275 2270 0,'0'0'801'31,"0"0"-485"-31,0 0 13 0,0 0-151 0,0 0-106 32,0 0-9-32,9 107 4 0,-3-52-67 15,5 2 0 1,5-5 0-16,-1-6 0 0,-1-12 0 15,-1-7 0 1,-1-12 0-16,-6-7 0 0,1-8 0 16,-3 0 0-16,2-9 0 15,4-20 0-15,1-7 0 16,3-6 0-16,1-2 0 16,-2 2 0-16,-1 10 0 15,-2 9-50-15,-1 22-215 16,-4 1-468-16,0 0-306 0</inkml:trace>
  <inkml:trace contextRef="#ctx0" brushRef="#br0" timeOffset="55695.75">11980 11536 1691 0,'0'0'787'15,"0"0"-302"-15,0 0-154 16,0 0-127-16,0 0-78 15,0 0-35-15,0 0-16 16,-13 122-33-16,13-82-21 16,0-2-15-16,6-5-6 15,17-9-17-15,3-8-47 16,5-13 22-16,5-3 19 16,-4-3 20-16,-3-21 3 0,-8-7 33 15,-3-2 27-15,-9 1 14 16,-5 1 13-16,-4 11 6 15,0 8-54-15,0 12-39 16,0 0 0-16,0 22 0 16,-6 19 0-16,-1 10 0 15,5 10 0-15,2 1 0 16,0-2 0-16,0 14 0 16,0-16-252-16,-9-12-853 0</inkml:trace>
  <inkml:trace contextRef="#ctx0" brushRef="#br0" timeOffset="56568.77">5699 12497 1928 0,'0'0'694'0,"0"0"-497"15,0 0 137-15,0 0-27 16,0 0-123-16,0 0-115 15,0 0 2-15,4-12-1 16,-4 12-56-16,0 13-14 16,0 8-33-16,0 3-107 15,0 18-194-15,0-6-449 0,0-2-164 16</inkml:trace>
  <inkml:trace contextRef="#ctx0" brushRef="#br0" timeOffset="56694.17">5672 13058 1200 0,'0'0'869'16,"0"0"-605"-16,0 0 72 16,0 0 1-16,0 0-174 15,0 0-112-15,0 0-51 16,-27 113-9-16,27-100-179 16,0 21-293-16,0-4-170 15,0 5-288-15</inkml:trace>
  <inkml:trace contextRef="#ctx0" brushRef="#br0" timeOffset="56835.98">5618 13708 1341 0,'0'0'355'16,"0"0"-124"-16,0 0 51 15,0 0-58-15,-13 110-207 16,13-108-17-16,0-2-466 16,0 0-1369-16</inkml:trace>
  <inkml:trace contextRef="#ctx0" brushRef="#br0" timeOffset="56995.32">5653 14101 1870 0,'0'0'888'0,"0"0"-573"0,0 0 171 15,0 0-237-15,-43 118-112 16,43-98-86-16,0-6-33 16,0 0-18-16,0 0-15 15,0-2-120-15,0 2-243 16,4-6-510-16,0-2-786 0</inkml:trace>
  <inkml:trace contextRef="#ctx0" brushRef="#br0" timeOffset="58031.93">11398 13425 1453 0,'0'0'509'0,"0"0"-132"16,0 0 140-16,0 0-206 16,0 0-67-16,0 0-29 15,0 0-29-15,63-68-44 16,-63 68 0 0,0 14-142-16,0 16 0 0,0 12 0 15,0 8 0-15,10 8 0 0,6 2 0 16,5-2 0-16,0-5 0 15,4-7 0 1,0-8-24-16,-5-16-3 0,0-10-14 16,-2-8 16-1,-5-4 12-15,1-12 13 0,-1-20 12 16,-2-14 17-16,0-8-5 16,-2-10 16-16,-3-3-15 15,2-5-25-15,-2 12 0 16,-4 12 0-16,1 16 0 15,-1 18 0-15,0 14 0 16,-2 4-169-16,6 50-296 16,-1-4-285-16,0 2-456 0</inkml:trace>
  <inkml:trace contextRef="#ctx0" brushRef="#br0" timeOffset="58565.17">11911 13738 1612 0,'0'0'887'0,"0"0"-509"16,0 0 98-16,0 0-223 15,0 0-94-15,0 0-106 16,0 0-37-16,25-56-14 0,-10 78-1 16,-4 8 7-1,-4 6-8-15,-5 4-12 0,0-6-32 16,-2-6-14-16,0-8 34 15,0-8 7-15,0-12 17 16,5 0 2-16,-1-8 53 16,5-16-22-16,2-8-7 15,2-2 14-15,1-4 1 16,-3 8-8-16,0 8 4 16,1 11-1-1,-4 11-21-15,1 0-1 0,3 21-7 16,-4 5-6-16,1 8-1 15,-5-2-7-15,0-2-17 16,-4-6-27-16,0-8-14 16,0-8 29-16,0-6 12 15,6-2 24-15,-2-8 6 16,7-18-6-16,3-4-9 16,1-4 9-16,3 0 0 15,2 6 1-15,-2 10-1 0,-1 12 0 16,-3 6 0-16,-1 12 6 15,-3 16 33-15,-6 12-6 16,0 4-17-16,-4-2-15 16,2 0-1-16,-2-14-75 15,0-6-141-15,11-18-251 16,-1-4-294-16,3 0-384 16</inkml:trace>
  <inkml:trace contextRef="#ctx0" brushRef="#br0" timeOffset="58766.82">12539 13561 1972 0,'0'0'748'0,"0"0"-403"15,0 0-23-15,0 0-118 16,-13 103-50-16,13-63-88 16,0 2-33-16,0-6-21 15,4-6-12-15,5-8-98 16,0-8-163-16,-2-12-306 15,-5-2-164-15,-2 0-225 0</inkml:trace>
  <inkml:trace contextRef="#ctx0" brushRef="#br0" timeOffset="58941.59">12356 13720 914 0,'0'0'1291'0,"0"0"-654"15,0 0-278-15,0 0-67 16,0 0-108-16,0 0-35 15,0 0-55-15,63-4-47 16,-18-7-47-16,1-4-15 16,16-13-215-1,-10 3-338-15,-15 6-393 0</inkml:trace>
  <inkml:trace contextRef="#ctx0" brushRef="#br0" timeOffset="59301.35">12742 13569 1852 0,'0'0'736'15,"0"0"-381"1,0 0-21-16,0 0-130 0,0 0-41 16,0 0-61-16,0 0-25 15,71-44-19-15,-53 58-19 16,0 11-3-16,-2 4-15 16,-3 4-15-16,-3 3-6 15,-2-2-15-15,-8-3-12 0,0-2-1 31,0-7-5-31,0-6 9 0,-4-8 15 0,-2-4 9 16,4-4 6-16,2-8 9 16,0-16-14-16,4-10 9 15,15-6-10-15,3-2 11 16,5 3-2-16,2 7 1 16,0 10 7-1,-3 10-8-15,1 10-9 0,-2 2 6 16,-5 10-6-16,-3 16 0 15,-5 10 1-15,-3 5-1 16,-7-1 1-16,0 0-1 16,-2-6-7-16,0-6-46 0,9-14-113 15,0-8-187 1,4-6-603-16</inkml:trace>
  <inkml:trace contextRef="#ctx0" brushRef="#br0" timeOffset="59458.27">13611 13589 2369 0,'0'0'504'16,"0"0"-504"-16,0 0-187 0,0 0-2312 15</inkml:trace>
  <inkml:trace contextRef="#ctx0" brushRef="#br0" timeOffset="60934.73">6251 10878 933 0,'0'0'669'0,"0"0"-510"0,0 0 35 15,0 0 87-15,0 0 32 16,0 0-28-1,0 0-18-15,0 0-32 0,0 0-53 16,0 0-55-16,0 0-32 16,0-4-31-16,19-4-38 15,14-4-10-15,15-6-10 16,24-2 5-16,31-4 7 16,36-2-5-16,46 0-5 15,21 2 26-15,1 6-2 16,-7 6-11-16,-17 4-8 15,-5 4-2-15,-1-1-10 0,-8 2 0 16,-9-3 0-16,-3 1 10 16,-4 1-10-16,1-3-1 15,-3 0-1-15,-4 2 1 16,-8-1 0 0,-10 4-1-16,-7 0 1 0,-17 2-1 15,-18 0 1 1,-19 0 1-16,0 0 5 15,10 0-5-15,15 2 5 16,9 6-6-16,1 0-5 0,-3 0-1 16,-2-1 5-1,0 0 1-15,1 0 0 0,-5 0 1 16,-1-3-1-16,-4 0 0 16,-5 2 0-16,-3-2-1 15,-8-2 0-15,-3 2 1 16,-6 0 0-16,-3-2 2 15,-1-2-2-15,-1 2 1 16,-3-2 0-16,-5 0-1 16,-9 0-1-16,-6 0 0 15,-9 0-6-15,-9 0 7 16,-5 0 0-16,-3 0 0 16,-6 2-2-16,-4-2-5 0,2 0-2 15,-2 0 8-15,0 0-13 16,0 0 14-16,0 0 0 15,0 0-17-15,-9-8-13 16,-7-10-16-16,-6-2 2 16,-5-7-26-16,-1-2-11 0,-9-1 43 15,0-5 25-15,-3 3 5 16,0 4 8-16,-3 4 25 16,6 6 52-16,5 8 13 15,8 4-21-15,9 4-6 16,3 2-24-16,10 0-21 15,2 0-8-15,0 0-10 16,0 12 0-16,20 4 1 16,7 2 15-16,6 0-1 15,9 0-6-15,5 2-8 16,2-2 0 0,-2 0-1-16,-7 0 0 0,-9 3 0 15,-8-2 0-15,-15 4-1 0,-8-1 1 16,0 2 0-16,-22 2 1 15,-18 0 7-15,-12 2-7 16,-12 0-1-16,-9 2-17 16,-8 0-67-16,-30 18-195 15,18-9-423-15,10-6-710 0</inkml:trace>
  <inkml:trace contextRef="#ctx0" brushRef="#br0" timeOffset="62439.52">11467 10700 1627 0,'0'0'542'0,"0"0"-276"16,0 0 74-16,0 0-39 15,0 0-98-15,0 0-109 0,0 0-19 32,-31-49-18-32,29 48-26 0,-5-1 8 0,-1 2-10 15,-9-2-7-15,-4 2-8 16,-8 0-7-16,-4 0 5 15,-10 0-1-15,-1 0 5 16,-4 8 5-16,-2-2-19 16,-6 2 11-16,-4 2-12 15,-7 2-1-15,-7 0 2 16,-8 4-2-16,-7 0 0 16,-5 2 1-16,-2 0-1 15,-2 2 8-15,2-2-7 16,0 2 0-16,3 0 1 0,-1 0-2 15,3 0 0 1,-3-2-6 0,3 2 6-16,-1-2-6 0,1 0-2 0,0-1 0 15,-1-2 7-15,1 2-7 16,0-2 3-16,-1 2 5 16,1-1 0-16,-1 0 1 15,-1-4 0-15,-3-2 0 16,0-2 7-16,3 0-7 15,-1-2-1-15,3 2 1 0,4 0-1 16,5 2 0-16,2 0-3 16,6 2 2-16,5 0 1 15,6 0-8-15,3 2 8 32,2 0-1-32,3 2 2 0,-5 2-2 0,2 0 1 15,0 3 0-15,0-2-6 16,2 2 4-16,2 1 2 15,4-3-1-15,0 4-4 16,2-1 5-16,-2 0-9 16,1 0-5-16,0 0 2 15,-2 2-21-15,-3 2 9 16,1 0 23 0,2 2-13-16,1 0 13 0,4-2 1 0,4-1-1 15,3-2 0-15,2 1 1 16,1 1-2-16,3-3 1 15,2 2-6-15,-3-2-4 16,1 2-2-16,0-2 6 16,2 2 6-16,-1-4 1 15,3 0-6-15,5-2 6 16,5-6 0-16,4-4 1 16,6-4 0-16,4-2 0 15,3-2 8-15,0 0-9 16,2 0 1-16,-2 0-1 15,-2 2-7-15,-3 0 0 0,-2 4-13 32,-2 0 2-32,0 2 18 15,-1 0-6-15,4-2-3 16,3-2 9-16,5-4-2 16,0 0-13-16,0 0-12 15,2-10 3-15,9-12 3 16,5-10 9-16,2-6-21 15,2-4 4-15,-2-5 11 0,-1 4 18 16,-3 0 0-16,-1 10 0 16,-4 7 6-16,-2 7-4 15,-2 7 38-15,-5 4 5 16,2 6-11-16,-2 0-2 16,0 2-8-16,0 0-5 15,0 0-7-15,0 0-11 16,0 2-1-16,0 10-10 15,-4 6 10-15,-6 4 3 16,3 4 3-16,-1 0-5 16,-1 1 3-16,0-5-4 0,0-3-1 15,3-5 0-15,1-1 1 16,3-3 1-16,2-2-1 16,0-2 6-16,0 0-6 15,0 0 0-15,0 0 0 0,11-2 0 16,0 0 0-16,7 0 7 15,7 0 1-15,4-2-1 16,10 2-7-16,6-2-15 16,6 2-68-16,22 0-150 15,-13-2-310-15,-10 0-422 0</inkml:trace>
  <inkml:trace contextRef="#ctx0" brushRef="#br0" timeOffset="63903.68">6713 11935 1177 0,'0'0'302'0,"0"0"-128"16,0 0 19-16,0 0-108 16,0 0-57-16,0 0-18 15,0 0-4-15,-94 0-3 16,86 0 38-16,-2 0 137 16,6 0-1-16,1 0 2 15,3 0-14-15,0 0-44 16,0-2-6-16,0 2 3 15,0-2-45-15,0 2-32 16,0 0-11-16,0-2-5 0,0 2 2 16,3-2 21-16,11-4-2 15,7 0-17-15,12-2 2 32,15-2 2-32,8-2 24 0,10 2-15 0,12 0-9 15,9-2 17-15,11 0-2 16,5 0 4-16,22-6 26 31,22-6-24-31,26-6-10 16,5-5-19-16,-3 3-8 15,-15 4 4-15,-17 4 9 0,-6 2-6 16,-1 2-2-16,-4 4-20 16,-1 0 16-16,-4 6-13 15,-4-2-4-15,-3 2 3 16,-2 0-3-16,-2 0-1 15,0 0 6-15,0 2 1 16,0-2-7-16,2 2 0 16,-16 2 0-16,-15-2 0 15,-18 2 0-15,-2 2 0 16,7-2 0-16,8 0 0 16,7 0 0-16,-9 2 0 15,-6 0 0-15,-6 0 0 16,-2 1 0-16,-6 0 0 0,-3-1 0 15,-3 0 0-15,-2 1 0 16,-6 2 0-16,-3 1 0 16,-3 0 0-16,-1 0 0 15,-3 0 0-15,0 0 0 16,0 0 0-16,-5 0 0 16,0 0 0-16,0 0 0 15,3 1-3-15,3 2-6 16,1-1-4-16,3 0 4 15,-4-2 0-15,3 2 9 16,-2 0-2-16,1 0 2 0,-2-1-2 16,1 2-5-16,-1-2 6 15,2-1 1-15,-1 3-1 16,-5-3 1-16,-8 0-17 16,-10 0 7-16,-9 0 10 15,-6 0-1-15,0 0 1 16,-13 0 0-16,-11-7-18 15,-7 0 2-15,-3-4 5 16,-1 2 5-16,-1-4 5 16,1 2-4-16,-4-3 5 0,1-3 0 15,1 3 1-15,-1 1-1 16,3-1 1-16,-2 3-1 16,6 4 18-16,7-2-9 15,6 5 3-15,5 0 11 16,3 3-23-16,6 1 10 15,4 0-10-15,-2 0 0 16,2 0 1-16,0 0-1 16,-4 0 0-16,-1 0 0 15,-4-3 6-15,-4 3 3 16,0 0-3-16,-1 0 16 0,3 0 1 16,3 0-23-16,-2-2 0 15,6 2 0-15,-1-2 0 16,1 2 0-16,2-2 0 15,0 0 0-15,-4 2 0 16,4-2 0-16,-4 0 0 16,1 0 0-16,-1 0 0 15,2-2 0-15,2 2 0 16,-1 2 0-16,3 0 0 16,0 0 0-16,0 0 0 15,0 0 0-15,15 2 0 16,12 10 0-16,11 2 0 15,7 2 0-15,1-2 0 0,2-4-21 16,-13 1-9-16,-8-6 16 16,-12-1 1-16,-8-2 12 15,-7 1 0-15,0 2 1 16,-3 4 5-16,-18 3-4 16,-6 3-1-16,-6 8 6 15,-4-1-5-15,-1 1 4 16,5 4-5-16,0-3 1 15,4-2-1-15,2 0 0 16,2 0-36-16,-6 10-234 0,7-8-431 16,4-4-675-16</inkml:trace>
  <inkml:trace contextRef="#ctx0" brushRef="#br0" timeOffset="64368.88">11196 11582 537 0,'0'0'680'15,"0"0"-477"-15,0 0 37 16,0 0-57-16,0 0-40 16,0 0 14-16,0 0 37 15,-7-18-24 1,-9 14-170-16,-19 4-117 0,2 0-266 15,-2 0-647-15</inkml:trace>
  <inkml:trace contextRef="#ctx0" brushRef="#br0" timeOffset="64494.6">10420 11815 1355 0,'0'0'359'0,"0"0"-94"16,-131 20 68-16,81-14-148 15,0-2-185-15,14-2-82 16,5 0-385-16</inkml:trace>
  <inkml:trace contextRef="#ctx0" brushRef="#br0" timeOffset="64669.36">9005 12286 816 0,'0'0'957'0,"-140"20"-803"16,60-12-78-16,-39 2-76 16,28-4-167-16,13 0-523 0</inkml:trace>
  <inkml:trace contextRef="#ctx0" brushRef="#br0" timeOffset="64794.39">7461 12679 1555 0,'0'0'356'0,"0"0"-52"16,-149 50 61-16,94-34-189 16,12-4-176-16,1-8-59 15,13-2-455-15,4-2-405 0</inkml:trace>
  <inkml:trace contextRef="#ctx0" brushRef="#br0" timeOffset="64936.03">6871 12923 1508 0,'0'0'349'0,"0"0"-32"16,0 0 13-16,0 0-163 16,0 0-145-16,0 0-22 15,0 0-538-15</inkml:trace>
  <inkml:trace contextRef="#ctx0" brushRef="#br0" timeOffset="67193.73">11115 13640 1386 0,'0'0'339'0,"0"0"-172"0,0 0 57 0,0 0-20 15,0 0 7-15,0 0-42 16,0 0 24-16,-29-35 10 15,16 27-45-15,0-2-48 16,-5-2-20-16,0-2-22 0,-5-1-35 31,-1-2-14-31,-2-3 13 0,-11 0-1 0,0-2 10 16,-7 0 1-16,-6 0-15 16,-4 0 12-1,-3 0-21 1,-1-2-2-16,2 2 2 0,1-2-10 0,3-1 1 15,1 2-3-15,2-6 1 16,3 1 2-16,-4-2-9 16,1-4 1-16,-4-2 8 15,-5-4-8-15,-4-2 13 16,-5-4-13-16,-3-2 1 16,1-2 4-1,-2 1-6-15,-1-1-1 16,1 2 0-16,0 0 0 15,5 4 0-15,3 2 1 16,5 4 0-16,5 4 0 16,1-1 0-16,4 3-2 15,-2 2 2-15,2 0-1 16,-2 2 1-16,1 2 2 16,5 0-1-16,0 2-1 15,1 2 0-15,5 0 0 0,3 2 1 16,1 0-1-1,5 0 7-15,2-1-6 0,1 2 0 16,1-2 11-16,-2 0-12 16,0-4-9-16,-1 2 9 15,-3-6 0-15,0 1 6 16,-2-4-6-16,0-2 1 16,0 0 9-16,-3 0-10 15,1 0-9-15,-5 0 8 16,-1 4 1-16,1 2 5 15,-2 2-5-15,0-1-1 0,0 1 1 16,2 0-11 0,-3 0 11-16,3 0 0 0,0 0 0 15,2 0 4-15,-2 2-4 16,0 2 1-16,2 0-1 16,-3 2 0-16,4 0 0 15,-1-1-1-15,1 2 0 16,-2-3 0-16,3 1-29 15,-1 1 6-15,-1 0 6 16,0 4-9-16,2 0 6 16,-2 2-6-16,3 2-3 15,-3 0-1-15,5 2 1 16,-3 2 6-16,5-2-2 0,-3 0 11 16,3 0 5-16,-3 0 1 15,-1 0 4-15,-1-2 5 0,-1 2 1 16,1-4 0-16,-2 2 0 15,4-2-1-15,1-2 0 16,2 2 0-16,2-2 0 16,4 2-6-16,6 0-2 15,-2 2-10 1,6-1 8-16,1 3-25 0,-1 1 8 16,1-1 5-16,-1-1 5 0,-1-3 16 15,3 0-5 1,-3-1 5-16,3-2-5 0,-1 1-3 15,1 0 8-15,4 2 0 16,-2 0-9 0,4 4 2-16,1 0-1 0,1 4 8 15,1 0 0-15,0 2-5 16,1 2 6 0,-2-2-1-16,1 2 2 0,0-2-1 15,2 2 1-15,-1 2 7 16,3-2 2-16,0 2-2 15,0 0 4-15,0 0 1 16,0 0-4-16,0 0 5 0,0 0-13 16,0 0-1-16,0 0 0 15,0 0-11-15,0 0 2 16,0 0-1-16,0 6-10 16,0 14 20-16,0 6 0 15,-2 10 0 1,-4 9 1-16,-8 5 0 0,1 1 5 15,-3 2-6-15,1-5 0 16,1-4 0 0,1-12 0-16,6-6 0 0,2-12-1 0,5-6 1 15,0-8-9-15,0 0 9 16,0-6 18 0,12-16 35-1,3-10-34-15,1-10-10 16,1-8 12-16,-1-2-13 15,0 2 4-15,-5 2-6 16,-2 5-6-16,-5 11 15 16,1 6-14-16,-3 8 1 15,-2 4 3-15,3 4-4 16,-1 2-1-16,0 2 0 16,-2 2 0-16,2 0-1 0,0 2 0 15,-2 0-7 1,0 2 8-16,3 0-6 0,-3 0 5 15,0 0-8-15,2 0-6 16,0 0 14-16,4 0-12 16,6 0-1-16,5 10 14 15,8 4-6-15,8 2 5 16,9 2 1-16,8 0-1 16,6-2 0-16,6-2 0 15,-2-4 1-15,1-3 0 16,-13-4-39-16,-9-1 7 15,-16-2 19-15,-11 0 13 16,-8 0 7-16,-4 0 10 0,0 0-5 16,0 0-12-1,3 0-33-15,7 0-226 0,2-16-376 16,1-6-696-16</inkml:trace>
  <inkml:trace contextRef="#ctx0" brushRef="#br0" timeOffset="67337.2">7497 10629 2123 0,'0'0'465'0,"0"0"-447"0,0 0-18 16,0 0-542-16</inkml:trace>
  <inkml:trace contextRef="#ctx0" brushRef="#br0" timeOffset="70272.06">15021 10249 1300 0,'0'0'915'0,"0"0"-623"16,0 0-24-16,0 0 32 15,0 0-126 1,0 0-90-16,0-10-53 0,0 10-8 16,0 0-17-16,0 0 1 15,0 0-6-15,0 0-1 16,0 0 23-16,0 0 5 16,0 0 14-16,0 0 9 15,0 0-12-15,0 0-10 16,0 0-20-16,0 0-3 0,0 0-6 15,0 0 0-15,0 0-1 16,0 0 0-16,0 0 1 16,0 0 9-16,0 0-1 15,0 0 4-15,-4 0 19 16,-3-6 23-16,-6-2-30 16,-3-2-15-1,3-1-8-15,-2 3 10 0,3 1-4 16,5 0 11-16,3 6 2 15,2-2-8-15,2 3-5 16,0 0-7-16,2 0-8 16,21 0 8-16,14 0 0 0,16 3 6 15,12-3-5 1,6 0-1-16,0 0-24 16,-6-6-21-16,-13-7 7 0,-19 1 26 15,-15 2 12-15,-14 1 14 31,-4-2 14-31,0 5 4 0,-18 2 7 0,1 4-11 16,-1 0-19-16,7 14-4 31,7 20-5-31,4 16-1 16,0 15-5-16,15 9 4 0,9 6 1 16,3 0-1-16,-3 0-3 15,-4-5 4-15,-6-9 0 16,-12-10 1-16,-2-10-1 15,-11-10-1-15,-25-10 2 16,-6-12-1-16,-11-10-6 16,-1-4 7-16,3-7 2 15,6-18 4-15,14-7-6 16,14 0-9-16,13 2 8 16,4 2-7-16,37 2-2 15,16 4 2-15,14 0-35 0,9 2-71 16,2-2-162-16,14-11-392 15,-21 5-122-15,-20 2-863 0</inkml:trace>
  <inkml:trace contextRef="#ctx0" brushRef="#br0" timeOffset="70831.37">15685 10327 1202 0,'0'0'578'0,"0"0"-378"16,0 0 139-16,-15-120 41 15,15 95-55-15,0 7-116 0,0 8 22 16,0 5-30-16,2 5-63 15,-2 0-57-15,2 0-32 16,2 26-20-16,5 16-10 0,5 17-1 16,1 14-8-16,3 7-9 15,-3 1-1 1,1-9 0-16,-3-8-5 0,-3-10 4 16,-4-14-4-16,-1-12 4 15,-3-12 1-15,0-10-4 16,0-6 4-16,5 0 9 15,4-18-8-15,12-16-1 16,8-10-8-16,9-4-17 16,2 2 4-16,1 10 10 15,-3 14 5-15,-7 11 5 0,-6 11-16 32,-8 12 2-32,-3 23 5 0,-3 9 10 0,1 6 1 15,-1 0 0-15,5-6 0 16,5-6 5-16,6-10-4 15,2-14 2 1,7-10 2-16,2-4 2 0,2-18-7 16,-4-14 14-16,-4-10-14 15,-5-8 0-15,-10-7 6 16,-5-1-7-16,-10 4 1 0,-4 4 5 16,0 14-6-16,-4 14 0 15,-14 18 0-15,-5 4-7 16,-3 28-9-16,-3 22 14 15,2 13-3-15,7 6 5 16,11 2 12-16,9-9-6 16,9-10 0-16,31-16-6 15,22-16-10-15,52-24-91 16,-11-24-363-16,-12-12-887 0</inkml:trace>
  <inkml:trace contextRef="#ctx0" brushRef="#br0" timeOffset="71225">17287 10618 2039 0,'0'0'546'16,"0"0"-263"-16,0 0 81 16,0 0-144-1,114-32-99-15,-77 10-82 0,1-5-22 0,-2 0-11 16,-6-4 1-16,-13-1-1 31,-9-2 5-31,-8 2-5 16,0 0 3-16,-25 8 6 15,-12 10 7-15,-3 14-1 16,-4 4 2-16,-1 28-22 16,9 14 11-16,12 8 9 15,17 4 0-15,7-2-4 16,31-6 7-16,28-7 1 0,16-17 1 16,18-14-19-16,11-12-7 15,-2-8-106-15,-4-28-127 16,13-43-69-16,-26 11-317 15,-18-4-137-15</inkml:trace>
  <inkml:trace contextRef="#ctx0" brushRef="#br0" timeOffset="71430.8">18437 10208 1521 0,'0'0'562'0,"0"0"-76"15,0 0 2-15,0 0-232 0,0 0 30 16,-20 117-98-16,-7-65-50 15,-4 4-56-15,-1-2-35 16,-1 1-31-16,2-10-16 16,2-4-19-16,6-11-137 15,6-12-123-15,-3-18-265 16,7 0-268-16,-1-22-447 0</inkml:trace>
  <inkml:trace contextRef="#ctx0" brushRef="#br0" timeOffset="71634.95">18120 10319 1345 0,'0'0'664'0,"0"0"-116"0,0 0-11 16,0 0-199-16,0 0-92 16,0 0-126-1,0 0-21-15,58-20-9 0,-20 64-46 16,7 4-29-16,6 4-8 16,10-4-7-16,-1-8-110 15,2-7-140-15,-3-14-241 16,11-19-203-16,-17-1 48 15,-12-20-237-15</inkml:trace>
  <inkml:trace contextRef="#ctx0" brushRef="#br0" timeOffset="72060.48">18795 10329 1107 0,'0'0'557'0,"0"0"-57"15,0 0 75-15,10-107-76 16,-10 103-171-16,0 4-154 16,0 17-93-16,0 19 10 15,0 12-14-15,2 8-41 16,7 0-24-16,9-2-5 15,6-8-2-15,9-8-5 16,8-11-25-16,9-13-11 16,6-14 0-16,4 0 19 15,-2-23 17-15,-6-14 1 0,-8-18 10 16,-6-7 7 0,-11-10 18-16,-9 2 1 15,-7 4-4-15,-11 12-8 0,0 14-25 16,0 13 0-16,-7 13 0 15,-6 14 0-15,-3 0 0 16,1 16 0-16,3 16 0 16,4 6 0-16,8 4 0 15,0-2 0-15,17 1 0 16,17-5 0-16,8-4 0 16,2-6 0-16,1 0 0 15,-7-4-20-15,-7 0 0 16,-12 0-5-16,-11 0 8 0,-8 2 7 15,-2 0 9-15,-25 0 0 16,-8 1-20-16,-13-5-19 16,-4-4-89-1,-35-16-179-15,12 0-405 0,11-8-632 0</inkml:trace>
  <inkml:trace contextRef="#ctx0" brushRef="#br0" timeOffset="72201.89">18901 9727 1182 0,'0'0'1573'0,"0"0"-1057"15,0 0-60-15,0 0-260 16,0 0-196-16,0 0-87 16,0 0-217-16,50-16-525 0</inkml:trace>
  <inkml:trace contextRef="#ctx0" brushRef="#br0" timeOffset="72460.92">19840 9742 2414 0,'0'0'860'16,"0"0"-309"-16,0 0-280 0,0 0-271 15,0 0 0-15,0 0 0 16,0 158 0-16,0-72 0 16,0 8 0-16,5-2 0 15,0-3 0-15,1-13 0 16,-1-16 0-16,-1-16-183 16,0-22-182-16,1-10-383 15,-3-12-348-15</inkml:trace>
  <inkml:trace contextRef="#ctx0" brushRef="#br0" timeOffset="72634.28">19738 10285 2176 0,'0'0'863'15,"0"0"-369"-15,0 0-161 16,0 0-103-16,0 0-230 16,0 0 0-16,0 0 0 15,145-86 0-15,-70 68-167 16,-12 4-346-16,-12 3-562 0</inkml:trace>
  <inkml:trace contextRef="#ctx0" brushRef="#br0" timeOffset="73231.95">20146 10258 1553 0,'0'0'494'16,"0"0"-171"-1,0 0 62-15,0 0-138 0,0 0-98 16,138-41-89-16,-104 24-7 16,-5-1-16-16,-6 0-13 15,-4-2-12-15,-9 2 0 16,-4-2 28-16,-6 2 2 16,0 0-9-16,-21 4 33 15,-6 8-21-15,-4 6-25 0,-2 4-1 16,-3 24-13-16,7 16 21 15,7 11 26-15,11 4-13 16,11 0-16-16,2-5-13 16,31-8-2-16,14-16 6 15,9-12-6-15,6-14 1 16,-2-4-10-16,-2-14-9 16,-8-16 9-16,-8-10 0 0,-9-6 19 15,-8-2 58 1,-5 0-19-16,-7 5-5 0,-4 14 1 15,-5 11-28-15,-1 11-26 16,-1 7 0-16,-2 10 0 16,0 23 0-1,2 7 0-15,5 2 0 0,-1-2 0 16,3-8 0-16,3-10 0 16,1-12-8-16,3-10 8 15,1 0 8-15,6-18-8 16,1-10 0-16,3-8 0 15,0-3 0-15,1 3 0 16,-3 4 0-16,-7 10 0 0,-3 8 0 16,-5 14 0-16,-2 0 0 15,1 14 0-15,3 15 0 16,1 4 0-16,0 6 0 16,3-7-105-16,2-4-111 15,1-6-114-15,15-16-208 16,-3-4-69-1,-2-2-98-15</inkml:trace>
  <inkml:trace contextRef="#ctx0" brushRef="#br0" timeOffset="73672.88">21478 10012 1099 0,'0'0'831'0,"0"0"-287"15,0 0-28-15,0 0-159 16,0 0-46-16,0 0-133 15,0 0-113-15,-42-2-49 16,17 44-7-16,0 8-7 16,8 2-1-16,8-3 7 15,6-8-8-15,3-6 1 16,16-7 5-16,18-12 7 0,13-8 7 16,6-8-14-16,7 0 1 15,0-16 1-15,0-8-7 16,-6-9-1-16,-5-3 1 15,-9-5 12-15,-4-5 19 16,-9-7-10-16,-10 3-5 16,-7 4-5-1,-10 6-12-15,0 12 0 0,-17 14 0 16,-12 14 0-16,-6 4 0 16,-3 34 0-16,1 14 0 15,8 10 0-15,8 2 0 0,17-3 0 16,4-7 0-16,13-12 0 15,25-10 0-15,13-12 0 16,11-14-108-16,32-18-230 16,-13-18-431-16,-13-9-1155 0</inkml:trace>
  <inkml:trace contextRef="#ctx0" brushRef="#br0" timeOffset="74626.38">23046 9980 1991 0,'0'0'891'15,"0"0"-528"-15,0 0 86 0,0 0-258 16,0 0-89 0,0 0-84-16,0 0-13 0,-113 82-5 15,93-26-1-15,7 1 0 16,10-6-36-16,3-4-41 15,9-15 1-15,18-12 32 16,2-14 45-16,3-6 2 16,-3-14 38-1,-6-20 43-15,-9-13-16 0,-9-8-8 16,-5-8-20-16,-9-3-26 16,-16 0-1-16,-6 8-2 15,2 12-10 1,6 14 0-1,8 11 0-15,11 13-9 0,4 6-26 16,15 2-74-16,23-1 8 16,11-6-35-16,11-4-74 15,-2-11 41-15,-7-13 61 16,-8-9 40-16,-14-14 62 16,-12-6 6-16,-7-6 44 15,-8 6 50-15,-2 7 12 16,0 15 26-16,0 18 32 15,0 16-13-15,0 8-70 16,0 20-81-16,0 44 0 16,0 41 66-16,-2 37-9 0,-3 16-1 15,-2 1-56-15,1-11 0 16,-1-16 0-16,1 1 0 16,-2-5 0-16,4-3 0 15,4-9 0-15,0-18 0 0,0-21 0 16,0-19 0-16,2-10 0 15,14 0 0-15,9-2 0 16,6-8 0-16,7-18-8 16,2-18 8-16,-1-2-7 15,0-30-2-15,-10-16 8 16,-10-16-10-16,-10-10 10 16,-9-13 1-16,0-1 0 0,-19 0 1 15,-13 4-1-15,-5 11-1 16,-4 13 1-16,1 14 1 15,7 10 0-15,6 10 5 16,9 8-5-16,9 4 14 16,9 2-2-1,0 0-13-15,23-4 0 0,14-4-3 16,8-2-24 0,4-4-3-16,-2 2 5 0,-9 4 13 15,-16 3 6-15,-13 8 6 16,-9 0-2-16,-33 6-98 0,-15 1-601 15,-2 0-773 1</inkml:trace>
  <inkml:trace contextRef="#ctx0" brushRef="#br0" timeOffset="76728.03">24845 9637 1187 0,'0'0'847'0,"0"0"-500"15,0 0-63-15,0 0-14 0,0 0-163 16,0 0-61-16,0 0-7 16,0 26 21-16,0-6-12 15,0 2-26-15,0-4 2 16,-2-4-15-16,0-4-9 16,2-6 2-16,0-2-1 15,0-2 21-15,0 0 69 16,0 0 29-16,0-11-25 15,0-10-62-15,0-3-32 16,0-6 14-16,-8 2-14 16,-7 0 20-16,-3 4 18 0,-9 10-5 15,-6 10 31-15,-9 4-31 16,-10 18-22-16,-6 24 2 16,1 14 17-16,3 12 8 15,5 11 8-15,13 5-20 16,18 2-5-16,16-6-7 15,7-9 0-15,37-13-5 16,23-16-10-16,15-16 0 16,10-20 0-16,-2-6 0 15,-10-14 0-15,-13-17 0 16,-21-1 0-16,-13 2 0 0,-13 5 0 16,-9 7 0-16,-9 7-42 15,0 11-248-15,0 0-582 16,-4 7-876-16</inkml:trace>
  <inkml:trace contextRef="#ctx0" brushRef="#br0" timeOffset="77929.35">25319 9858 2268 0,'0'0'767'16,"0"0"-449"-16,0 0-30 15,0 0-189-15,0 0-60 16,-56 128-25-16,52-76-8 16,4-4-6-16,0-10-24 15,25-13-6-15,8-16 10 16,7-9 20-16,3-14 8 15,-3-22-1-15,-7-10 64 16,-4-4 29-16,-7 0 1 0,-6 6-17 16,-7 8-84-16,-5 12 0 15,-4 13 0-15,0 11 0 16,0 4 0-16,0 31 0 16,0 19 0-16,0 26 0 15,0 32 0-15,0 27 0 16,0 7 0-16,7-8 0 15,-5-29 0-15,-2-29 0 16,0-18 0-16,0-6 0 16,-4 4 0-16,-12 1 0 0,-4-3 0 15,-4-18 0-15,-8-16 0 16,-3-18 0-16,-3-6 0 16,0-26 0-16,4-20 0 15,12-32 0-15,22-37 0 16,31-33 0-16,50-17 0 15,28 3 0-15,14 16 0 16,-19 38 0-16,-17 27-14 16,-25 29-56-16,-13 20-17 15,-2 6 31-15,-9 10 38 16,-7 6 9-16,-17 10-10 0,-14 8 19 16,0 18 3-16,-2 6 13 15,-10 0-7-15,3-2-9 16,5-8-1-16,4-10 1 15,0-8 0-15,0-4 16 16,0-2 25-16,13-22-16 16,1-4-14-16,-3-6 14 15,-3 0 8-15,-6 2-4 16,-2 6 7 0,0 5-6-16,-2 10-30 0,-13 8 0 15,-7 3 0-15,-7 18 0 0,-5 21 0 16,-1 13 0-16,4 8 0 15,8 4 0-15,14 1 0 16,9-11 0-16,16-10 0 16,29-16 0-16,19-20 0 15,14-8-39-15,7-32-113 16,-1-25-41-16,1-31 5 16,-7-32 44-16,-16-33 46 15,-17-3 54-15,-25 30 44 16,-16 40 23-16,-4 47 71 15,-2 26 108-15,-18 6 22 0,-4 7-86 16,-5 20-101-16,-5 29-20 16,5 20 31-16,0 16 1 15,9 7-23-15,7 5-26 16,9-5 0-16,4-8 0 16,13-10 0-1,22-14 0-15,15-16 0 16,8-17 0-16,4-22 0 15,0-5 0-15,-1-23 0 0,-10-22 0 16,-11-9 0-16,-9-6 0 0,-10-6 0 16,-11 6 0-1,-8 10 0-15,-2 14 0 0,0 22 0 16,-22 14 0-16,-5 15 0 16,-4 30 0-16,2 15 0 15,7 6 0-15,8 0 0 16,14-4 0-16,0-10 0 15,31-11 0-15,15-15 0 16,4-16 0-16,8-10-87 16,16-32-180-1,-16-11-282-15,-11-3-558 16</inkml:trace>
  <inkml:trace contextRef="#ctx0" brushRef="#br0" timeOffset="78469.87">28084 9523 2919 0,'0'0'564'0,"0"0"-297"16,0 0 79-16,0 0-346 15,0 0 0-15,0 0 0 16,0 0 0-16,-35 64 0 16,33-52 0-16,2-6-8 15,0-6-32-15,6 0 29 16,9-8 11-16,4-14 1 15,-3-9 7-15,-8-2 1 16,-8-3-3-16,0 1 7 16,-8 8 9-16,-21 10-22 15,-14 15 0-15,-8 7 0 0,-9 36 0 16,-6 22 0 0,11 15 0-16,10 4 0 0,18 2 0 15,23-6 0-15,4-9 0 0,38-11 0 16,20-16 0-16,16-16 0 15,10-14 0-15,5-12 0 16,-4-2 0-16,-9-22 0 16,-15-2 0-16,-19 2 0 15,-16 4 0-15,-11 3 0 16,-8 10 0 0,-7 5 0-16,5 2-227 0,0 8-650 0,3 6-514 0</inkml:trace>
  <inkml:trace contextRef="#ctx0" brushRef="#br0" timeOffset="78863.31">29090 9599 1530 0,'0'0'1503'0,"0"0"-956"15,0 0-247-15,0 0-84 16,0 0-216-16,0 0 0 15,0 102 0-15,0-46 0 32,0-2 0-32,4-7 0 0,13-9-69 0,8-12-6 15,2-14 28-15,0-12 25 16,2-2 22-16,2-26 8 16,0-12 1-16,2-9 24 15,3-5 2-15,-1 2 5 16,-3 6 4-1,-6 10 0-15,-5 14-44 0,-6 14 0 0,1 8 0 16,3 10 0 0,2 22 0-16,3 10 0 0,-4 10 0 15,-4 4 0-15,-7 1 0 16,-7-5 0-16,-2-8 0 16,0-10 0-16,-15-10 0 15,-6-10-32-15,-8-12-46 16,-23-14-90-16,4-18-283 15,4-12-555-15</inkml:trace>
  <inkml:trace contextRef="#ctx0" brushRef="#br0" timeOffset="79036.53">29022 9151 2479 0,'0'0'814'31,"0"0"-307"-31,0 0-211 16,0 0-296-16,0 0 0 16,0 0 0-16,0 0-233 15,-24 5-1307-15</inkml:trace>
  <inkml:trace contextRef="#ctx0" brushRef="#br0" timeOffset="81970.67">15413 11853 1280 0,'0'0'601'16,"0"0"-74"-16,0 0 11 15,0 0-13-15,0 0-189 16,0 0-47-16,0 0-289 15,3-68 0-15,-3 68 0 0,-5 8 0 16,-4 10 0-16,0 4 0 16,1 0 0-16,5-4 0 15,0-8 0-15,3-4-38 16,0-6 14-16,0 0 24 16,0-16 21-16,6-10-15 15,-6-2 11 1,0 0 1-16,-8 4-18 15,-11 10 0-15,-8 14 0 16,-8 1 0-16,-8 38 0 0,-6 19 0 16,2 16 0-16,7 8 0 15,15 2 0-15,21-6 0 16,4-9 0-16,42-17 0 16,20-14 0-16,19-22 0 15,10-16 0-15,1-12 0 16,-5-30 0-16,-12-20 0 15,-10-29 0-15,-14-36 0 16,-15-34 0-16,-18-8 0 16,-14 35 0-16,-4 46 0 15,0 48 0-15,-6 23 0 16,-4 16 0-16,-3 1 0 0,-9 50 0 16,-7 50 0-16,2 40 0 15,7 17 0-15,11-25 0 16,9-33 0-16,0-41 0 15,2-8 0-15,20 0 0 16,14-2 0-16,9-6 0 16,9-20 0-16,3-20 0 15,3-2 0-15,-2-28 0 16,-6-18 0-16,-10-12 0 16,-9-9 0-16,-10-1 0 15,-15 2 0-15,-8 14 0 0,0 18 0 16,-6 24 0-16,-17 10 0 15,-6 34 0-15,3 21 0 16,4 10 0-16,13 6 0 16,9-3 0-16,11-8 0 15,33-12 0-15,18-14 0 16,15-16 0-16,8-18 0 16,4 0 0-16,-3-26-15 15,-8-14 15 1,-13-8 5-16,-14-6-5 0,-15-2 0 15,-17-1 10-15,-13 10-10 16,-6 8 0-16,-6 17 0 0,-17 18 0 16,-14 4 0-16,-5 24 0 15,-6 20 0-15,-2 11 0 16,5 3 0-16,10-2 0 16,11-6 0-16,12-10 0 15,12-10 0-15,2-14 0 16,32-14 0-16,9-2-3 15,7-14-6-15,4-18 3 16,-2-6 0-16,-8-4 6 16,-9-1 6-16,-8 7-6 15,-9 11 1-15,-9 7 16 0,-9 14-17 16,0 4 0 0,0 7 0-16,0 22 0 0,-2 3 0 15,0 4 0-15,2-4 0 16,0-4 0-16,4-10 0 15,14-10 0-15,6-8 0 16,8 0 0-16,1-14 0 16,1-12 0-16,-1-6 0 15,-4 1 0-15,-4 4 0 16,-10 4 0-16,-4 10 0 16,-6 8 0-16,-3 5 0 15,-2 5 0-15,0 18-14 0,0 10 12 16,2 3-4-16,9 0-25 15,7-4-74-15,11-8-21 16,11-8 22-16,4-14 13 16,8-2-41-16,-1-14 21 15,-2-16 36-15,-2-12 32 16,-9-11 22-16,-5-10-27 16,-2-32-77-16,-8-31-24 15,-10-28 13 1,-9 9 75-16,-4 35 61 0,-2 42 37 15,-13 36 117-15,-1 10 106 0,-4 14-13 16,-2 8-76-16,1 32-102 16,2 46 62-16,5 38-10 15,10 26-55-15,4-7-19 16,0-31-20-16,16-33-9 16,3-30-17-16,12 5-1 15,9-3-66-15,12-5-75 16,1-18-3-16,1-18 35 15,-3-2 71-15,-6-22 38 16,-10-12 11-16,-6-9 73 16,-6 3 19-16,-10 4-2 15,-7 14-10-15,-1 12-17 0,-5 10-65 16,0 17-9-16,0 20-2 16,-5 12-4-16,1 3 6 15,4-4-1-15,0-6-56 16,16-12-63-16,10-14 20 15,11-14 38-15,-2-2 47 16,3-22 15 0,-3-14 67-16,-1-8 46 0,-5-3-8 15,-3 3-11-15,-3 4-54 16,-8 11-40-16,-3 10 0 16,-6 13 0-16,-4 6 0 0,-2 12 0 15,3 27 0 1,-3 12 0-16,0 14 0 0,0 11 0 15,0 6 0-15,0 2 0 16,0 5 0-16,0-3 0 16,0-2 0-16,0-4 0 15,0-2 0-15,0-5 0 16,0-5-21-16,0-6-20 16,-11-8-19-16,-10-10 20 15,-5-10 20 1,-8-14 19-16,-8-14 1 0,-5-6 26 15,-5-11-16-15,4-26 28 16,12-13-20-16,25-32-3 0,22-37 15 16,36 3-2-16,15 10-28 15,10 16-6-15,-3 32-25 16,33-16-70 0,-8 9-238-16,-20 19-734 0</inkml:trace>
  <inkml:trace contextRef="#ctx0" brushRef="#br0" timeOffset="82497.78">19971 11442 1942 0,'0'0'629'16,"0"0"-352"-16,0 0 248 0,0 0-279 15,0 0-126-15,0 0-92 16,6 122 43-16,-6 36 13 16,0 23-12-16,2 7-6 15,15-17-30-15,6-29-36 16,-1-24 0-16,-5-27 0 16,-5-27 0-16,-3-18-90 15,-3-2-152-15,-3-8-91 16,-3-20-211-16,-9-16-23 15,-7-4 25-15</inkml:trace>
  <inkml:trace contextRef="#ctx0" brushRef="#br0" timeOffset="83738.53">20012 11991 988 0,'0'0'917'0,"0"0"-541"16,0 0-29-16,102-112-5 15,-57 98-132-15,6 10-117 16,1 4-57-16,-4 6-27 15,-7 22-9-15,-12 6-11 16,-16 4-58-16,-13 2 0 16,-4 0-4-16,-36-4 15 15,-12-4 32-15,-6-7 10 16,2-7 16-16,10-8 36 16,19-6 22-16,21-4 25 15,6 0 2-15,39-21-53 0,24-7-32 16,17-6-71-16,12-4-53 15,-1-2 19-15,-7 4 54 16,-14 6 39-16,-22 8 12 16,-19 12 48-16,-20 10 82 15,-9 0 2-15,-9 16-37 16,-20 18-15-16,-2 4-31 16,0 4-26-16,8-2-17 15,13-5-6 1,10-7 0-16,0-8 0 0,31-8 12 15,14-10-4-15,5-2-1 0,4-11-7 16,-4-18 0-16,-13-10 9 16,-12-5-8-16,-12-8 8 15,-13 0 6-15,0 6-13 16,-23 6 4-16,-10 14-5 16,0 12 6-16,-3 12-7 15,9 2 0-15,7 8-11 16,11 10 11-16,9 2-9 15,9 0-4-15,27-2 13 16,17-6 7-16,10-10-7 0,9-2-2 16,1-2-20-1,-2-18 16 1,-7-6 4-16,-10-6 2 0,-9 0 10 0,-12 4 10 16,-13 7 26-16,-8 7 16 15,-4 10-11-15,-1 4-35 16,2 3-15-16,11 23-1 15,7 10 13-15,6 8-5 16,7 4-8-16,0-2 0 16,-4-4 1-16,-9-10-1 15,-12-10 0-15,-11-5-1 16,-4-8 1-16,-6-3 21 16,-21-3 29-16,-2-3-34 0,3 0-16 15,6-5-18-15,11-13-42 16,9-8-49-16,9-4 22 15,28-4-6-15,15 0 18 16,8-2-31-16,2 0 10 16,-4 4 60-16,-7 2 26 15,-8 4 10-15,-14 6 86 16,-10 4 32-16,-3 3-9 16,-9 5-28-16,-3 5-19 15,-2 0-43 1,-2 3-19-16,0 0 2 0,0 0-2 0,0 0 7 15,-4 4 7-15,-7 10 14 16,0 0 4-16,4 0-10 16,5 3-5-16,2 1 8 15,6 0 8-15,21 4 3 16,9 0 5-16,5 4-25 16,1-2 7-16,-3 4-16 15,-5 2-6-15,-10 0 5 31,-8 0-5-31,-9-2 0 0,-7 0 8 0,0-2-9 16,-16-4 7-16,-10-4-7 16,-5-4-22-1,0-5 14-15,4-9-8 16,4 0 2-16,9-9 8 16,12-18-6-16,2-14-36 15,14-9 15-15,17-10 3 16,11-2-15-16,3 4 11 15,-1 10 27-15,-6 18 6 16,-7 13 2-16,-2 17 17 16,-6 0 14-16,-1 17 13 15,-2 11-14-15,-4 6-17 0,-1 4-7 16,-1 0 7-16,-3 2-13 16,0-2 8-16,2-4 2 15,6-6-10-15,4-7-1 16,27-20-71-16,-8-1-218 15,-1 0-520-15</inkml:trace>
  <inkml:trace contextRef="#ctx0" brushRef="#br0" timeOffset="83899.32">22379 11394 2104 0,'0'0'644'0,"0"0"-307"0,0 0-107 15,0 0-169-15,0 0-61 16,0 0-613-16</inkml:trace>
  <inkml:trace contextRef="#ctx0" brushRef="#br0" timeOffset="84665.13">22774 11333 2606 0,'0'0'921'0,"0"0"-666"16,0 0-36-16,0 0-124 16,-2 119-95-16,2-31 0 15,0 30 0 1,0-7 0-16,2-15 0 0,8-24 0 16,-1-30-100-16,1-6 39 15,0-5 43-15,-1-20 18 16,-5-11 16-16,5 0 98 15,2-18-65-15,9-14-49 16,7-10 0-16,4-6 0 16,5 0 0-16,2 6 0 0,0 12 0 15,-1 9 0-15,-3 18 0 16,-5 3 0-16,-5 10 0 16,-3 19 0-16,-8 12 0 15,-11 5 0-15,-2 4 0 16,-2-2-33-16,-25-2-53 15,-4-7 31-15,-5-10 29 16,3-7 25-16,4-8-12 16,10-10 12-16,15-4 1 15,4-1 34-15,12-27 2 16,28-15-21-16,18-17-15 16,29-30-13-16,24-28-37 15,-4 3-28-15,-13 13-55 16,-23 16 59-16,-26 28 61 15,-10 2 13-15,-8 5 40 16,-25 18 92-16,-2 19 9 16,-35 14-73-16,-19 15-48 15,-6 32-19-15,-3 21 7 16,10 12 4-16,13 10-6 16,17 3 7-16,23-6 2 0,9-4-6 15,38-15 6-15,20-16-4 16,16-14-11-16,6-18 0 15,2-11 0-15,-9-9 0 16,-13-7 0-16,-15-17 0 16,-19-10 0-16,-17-4 0 15,-13 2 0-15,-5 6 0 16,-11 14 0-16,-20 14 0 16,-3 2 0-16,-2 24 0 15,8 12 0-15,10 2 0 16,11-2 0-16,7-1 0 0,4-6 0 15,23-7 0-15,9-8 0 16,24-7-66-16,-6-7-388 16,-8 0-651-16</inkml:trace>
  <inkml:trace contextRef="#ctx0" brushRef="#br0" timeOffset="86239.61">26090 11783 1857 0,'0'0'698'16,"0"0"-452"-16,0 0 137 15,0 0-157-15,0 0-79 16,0 0-52-16,0 0 5 0,47-75-65 15,-18 27-17-15,5-18 0 16,3-26 1-16,-1-31-7 16,-7-23 3-16,-11 10 3 15,-11 32-4-15,-7 39-4 16,0 40 44-16,0 10 24 16,-5 15-25-16,-11 24-53 15,-3 63 0-15,3 41 0 16,9-2 0-16,7-15 0 15,2-39 0-15,21-24 0 16,6 2 0-16,9-4 0 0,6-4 0 16,-4-20 0-1,-4-16 0 1,-7-6 0-16,-12-18 0 0,-5-20 0 0,-8-10 0 16,-4-8 0-16,0 0 0 15,-7 9 0-15,-4 11 0 16,2 18 0-16,5 17 0 15,4 1-17-15,0 18-4 16,11 11 20-16,18 4-8 16,15-8 9-16,12-6 0 15,13-13 1-15,5-6 10 0,1-10-11 16,-1-19 1 0,-7-7 9-16,-9-5-10 0,-7 0 9 15,-8 5 7-15,-12 8-16 16,-4 14 0-16,-6 12 0 31,0 2-14-31,-3 12 13 0,1 14-11 0,0 3 3 16,-4-2 7-16,1-4-25 15,-8-7-45-15,-1-6-1 16,-2-6 23-16,-5-4 38 16,0 0 12-16,0-3 23 15,-5-11-13 1,-12-2-4-16,-8-2-4 0,-2 4 5 0,-6 8 16 15,-1 6-7-15,-3 6-7 16,1 24-8-16,5 12 1 16,8 7 4-16,15 3 1 15,8-4-7-15,4-8 0 32,32-8 24-32,15-14-7 0,12-12-4 0,5-6 1 15,1-10-8-15,-2-18-5 16,-11-8 0-1,-9-6 1 1,-11-6 7-16,-13 0 0 16,-9 1 19-16,-7 11 8 0,-7 14-36 15,0 15 0 1,0 7 0-16,-9 18 0 0,-5 22 0 16,3 12 0-16,7 4 0 15,4 0 0-15,11-8 0 16,24-10 0-16,10-14 0 15,4-14 0-15,-2-10 0 16,-7-4 0-16,-9-24 0 16,-13-10 0-16,-11-10 0 15,-7-4 0-15,0-6 0 16,-27-1 0-16,-6 5 0 0,-12 10 0 16,-4 14 0-16,-3 20 0 15,4 10 0-15,17 36-195 16,13 8-491-16,18 1-717 0</inkml:trace>
  <inkml:trace contextRef="#ctx0" brushRef="#br0" timeOffset="87003.93">26090 11361 993 0,'0'0'287'0,"0"0"-7"15,0 0 60-15,-135 8 36 16,101-8-37-16,12 0-8 16,3 0-12-16,13 0-60 0,2 0-48 15,4 0-31 1,0 0 1-16,10 0-181 0,53-1 0 15,69-9 0-15,86-2 0 16,56 2 0-16,24 3 0 16,-14 7 0-16,-55 0 0 15,-57 0 0-15,-61 0 0 16,-53 0 0-16,-33 0 0 16,-12 0 0-16,-13 0 0 15,-7 0 0-15,-37 0-231 31,-59 3-432-31,11 7-208 0,1 2-540 0</inkml:trace>
  <inkml:trace contextRef="#ctx0" brushRef="#br0" timeOffset="87271.64">26453 11582 1558 0,'0'0'600'16,"0"0"-127"-16,0 0 62 31,0 0-236-31,0 0-29 15,0 0-100-15,0 0-35 16,123 6-79-16,60-20-56 16,39 4 0-16,13 2 0 15,-17 4 0-15,-60 2 0 16,-46 0 0-16,-43 0 0 0,-32-2 0 16,-8 2 0-16,-14 0 0 15,-9 0 0-15,-6 2 0 16,-10 0 0-16,-5 0-300 15,1 4-629-15,14 4-818 0</inkml:trace>
  <inkml:trace contextRef="#ctx0" brushRef="#br0" timeOffset="88538.66">28619 11292 2210 0,'0'0'748'0,"0"0"-193"0,0 0-104 15,0 0-319-15,0 0-132 16,0 0 0-16,0 0 0 16,-67 113 0-16,58-46 0 15,9-3 0-15,0-6 0 16,30-10 0-16,7-14 0 16,7-14-14-16,-1-18 14 15,-3-2 3-15,-9-22 8 16,-8-14-11-16,-12-10 0 15,-11-6 0-15,0-6 0 16,-11 0 0-16,-20 4 0 0,-7 7 0 16,-7 14 0-16,5 12 0 15,2 15 0-15,12 6 0 16,12 0 0-16,14 10-11 16,0 4 4-16,26 0 1 15,17-6 6-15,10-4 1 16,5-4 22-16,-4 0-23 15,-5 0 0-15,-9 0 0 16,-11 0 0-16,-9 0 0 16,-4 13 0-16,-8 13 0 15,-1 10 0-15,0 6 0 16,0 4 0-16,-3-4 0 16,0-8 0-16,3-10-27 0,-5-12 3 15,3-10 22-15,0-2 2 16,1-16 24-16,5-18-15 15,7-8-1 1,2-4 4-16,4-3-12 0,1 8 0 16,0 6 0-16,-5 17 0 15,-3 17 0-15,-1 1 0 16,-1 33 0-16,-3 16 0 16,1 11 0-16,5 2 0 15,2-4-9-15,9-12-87 16,8-14-95-16,9-20 47 0,2-12 41 15,4-20 28-15,-5-26 54 16,-3-16 21-16,-4-16 9 16,-2-27 34-16,-4-33-2 15,-11-38 20-15,-9-5 4 16,-14 39-11-16,0 50-6 16,-4 56 52-16,-12 28 22 15,-3 8-26-15,-10 36-96 16,-3 52 0-16,8 50 0 15,12 21 0-15,12-3 0 0,16-38 0 16,11-41 0-16,4-29-35 16,5-16-62-16,11-4 5 15,6-10 31-15,7-12 37 16,-4-6 18-16,-5-28 6 16,-9-16 30-16,-4-11 30 15,-9-4-6-15,-7-2-7 16,-9 9-7-16,-3 18-19 15,-8 18 17-15,-2 16-38 16,0 24-30-16,0 22 18 16,0 12 12-16,0 2 0 15,0-5-1-15,11-12 2 16,9-14-1-16,5-15 7 0,-1-14 14 16,3 0 2-16,-1-20-7 15,3-14-16-15,-2-6 0 16,0-7 0-16,-5 5 0 15,-4 2 0 1,-7 10 0-16,-2 10 0 0,-6 12 0 16,-3 8 0-16,0 8 0 15,0 26 0-15,-3 18 0 16,-8 31 0-16,-4 31 0 16,-6 32 0-16,-1 11 0 0,4-13 0 15,4-14 0 1,6-38 0-16,6-17 0 15,-1-17 0-15,3-10 0 16,0 0 0-16,0-2 0 16,0-8 0-16,0-17 0 15,0-20 0-15,-12-1 0 16,-15-32 0-16,-16-22 0 16,-17-30 0-16,-1-38 0 15,26-27 0-15,24 13 0 16,15 28 0-16,41 38 0 15,33 27 0-15,44 3 0 16,5 10 0-16,31 14-47 16,-41 16-441-16,-53 0-586 0</inkml:trace>
  <inkml:trace contextRef="#ctx0" brushRef="#br0" timeOffset="89703.85">15267 13124 2022 0,'0'0'875'16,"0"0"-397"-16,0 0-114 15,0 0-7-15,0 0-357 16,0 0 0-16,0 0 0 15,-17 60 0-15,13-8 0 16,2 9 0-16,2 1 0 16,0-6 0-16,13-10 0 0,14-16 0 15,6-14 0-15,4-16 0 16,0-12 0-16,-1-34 0 16,-5-16 0-16,-4-28 0 15,-5-29 0-15,-7 11 0 16,-6 12 0-16,-7 23 0 15,-2 36 0-15,0 9 0 16,0 10 0-16,0 18 0 16,0 21 0-16,-4 48 0 15,-5 41 0-15,1 48 0 16,-2 21 0-16,4-3 0 16,-1-5 0-1,3-19 0-15,2 1 0 0,2-1 0 0,0-10 0 16,0-13 0-16,15-25 0 15,5-28 0-15,1-26 0 16,4-10 0-16,7-4 0 16,6-10 0-16,4-9 0 15,-4-17 0-15,-3-17 0 16,-6-25 0-16,-10-16 0 16,-15-12 0-16,-4-24 0 15,-31-25 0-15,-32-21 0 16,-3 10 0-16,5 28 0 0,14 37 0 15,16 31 0-15,2 0 0 16,5 4 0-16,6 2 0 16,14 6 0-16,4 2 0 15,13-4 0-15,22-8-35 16,33-35-277-16,-8 9-347 16,-12-2-420-16</inkml:trace>
  <inkml:trace contextRef="#ctx0" brushRef="#br0" timeOffset="89877.11">14941 12721 2176 0,'0'0'518'15,"0"0"-263"-15,0 0 46 16,0 0-216-16,0 0-85 15,0 0-1202-15</inkml:trace>
  <inkml:trace contextRef="#ctx0" brushRef="#br0" timeOffset="90593.58">17135 13788 1971 0,'0'0'807'0,"0"0"-321"0,0 0-140 15,-11-119-48-15,27 83-110 16,16 4-188-16,3 8 0 16,5 11 0-16,0 13 0 15,-2 5 0-15,0 30 0 16,-7 16 0-16,-4 14 0 16,-10 9 0-16,-3 0 0 15,-7-3 0-15,-5-8 0 16,-2-17 0-16,0-10 0 15,0-15 0 1,0-11 0-16,0-10 0 0,2 0 0 16,5-28 0-16,4-12 0 0,7-14 0 15,6-3 0 1,3 1 0-16,2 12 0 0,0 14 0 31,-2 18 0-31,-1 12 0 0,1 14 0 16,-5 26 0-16,-3 16 0 15,-4 2 0-15,-7 5 0 16,0-8 0-16,-4-8 0 16,-4-15 0-16,2-14 0 15,-2-10 0-15,5-8 0 16,-1-6 0-16,8-26 0 0,7-14 0 16,6-12 0-1,8-10 0-15,7-1 0 0,1 11 0 16,1 12 0-16,0 18 0 15,-4 20 0-15,0 8 0 16,-3 24 0-16,-3 20 0 16,-8 16 0-16,-6 8 0 15,-7 0 0-15,-6-3 0 16,-5-7 0-16,0-12 0 0,0-14-119 16,10-20-355-16,4-12-269 15,-1 0-302-15</inkml:trace>
  <inkml:trace contextRef="#ctx0" brushRef="#br0" timeOffset="90768.24">18599 13818 1741 0,'0'0'986'0,"0"0"-406"0,0 0-225 16,0 0-71 0,0 0-134-16,0 0-150 0,0 0 0 15,134-30 0 1,-85 30-195-16,-11 12-545 0,-11 2-1005 0</inkml:trace>
  <inkml:trace contextRef="#ctx0" brushRef="#br0" timeOffset="90893.9">18577 14145 2493 0,'0'0'741'0,"0"0"-422"15,0 0-3-15,0 0-89 16,127-14-227-16,-61-6 0 0,6-7 0 15,16-20-260 1,-20 4-589-16,-12 7-871 0</inkml:trace>
  <inkml:trace contextRef="#ctx0" brushRef="#br0" timeOffset="91336.32">19310 13668 1835 0,'0'0'828'0,"0"0"-261"15,0 0-84-15,0 0-242 16,0 0-99-16,0 0-142 16,0 0 0-16,131 8 0 15,-102 42 0-15,-4 2 0 16,-5 4 0-16,-4-2 0 0,-8-3 0 16,-2-11 0-16,-6-12 0 31,0-10 0-31,0-10 0 15,0-8 0-15,0 0 0 16,0-21 0-16,0-15 0 16,2-12 0-16,15-12 0 15,8-6 0-15,4 0 0 16,0 6 0-16,-2 13 0 16,-3 18 0-16,-4 15 0 0,-2 14 0 15,-3 0 0-15,3 32 0 16,-1 9 0-16,2 14 0 15,-3 7 0-15,-5 0 0 16,-3 0 0-16,-6-5 0 16,-2-10 0-16,0-7 0 15,0-11 0-15,0-13 0 16,-2-4 0-16,0-12-48 16,2 0-128-16,2-12-282 15,12-8-768-15</inkml:trace>
  <inkml:trace contextRef="#ctx0" brushRef="#br0" timeOffset="91493.1">20527 13750 2471 0,'0'0'918'15,"0"0"-409"-15,0 0-378 16,0 0-131-16,0 0-11 15,0 0-660-15,0 0-1192 0</inkml:trace>
  <inkml:trace contextRef="#ctx0" brushRef="#br0" timeOffset="91965.92">17285 14664 1877 0,'0'0'590'0,"0"0"-347"15,0 0 283-15,0 0-192 16,0 0-50-16,0 0-118 16,0 0-90-16,49 10-76 15,5-8 0-15,41-2 0 16,66 0 0-16,88-4 0 0,54-16 0 16,24 2 0-1,-3-2 0-15,-41-2 0 0,-28 4 0 16,-33-2 0-16,-62 8 0 15,-56 4 0-15,-43 2 0 16,-32 6 0-16,-11 0 0 16,-12 0 0-16,-6 0 0 15,-2 0 0-15,-27 12 0 16,-16 10-323-16,7-2-507 16,5-4-607-16</inkml:trace>
  <inkml:trace contextRef="#ctx0" brushRef="#br0" timeOffset="92432.31">17630 15065 1892 0,'0'0'601'16,"0"0"-425"-16,0 0 210 0,0 0-104 16,0 0-32-1,0 0-89-15,0 0-16 0,-102-18-47 16,104 2 7-16,16 2-105 16,9 0 0-16,6 0 0 15,9 0 0-15,12 2 0 16,15 0 0-16,33 0 0 15,49 0 0-15,66 0 0 16,35 2 0-16,15-2 0 0,-2 2 0 16,-19 0 0-16,-11 2 0 15,-19-6 0-15,-28 4 0 16,-50 2 0-16,-42 4 0 31,-41 0 0-31,-21 4 0 0,-7-5 0 16,-7 5 0-1,-3 0 0-15,-10 0 0 0,-5 0 0 16,-2 0 0-16,5 0 0 16,0 0 0-16,3 0 0 15,5 0 0-15,21 0-122 16,-2-1-663-16,-1-11-1153 0</inkml:trace>
  <inkml:trace contextRef="#ctx0" brushRef="#br0" timeOffset="92590.57">20816 14816 2763 0,'0'0'692'16,"0"0"-692"-16,0 0-63 0,0 0-824 15</inkml:trace>
  <inkml:trace contextRef="#ctx0" brushRef="#br0" timeOffset="106973.24">5082 9508 2152 0,'0'0'829'16,"0"0"-612"-16,0 0 54 16,0 0 30-16,0 0-158 0,0 0-76 15,24-9-49 1,1 15 18-16,11 12 26 0,10 3-62 16,8 8 0-16,6 5 0 15,2 6 0-15,3 8 0 16,-1 2 0-16,-4 5 0 15,-4 1 0 1,-6-6 0-16,-13-2 0 0,-5-8 0 16,-13-6 0-16,-7-6-66 15,-10-6-185-15,-4-14-131 16,-21-4-369-16,-2-4-654 0</inkml:trace>
  <inkml:trace contextRef="#ctx0" brushRef="#br0" timeOffset="107273.86">5612 9476 806 0,'0'0'1701'16,"0"0"-1415"-16,0 0-16 15,0 0-21-15,0 0-149 16,0 0-77-16,0 0-16 15,-49-26 20-15,44 37 50 16,-4 7 22-16,-4 8-9 16,-3 10-38-16,-5 8-7 15,-4 10-4-15,-4 8-26 0,0 8-6 16,-4 5 28-16,2 3-36 16,-1-2 8-16,-1 0 3 15,4-8-12-15,2-9 0 16,2-11 0-16,7-10 0 15,5-14 7-15,7-8-7 16,1-8-37-16,3-8-139 16,0-6-185-16,2-12-757 0</inkml:trace>
  <inkml:trace contextRef="#ctx0" brushRef="#br0" timeOffset="108124">11313 9388 810 0,'0'0'1169'0,"0"0"-850"15,0 0-40-15,0 0 88 16,0 0-103-1,0 0-79-15,0 0-51 16,-33-74-5-16,33 74-18 16,0 2-45-16,10 18-23 0,11 11 32 0,10 8-27 15,12 8-12 1,6 1-19-16,2-5-16 16,3-4 0-16,-6-9-1 15,-5-8-31-15,-9-8-52 0,-10-8-164 16,-11-6-59-16,-13-4-236 15,0-16-122-15,0-4-342 16</inkml:trace>
  <inkml:trace contextRef="#ctx0" brushRef="#br0" timeOffset="108524.93">11741 9314 2102 0,'0'0'640'0,"0"0"-357"16,0 0 44-16,0 0-90 15,0 0-91-15,0 0-73 16,0 0-10-16,0-30-6 31,0 30-22-31,0 0-13 0,0 0 2 0,0 0-16 16,0 0 7-16,0 2-15 16,0 8 0-1,0 4 12-15,0 8-11 16,0 6 6-16,0 11 7 15,-11 6-5-15,-5 12 0 16,-3 9-9-16,-8 6 0 16,-4 4-2-16,-5 6 2 0,1 1 0 15,4-5 0-15,4-4 0 16,4-8 0-16,7-14 0 16,8-12-2-16,5-12 1 15,3-11 1-15,0-9 0 16,0-8 0-16,0 0 0 15,0 0 0-15,5-12-6 16,-1-4-72-16,-4-13-152 16,0 7-404-16,0 0-677 0</inkml:trace>
  <inkml:trace contextRef="#ctx0" brushRef="#br0" timeOffset="108793.18">12963 9733 620 0,'0'0'2448'0,"0"0"-2140"16,0 0-308-16,0 0-148 16,0 0-635-16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4:33:41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2065 4488 684 0,'0'0'1789'0,"0"0"-1415"15,0 0-111-15,0 0-55 16,0 0-12-16,-42-113-29 15,38 107-29-15,-4 6-14 16,-1 0-20-16,-6 18-55 16,-7 25-49-16,-9 34 0 15,-3 40 0-15,5 31 0 16,13-6 0-16,16-27 0 16,0-37 0-16,16-24 0 15,18 2 0-15,10-2 0 0,12-3 0 16,2-21 0-16,0-22-17 15,-2-8 3-15,-8-40 14 16,-7-37 0-16,-12-49 11 16,-23-59-6-16,-6-25-4 15,-29 5 13-15,-11 47-14 16,2 64 0-16,2 42 0 16,3 28 0-16,-9 8 0 15,-7 14 0-15,-5 2 0 0,-2 56 0 16,5 44 0-1,18 36 0-15,21 15 0 0,12-23 0 16,21-34 0-16,8-39 0 16,8-14 0-16,15-4 0 15,8-7 0-15,13-10 0 16,1-20 0-16,0-14 0 16,-8-36 0-16,1-38 0 15,-7-35 0-15,-10-25 0 16,-15 9 0-16,-15 37 0 15,-9 40 0-15,-6 32 0 16,-1 8 0-16,-4 8 0 0,2 12 0 16,-2 6 0-16,0 56 0 15,0 50 0-15,-6 45 0 16,3 17 0-16,3-9 0 16,0-39 0-16,19-44-3 15,0-24-27-15,6-14-48 16,8-6-54-16,8-14 23 15,3-14 59-15,2-13 50 16,6-60 0-16,-3-41 1 16,-7-48 13-16,-11-15-13 15,-17 25 1-15,-9 41 28 16,-5 49-9-16,0 27 37 16,0 6 13-16,0 15 5 15,-8 6-4-15,-7 49-72 0,-7 49-8 16,2 36 8-16,2-2 6 15,11-25-5-15,7-35 0 16,0-28-1-16,0 0-11 16,16-8-32-16,4-6 11 15,5-22 13-15,-1-8 19 16,2-30 1-16,-1-22 13 16,-5-10-7-16,-2-2 4 15,-7 11-11-15,-2 17 0 16,-5 21 22-16,1 15-22 0,0 15-9 15,4 28 9-15,4 11 6 16,9 8-6-16,5 0 0 16,8-6-7-16,7-12 7 15,4-12-6-15,0-16 4 16,-1-16-10-16,-3-4 6 16,-5-30 5-16,-2-18 1 15,-9-14 0-15,-6-8 6 16,-9-4-5-16,-9 6 10 15,-2 17-10-15,0 21 41 16,-13 24 40-16,-7 10-82 0,-4 41 0 16,-3 18 0-16,5 20 0 15,9 5 0-15,13-2 0 16,0-10 0-16,17-15 0 16,16-20 0-1,10-19-12-15,3-18 4 16,2-15 8-16,-2-29 6 15,-3-15 8-15,-8-3-14 16,-8 2 0-16,-7 12 0 16,-6 14 0-16,-8 16 0 0,-2 11 0 15,-1 7 0-15,5 13 0 16,4 21 0-16,5 12 0 16,4 10 0-1,-1 2 0-15,-1-2 0 0,0-6 0 16,-6-11 0-16,-4-12 0 15,-4-10 0-15,-5-13 0 16,2-4 0-16,2-18 0 16,2-21 0-16,8-12 0 15,10-10 0-15,7 3 0 16,12 4 0-16,1 10 0 0,1 8-173 16,-7 8-161-1,-34 6-216-15,-4 10-207 0,-12 6-273 0</inkml:trace>
  <inkml:trace contextRef="#ctx0" brushRef="#br0" timeOffset="157.94">2771 4606 3167 0,'0'0'726'0,"0"0"-579"15,0 0-147-15,150-45-57 16,-52 30-442-16,-3-1-943 0</inkml:trace>
  <inkml:trace contextRef="#ctx0" brushRef="#br0" timeOffset="566.53">5223 4321 2838 0,'0'0'762'0,"0"0"-475"16,0 0-78-16,0 0-209 15,-14 150 0-15,14 7 0 16,14 31 0-16,1 13 0 16,-5-9 0-16,0-21 0 0,-4-10 0 15,1-20 0-15,-3-30 0 16,1-35 0-16,-5-26 0 15,0-17 0-15,0-6-78 16,-5-11-102-16,-16-16-99 16,-6-16-276-16,-23-104-191 15,8 4 164-15,7-13-953 0</inkml:trace>
  <inkml:trace contextRef="#ctx0" brushRef="#br0" timeOffset="786.65">5032 4925 945 0,'0'0'934'0,"0"-111"-408"16,21 57-11-16,8 0-204 0,11 14-73 15,11 10-109 1,9 14-49-16,5 14-37 0,-1 2-25 16,-3 28-18-16,-10 20-6 15,-15 12 5-15,-19 6-14 16,-17 5-52-16,-2-7 29 16,-36-6 7-16,-10-10 28 15,-6-12 3-15,2-12 1 16,10-14-1-16,13-10-76 15,29-18-252-15,9-12-329 0,24-4-375 16</inkml:trace>
  <inkml:trace contextRef="#ctx0" brushRef="#br0" timeOffset="1431.96">6058 4750 2004 0,'0'0'631'16,"0"0"-306"-16,-43-118-12 16,21 76-96-16,-2 12-58 15,-1 16-7-15,-2 14-37 16,-4 18-64 0,2 32-51-16,0 14-10 0,9 10 10 0,9 5 1 15,11-10 14-15,0-8 4 16,14-15-18-16,12-18 7 15,3-14-8-15,2-14 1 16,1-6 8-16,-6-30-9 31,-4-10 12-31,-3-8 4 0,-9 2-16 0,-5 7 9 16,-3 13 22-16,-2 14-14 16,0 14-17-16,0 4 0 15,0 12 0-15,4 18 0 0,4 8 0 16,5 4 0-16,5-3 0 15,-1-9-3 1,6-10-13-16,-1-12-13 0,2-8 16 16,1-8 13-16,1-27 0 15,-1-11 16-15,2-9-16 16,-2-4 0-16,-4 7 13 16,-2 10 2-16,-4 18 2 15,1 16-17 1,-1 8 0-1,7 16 0-15,7 24 0 0,5 12 0 16,1 10 0-16,1 4 0 16,-9-3 0-16,-7-9 0 15,-9-10 0-15,-9-14-31 16,-2-14-27-16,0-14 56 16,-11-2 2-16,-9-16 23 15,2-22-22-15,5-10 0 16,10-9 0-16,3-1-1 15,29-2-9-15,23 4-33 16,15 6-105-16,9 2-137 16,26-6-264-16,-17 12-307 15,-20 6-489-15</inkml:trace>
  <inkml:trace contextRef="#ctx0" brushRef="#br0" timeOffset="1699.03">6983 4313 1438 0,'0'0'796'0,"0"0"-284"16,-54-106 1-16,38 67-167 15,5 10-96-15,7 11-9 16,1 10-241-16,3 8 0 16,0 5 0-16,0 27 0 15,5 35 0-15,8 33 0 16,-6 39 0-16,-5 13 0 16,-2-8 0-16,0-29 0 15,0-39 0-15,11-22 0 0,10-16 0 16,12-2 0-16,11-12 0 15,10-14 0-15,6-12 0 16,-6-44-113-16,-8-68-161 16,-15 7-191-16,-21 3-481 0</inkml:trace>
  <inkml:trace contextRef="#ctx0" brushRef="#br0" timeOffset="1832.54">6599 4506 1921 0,'0'0'1035'0,"0"0"-653"16,0 0-99-16,0 0-167 0,114-10-88 16,-16-20-28-16,-11 1-193 15,-10-1-531-15</inkml:trace>
  <inkml:trace contextRef="#ctx0" brushRef="#br0" timeOffset="1959.2">7756 4383 2935 0,'0'0'865'15,"0"0"-728"-15,0 0-137 0,0 0-35 16,0 0-418-16,0 0-787 16</inkml:trace>
  <inkml:trace contextRef="#ctx0" brushRef="#br0" timeOffset="2099.3">7789 4886 2063 0,'0'0'864'0,"0"0"-302"0,0 0-301 16,0 0-251-16,0 0-10 16,0 0-552-16,0 0-1064 0</inkml:trace>
  <inkml:trace contextRef="#ctx0" brushRef="#br0" timeOffset="2256.63">7985 4648 214 0,'0'0'2619'0,"0"0"-1777"16,0 0-421-16,0 0-421 16,0 0 0-16,147-60 0 15,-69 32 0-15,-11 6-176 16,-21 5-915-16</inkml:trace>
  <inkml:trace contextRef="#ctx0" brushRef="#br0" timeOffset="3027.86">2299 5715 1472 0,'0'0'251'0,"0"0"13"15,0 0 252-15,0 0-148 16,0 0-96-16,0 0-2 15,0 0-27-15,-47-2-63 0,47 2-29 16,0 0-42-16,9 0-109 16,29 0 0-16,54 8 0 15,87 6 0-15,118 2 0 16,77 0 0-16,56-2 0 16,31-4 0-16,-2 0 0 15,27-2 0-15,11 0 0 16,-15 0 0-16,-37-4 0 15,-53 0 0-15,-71-4 0 16,-80 0 0-16,-86 0 0 16,-67 0 0-16,-51 0 0 15,-25 0 0-15,-8 0 0 16,-2 0 0-16,1 0 0 0,-3 0 0 16,0 0 0-16,6 2 0 15,5 0 0-15,3 4 0 16,1 2 0-16,-6 10-99 15,-6-2-507-15,-3-2-631 0</inkml:trace>
  <inkml:trace contextRef="#ctx0" brushRef="#br0" timeOffset="4565.34">10208 4175 2322 0,'0'0'505'0,"0"0"-355"15,0 0 163-15,0 0 3 16,0 0-115-16,0 0-174 16,3-51-27-16,-3 127 0 15,0 45 48-15,0 33-20 16,0 9 11 0,4-29-27-16,1-39-6 0,1-41 6 15,-1-14-11-15,-1-4-1 16,3-6-47-16,0-12-97 0,-1-18-168 15,15-54-23 1,-4-14-441-16,3-14-578 0</inkml:trace>
  <inkml:trace contextRef="#ctx0" brushRef="#br0" timeOffset="4896.76">10690 4213 2131 0,'0'0'636'0,"0"0"-438"16,0 0 81-16,0 0-95 15,0 0-81-15,0 0-40 16,0 0-13-16,-73 98-28 16,21-54-4-16,-10 2-12 15,-9 2-6-15,-4-4 0 16,4-5-25-16,13-11-7 0,16-8 31 16,18-10-6-16,13-6 7 15,11-4 0-15,0 0-12 16,6 0 0-1,17 0-1-15,5 0 13 0,11 8 27 16,3 10-17-16,5 10 19 16,3 10-1-16,6 10-17 15,2 4-2-15,3 4-9 16,3-3 0-16,3-5-1 0,-3-10-40 16,-3-12-64-1,-10-10-79-15,-9-16-150 0,-1-12 22 16,-15-18-156-16,-6-4-257 0</inkml:trace>
  <inkml:trace contextRef="#ctx0" brushRef="#br0" timeOffset="5400.07">11042 4820 1400 0,'0'0'721'16,"0"0"-349"0,0 0 157-16,0 0-229 0,0 0-91 15,0 0-80-15,0 0-58 0,31-18-55 16,-18 18-4-16,6 16 0 15,0 15-12-15,-1 9 8 16,-3 10-8-16,-1 6-18 16,-5-2-32-1,-5-8-8-15,1-8 13 0,-1-10 12 16,3-14 6-16,-2-10 27 16,1-4 4-16,3-6 46 15,3-20 22-15,0-4-26 16,2-4-7-16,-1 4 21 15,-2 4-21-15,1 8-4 16,-6 6-24-16,3 8-11 0,1 4-7 16,0 0-26-16,3 8 4 15,1 12 19-15,-1 2-41 16,1 2-6-16,-5-2-29 16,-1-6 22-16,-1-8 19 15,0-6 16-15,2-2 29 16,4-8 17-1,1-16 7-15,1-4 27 0,-1-2 10 16,-1 4 22-16,-1 4-2 0,-6 6-14 16,3 4-28-16,-1 6-21 15,2 6-18-15,1 0-7 32,4 7-7-32,1 14 2 0,-1 5 2 15,1 4-32 1,-3 2-104-16,-3-2-74 15,5 4-239-15,-1-10-192 16,-4-8-226-16</inkml:trace>
  <inkml:trace contextRef="#ctx0" brushRef="#br0" timeOffset="5589.07">11926 5113 1866 0,'0'0'869'16,"0"0"-622"-16,0 0 25 15,0 0-119-15,0 0-66 16,0 0 28-16,0 0-55 16,-35 114-45-16,17-74-15 15,-4 3-186-15,6-11-369 16,7-12-268-16</inkml:trace>
  <inkml:trace contextRef="#ctx0" brushRef="#br0" timeOffset="5957.69">12105 4969 2410 0,'0'0'803'0,"0"0"-351"16,0 0-261-16,0 0-88 16,0 0-41-16,0 0-31 15,0 0-10-15,111-62-7 0,-87 62-14 16,-1 14-1-16,-1 14-10 15,-5 6-7-15,-3 4-36 16,-7 0-21-16,-3-6-15 16,-4-6 12-16,2-10 23 15,-2-10 38-15,6-6 17 16,-2-4 54-16,0-20 12 16,5-8-46-16,-1-2-4 0,2-2 4 15,3 8 1-15,1 6 0 16,-1 10-18-16,5 8-3 15,2 4-14-15,2 6-14 16,1 16 10-16,-4 6-36 16,-3 4-107-16,-1 12-140 15,-3-8-350-15,-3-10-337 0</inkml:trace>
  <inkml:trace contextRef="#ctx0" brushRef="#br0" timeOffset="6398.99">13548 4548 2145 0,'0'0'1129'0,"0"0"-828"15,0 0-69-15,0 0-157 16,0 0-61-16,0 0-16 15,13 142 2-15,-7-76 0 0,-2 5-49 32,0-9-44-32,3-12-53 0,4-14-26 0,5-16 107 15,6-20 29-15,7 0 36 16,5-32 9-16,5-14 59 16,5-8 32-16,-1-7 20 15,-1 5-4-15,-4 6-14 16,-1 12-11-1,-9 16-40-15,1 12-12 0,2 10-21 16,0 16-18-16,5 22 0 16,-2 12-7-16,-5 6 6 0,-10 0-18 15,-5-3-70-15,-14-9-37 16,0-10-13-16,-14-10 1 16,-15-12 28-16,-11-12-65 15,-26-14-151-15,6-18-379 16,4-6-649-16</inkml:trace>
  <inkml:trace contextRef="#ctx0" brushRef="#br0" timeOffset="6556.64">13546 4245 2806 0,'0'0'793'15,"0"0"-462"-15,0 0-165 16,0 0-166-16,0 0-12 15,0 0-239-15,0 0-540 32,109-20-1200-32</inkml:trace>
  <inkml:trace contextRef="#ctx0" brushRef="#br0" timeOffset="7888.86">15576 4409 1582 0,'0'0'825'0,"0"0"-444"15,0 0-1-15,0 0-111 16,0 0-125-16,0 0-112 15,-116 84-14-15,81-16 16 16,6 11 1-16,12-3 2 16,15-4 2-16,2-11-12 15,31-18-10-15,15-14-1 16,9-18-5-16,8-11 26 16,1-14 2-16,-3-22-3 15,-11-12 0-15,-9-6-6 0,-12 0 12 16,-14 4-13-16,-8 14-29 15,-7 16 0-15,0 20 0 16,0 4 0-16,-7 38-9 16,1 14 9-16,6 14 9 15,0 1-9-15,20-9 0 16,15-14-14-16,10-18-23 16,0-20 11-16,-5-10 26 15,-9-16 6-15,-14-26 9 16,-10-14 5-16,-7-11-5 15,-16-5 3-15,-19 6-18 0,-7 8 0 16,-8 20 3-16,4 24-3 16,1 14 0-16,12 22-18 15,10 26 1-15,17 10 16 16,6 2-12-16,27-4 7 16,19-13 6-16,14-14-1 15,2-16 0-15,-1-13-13 16,-8-4 14-16,-11-24 0 15,-7-11 2-15,-14-3 16 16,-7 0-3-16,-7 6-2 0,-3 10 10 16,-4 14-23-1,0 12-3-15,0 8-45 0,2 30-21 16,10 12 56-16,7 6 5 16,10-1 1-16,9-11-8 15,9-12-30 1,5-16-17-16,-2-16 10 0,2-2 23 15,-8-29 29-15,-3-10 8 16,-8-9 2-16,-4-4 68 16,-7 1-1-16,-8 7-13 15,-6 12 4-15,-3 14-22 16,-5 18-46-16,0 2 0 0,0 22 0 16,0 20 0-16,2 12 0 15,10 2 0-15,7-2 0 16,6-9 0-16,4-13-23 15,0-16 2-15,0-16 11 16,-2 0 10-16,0-26 15 16,-4-12-3-16,0-10 3 15,-3-1-3-15,-5 5-12 16,-3 8 0-16,-5 14 0 16,-5 14 0-16,0 8 0 15,2 4 0-15,6 24-15 16,7 6 6-16,10 2 1 15,11 0-16-15,9-10-21 0,6-9-36 16,5-13-16 0,0-4 10-16,-7-17 31 0,-5-17 29 15,-7-12 27-15,-8-8 0 16,-5-12 6-16,-5-6 32 16,-7-4 23-16,-6 4 10 15,-6 9 8 1,-2 13 17-16,0 18 2 15,-4 16-98-15,-8 16 0 16,1 16 0-16,1 54 0 0,2 53 0 16,8 49 0-16,8 16 0 15,25-7 0-15,-2-43 0 16,-4-49 0-16,-12-25 0 16,-3-18 0-16,-6-2 0 15,-3-6-50-15,-3-6-143 16,-5-22-83-16,-20-10-25 15,-14-38-418-15,2-10-11 16,8-10-575-16</inkml:trace>
  <inkml:trace contextRef="#ctx0" brushRef="#br0" timeOffset="8830.28">17559 4750 1741 0,'0'0'755'0,"0"0"-157"16,43-124-237-16,-28 104-52 15,5 12-181-15,4 8-83 16,5 12-45-16,0 22-8 15,-4 16-4-15,-9 12-109 16,-14 5-79-16,-2-1-41 16,-25-5-70-16,-15-8 91 15,-5-13 106-15,5-14 114 16,7-12 84-16,15-10 143 16,16-4 49-16,2-18-55 15,40-20-156-15,20-16-65 0,20-13-63 16,12-11-42-16,-1-4 3 15,-10 0 0-15,-15 2 45 16,-21 6 57-16,-19 9 50 16,-15 9 93-16,-11 8 33 15,0 10-20-15,-8 12-5 16,-5 12-41-16,-3 14-44 16,0 2-48-16,-4 38-18 15,-3 32-6-15,2 32-3 16,5 3 9-16,12-9 6 0,4-14-6 15,17-24 1 1,21-3 8-16,15-5-9 0,13-20-30 16,2-22-15-16,1-10-13 15,-4-12 31-15,-14-22 27 16,-13-13 9-16,-15-4 61 16,-13-8-17-16,-7 1-1 15,-3 8-5-15,-5 10-47 16,-13 18 0-16,-6 20 0 15,2 2 0-15,-1 38 0 16,6 14 0-16,9 8 0 0,8 0 0 16,17-6-26-1,29-14-25-15,16-15-31 0,14-19-55 16,5-6-5-16,-3-32 32 16,-10-17 65-16,-10-13 14 15,-10-26 31-15,-17 0 1 16,-10-8 32-16,-7 0 38 15,-11 23 58-15,-3 5 24 16,0 20-3-16,0 20-63 16,-11 18-87-16,3 10 0 15,0 24 0-15,-3 42 0 16,-1 42 0-16,6 37 0 16,3 9 0-16,3-26 0 0,0-35 0 15,17-41 0-15,4-16 0 16,12-2 0-16,10-8 0 15,8-8 0-15,7-18 0 16,2-8 0-16,-2-30 0 16,-4-16 0-16,-8-10 0 15,-7-11 0-15,-12 3 0 16,-12 8 0-16,-9 16 0 16,-6 18 0-16,0 20 0 15,-8 10 0-15,-17 20 0 16,0 26 0-16,2 12 0 15,4 8 0-15,15-3 0 0,4-5 0 16,19-14 0-16,24-14 0 16,11-16-33-16,11-14-206 15,12-30-76-15,-15-17-386 16,-16-4-34-16</inkml:trace>
  <inkml:trace contextRef="#ctx0" brushRef="#br0" timeOffset="8986.73">18898 4381 2068 0,'0'0'1085'0,"0"0"-608"16,0 0-141-16,0 0-206 0,0 0-130 16,161-64 0-16,-68 40 0 15,-15 6-221-15,-25 4-929 0</inkml:trace>
  <inkml:trace contextRef="#ctx0" brushRef="#br0" timeOffset="9827.9">21024 4060 2273 0,'0'0'852'0,"0"0"-347"16,0 0-233-16,0 0-78 16,0 0-194-16,0 0 0 15,0 0 0 1,-18 135 0-16,18-5 0 0,0-2 0 15,0-24 0-15,6-31 0 16,2-27 0-16,-2-4 0 16,1-8 0-16,-1-6 0 15,-2-17 0-15,-2-11 0 0,4-19 0 16,2-21 0 0,3-10 0-16,7-6 0 0,4 4 0 15,7 10 0-15,2 16 0 16,8 12 0-16,-2 14 0 15,3 6 0-15,-4 26 0 16,-7 12-18-16,-11 4-98 16,-11 4-25-16,-7 0-21 15,-11-8 11 1,-23-5 47-16,-6-12 49 0,-2-8 40 16,2-10 15-16,11-5 87 15,11-4 67-15,18 0 32 16,0-16-48-16,35-8-102 0,19-10-36 15,17-4-10-15,9-4 2 16,3-2-7 0,-5 2 3-16,-10 0 2 0,-16 4 10 15,-17 1 8-15,-14 10 9 16,-17 4 19-16,-4 10 19 16,0 8 45-1,-4 5-100-15,-10 14 0 16,-3 22 0-16,1 13 0 15,7 7 0-15,9 2 0 16,0-4 0-16,25-12-11 16,17-14-94-16,11-16-102 15,5-12-82-15,5-54-263 0,-15-4-144 16,-17-6-514-16</inkml:trace>
  <inkml:trace contextRef="#ctx0" brushRef="#br0" timeOffset="9922.39">21866 4070 1921 0,'0'0'800'0,"0"0"-289"16,0 0-285-16,0 0-222 16,0 0-4-16,0 0-376 15,51 127-757-15</inkml:trace>
  <inkml:trace contextRef="#ctx0" brushRef="#br0" timeOffset="10189.89">22256 4056 2572 0,'0'0'909'16,"0"0"-636"-16,0 0-121 15,-14 119-67-15,14 1 20 16,12 46-105-16,9 19 0 16,4-4 0-16,-4-25 0 15,-9-30 0-15,0-28 0 0,-7-27 0 16,-3-24 0-16,-2-12-11 15,0-5-91-15,0-6-64 16,0-10-64-16,-5-14 44 16,-6-16-130-16,-2-64-275 15,4 4 54-15,-1-9-283 0</inkml:trace>
  <inkml:trace contextRef="#ctx0" brushRef="#br0" timeOffset="10395.39">22300 4511 1761 0,'0'0'817'0,"0"0"-432"15,0 0-54-15,18-106-90 0,16 92-115 16,10 10-99 0,10 4-27-16,4 14-3 0,-5 22-6 15,-9 12-33-15,-15 10-57 16,-20 3-2-16,-9-1 11 16,-25-8 37-16,-21-8 53 15,-10-10 1-15,-2-12-1 16,4-10-24-16,17-12-189 15,15-4-168-15,19-15-437 0</inkml:trace>
  <inkml:trace contextRef="#ctx0" brushRef="#br0" timeOffset="11262.15">23252 4514 1930 0,'0'0'912'0,"0"0"-565"15,0 0-4-15,0 0-139 16,0 0-54-16,-98-107-84 16,60 107-38-16,-7 2-28 15,-7 32-11 1,-2 15 10-16,2 7-7 0,10 6 2 16,13-6 6-16,17-6-7 0,12-12 6 15,12-12 1 1,23-14-38-16,10-12 38 0,4-1 8 15,3-28-2-15,-6-7 13 16,-6-4-18-16,-11-4 12 16,-7 2-4-16,-6 3 11 15,-9 12 13-15,-5 9 0 16,-2 13 13-16,0 5-46 16,0 14-29-16,0 21 28 15,0 7 1-15,0 6 1 16,0-4 4-16,0-8-5 0,13-10-1 31,5-14-16-31,5-12 8 0,0 0 8 0,4-26 0 16,4-10 1-16,1-6 1 15,1-6-1-15,-4 4 0 16,0 6-1-16,-9 10 2 16,-2 15-2-1,-4 13-5-15,-6 6-11 16,1 29 17-1,0 11 0-15,0 6 0 0,7 2 6 0,4-4-6 16,9-14-53-16,6-12 2 0,8-20 2 16,3-4 17-1,-1-24 5-15,-3-20 16 0,-4-10 10 32,-5-12 2-32,-4-12 12 15,-2-25-12-15,0-31 16 16,-6 5 14-16,-9 16 13 15,-7 22 26-15,-5 45 47 16,0 16-117-16,-5 20 0 16,-13 36 0-16,-1 72 0 15,-2 45 0-15,11 15 0 16,10-4 0-16,0-39 0 0,6-41 0 16,10-24 0-16,1-14 0 15,10-2-23-15,5-6 1 16,3-10-1-16,5-18 4 15,-2 0 19-15,0-26 0 16,-2-14 15-16,-5-6 0 16,-4-2 10-16,-3 4-13 15,-6 14 0-15,-9 12-4 16,-2 15-8-16,-5 3-17 16,-2 18-4-16,0 19 16 15,2 5 4-15,4 2-13 16,8-4-101-16,10-10-164 0,28-22-219 15,-5-8-224 1,-1-2-540-16</inkml:trace>
  <inkml:trace contextRef="#ctx0" brushRef="#br0" timeOffset="11419.34">24656 3992 2237 0,'0'0'640'0,"0"0"-528"15,0 0-18-15,0 0-94 0,0 0-232 16,-89 103-678-16</inkml:trace>
  <inkml:trace contextRef="#ctx0" brushRef="#br0" timeOffset="11561.71">23617 4175 2092 0,'0'0'692'0,"0"0"-546"16,160 0 4 0,5 0-150-16,25 0-32 0,-34 0-323 15,-45 0-453-15</inkml:trace>
  <inkml:trace contextRef="#ctx0" brushRef="#br0" timeOffset="12197.68">24760 3896 2155 0,'0'0'699'16,"0"0"-336"-16,0 0-83 16,0 0-131-16,0 0-8 15,-42 170-33-15,35-83-23 16,2 5-10-16,3 4-34 16,0-2-41-16,2-5 0 0,0-5 0 15,0-10 0-15,0-14 0 0,0-11-15 16,0-17-108-16,0-13-116 31,2-11-107-31,5-8-127 0,-2 0 175 0,1-19-376 16,-3-3 17-16,-3-5 381 15,0 3 276-15,0 2 175 16,-5 2 432-16,-2 4-59 16,5 0-78-16,2 2-143 15,0-2-101-15,16 0-70 16,13-4-90-16,6 0-43 0,9-3-14 15,8 2-9-15,-3 2 0 16,0 5-33-16,-2 4 1 16,-7 5 14-16,-2 2 6 15,-3 2 12-15,1-3 0 32,0-1 0-32,-1 1 6 15,-3-4-6-15,-5-2 0 16,-8 0 13-16,-7-6 38 15,-10 1 27-15,-2-6 19 16,-4 1-44-16,-21 0-23 16,-6 6-23-16,-5 6-6 0,-7 8-1 15,3 2-10 1,3 24 1-16,8 15 9 0,10 6 0 16,17 6 11-16,2-1-1 15,19-6-9-15,23-8 11 16,11-14 16-16,10-12 2 15,5-10-9-15,-1-2-20 16,-7-12-1-16,-15-10-27 16,-13-2-45-16,-32-4-66 15,0 4-341-15,-23 5-538 0</inkml:trace>
  <inkml:trace contextRef="#ctx0" brushRef="#br0" timeOffset="13486.98">10316 6493 436 0,'0'0'1582'0,"0"0"-1193"15,0 0-58-15,0 0 54 16,35-134-163-16,-29 91-66 16,-3-1-63-16,-3 0 30 15,0 2-9-15,-13 2-53 16,-14 10-11-16,-9 7-14 15,-6 14-24-15,-7 9-12 0,0 13-21 16,-2 26 12 0,8 11-6-16,12 2 0 0,14 1 14 15,17-12-38-15,0-9 3 16,24-14 12-16,14-15-1 16,6-3 25-16,3-22 23 15,0-19 15-15,-10-3 14 16,-6 0 5-16,-12 6 15 15,-9 10-23-15,-4 10-49 16,-6 12 0-16,0 6 0 16,0 6 0-16,0 26 0 15,0 34 0-15,0 38 0 16,0 41 0-16,0 17 0 0,0-1 0 16,0-13 0-16,-10-20 0 15,-3-24 0-15,-1-25-3 16,1-27-45-16,-3-12 10 15,-1-4-14-15,-1-4 23 16,-2-10 29-16,2-18 0 16,1-6 33-1,-1-36-12-15,-1-40-1 0,4-48 2 16,9-41-16-16,6 9-4 16,0 29 5-16,0 47 11 0,15 34 23 15,10 0-41-15,4-2 0 16,10 2 0-1,9 11 0-15,4 12 0 0,6 13 0 16,3 9 0-16,-1 3 0 16,-4 13 0-16,-7 14 0 15,-9 8-33-15,-13 1-42 16,-12-2-15-16,-11-4 25 16,-4-8 14-16,0-4 33 15,-2-10 18-15,-9-6 0 16,5-2 62-16,-1-6 1 0,7-20-20 15,0-8 17 1,3-10-30-16,20-6-9 0,14-4-21 16,3 1 0-16,4 8 0 15,1 4-11-15,-3 9-1 16,-9 10-72-16,-6 10-76 16,-4 12-116-1,-11 0-536-15,0 4-864 0</inkml:trace>
  <inkml:trace contextRef="#ctx0" brushRef="#br0" timeOffset="14692.46">11479 6236 1785 0,'0'0'632'15,"0"0"-359"-15,0 0-11 16,0 0-73-16,0 0-44 15,0 0-9-15,0 0-8 16,-83-98-91-16,45 126-37 16,-5 12 0-1,6 8-6-15,3 4 6 0,12 2-1 16,15-7-5-16,7-9 6 0,0-12 0 16,19-14 2-16,5-10-1 15,0-2 49 1,3-18 23-16,2-13-11 15,-2-6-23-15,-2-2-6 16,-6 3-3-16,-3 6-9 16,-9 12-4-16,-3 12-17 15,0 6-23-15,1 6-26 16,8 22 24-16,8 6 24 16,8 2-3-16,8-3 4 0,10-11 0 15,2-12-9 1,1-10 9-16,-6-8-9 0,-9-20 9 15,-8-11 11-15,-9-7-2 16,-7-6 18-16,-4-6 34 16,-5-4-26-16,-2 2 4 15,0 6-17-15,0 11-8 16,-2 17 34-16,-5 18 0 16,1 8-48-16,-1 48 0 15,4 51 0-15,3 49 0 0,7 27 0 16,18 1 0-16,3-16 0 15,-7-25 0-15,-5-25 0 16,-12-26 0-16,-4-25 0 16,0-22-71-16,0-5-16 15,-6-10-2-15,-11-9 46 16,-3-13 29-16,1-28 8 16,-6-43-42-16,5-43-34 15,9-50 19-15,11-27 19 16,0 9 13-16,17 39 16 15,1 57 8-15,0 38 7 0,0 24 56 16,2 6 19 0,9 8-6-16,7 8-23 15,1 2-29-15,6 28-4 0,-3 12-13 16,-7 8-6 0,-8 5-79-16,-14 1-77 0,-11-2 28 15,-17-2 16-15,-26-4 25 16,-11-6 57-16,-1-10 20 15,6-8 16-15,13-10 34 16,18-10 14-16,18-2 40 16,10-16-70-16,34-24-18 15,18-16-106-15,16-16-41 16,18-25-13-16,-12 3 87 16,-10-2 73-16,-18 0 39 15,-27 20 127-15,-7-5 34 0,-15 19 23 16,-7 18-25-16,0 18-25 15,0 20-17-15,-5 6-114 16,3 30-42-16,2 42-32 16,0 42 29-16,2 33 3 15,14-11 0-15,-3-27 1 16,-1-41 9-16,-4-30-9 16,1-2 10-16,3-6-11 15,-4-6 0-15,1-16 0 16,1-8 6-16,-2-8 33 0,7-24 3 15,6-12-42-15,5-4 0 16,1-1 0-16,-3 12 0 16,3 12 0-16,-4 19 0 15,1 6 0-15,1 27 0 16,-1 14 0-16,0 12 0 16,1 3-21-16,0-4 4 15,-3-8 8-15,4-10-22 16,1-16-11-16,4-12-9 15,3-6-12-15,6-14 7 16,7-20 1-16,27-38-152 16,-12 8-542-1,1-1-1493-15</inkml:trace>
  <inkml:trace contextRef="#ctx0" brushRef="#br0" timeOffset="15830.26">14330 6378 2282 0,'0'0'753'0,"0"0"-435"0,0 0 62 16,0 0-176-16,0 0-155 16,0 0-49-16,0 0 0 15,-27 127 0-15,27-53 8 16,0-2-7-16,6-10-1 16,13-15 0-1,6-19-18-15,6-14-4 0,2-14-9 16,5-5 31-16,3-22 25 0,-4-16 1 15,3-7 7-15,-4-6 6 16,-3-4-18-16,-2 6 7 16,-8 10-28-16,-7 16 0 15,-5 20 0-15,-5 8-14 16,-2 27-19-16,4 22 33 16,0 9-1-16,3 4 1 15,5-1-11-15,4-11-10 16,0-17 20-16,0-15-14 15,0-14 15-15,-2-4 6 16,3-22 4-16,-2-18 19 16,3-10-7-1,1-10 7-15,2-2-29 0,-4 4 0 16,-2 10 0-16,-7 17 0 0,-2 20 0 16,-3 11 0-16,-1 7-24 15,3 29 2-15,5 11 22 16,5 7 0-16,6-2 0 15,8-4-15 1,5-14-12-16,9-12 11 0,2-16-7 16,0-6 3-16,-2-16 20 15,-7-20 16-15,-5-14 20 16,-8-12 32-16,-6-12-41 16,-4-10-27-16,-5-5 0 15,-6 3 0-15,-2 14 0 0,-1 18 0 31,-3 24 0-31,0 26 0 0,-3 5 0 0,-9 58 0 16,-2 39 0-16,3 4 0 16,6-1 0-16,5-13 0 15,5-26 0-15,20 0 0 16,12-6 0-16,7-21 0 16,8-21 0-1,6-14 0-15,-2-19 0 0,-6-27 0 16,0-30 0-16,-13-36 0 0,-12-42 0 15,-8-15 0 1,-11 6 0-16,-6 39 0 0,0 52 0 16,0 34 0-16,0 26 0 15,-6 12 0-15,0 4 0 16,-3 54 0-16,1 56 0 16,6 47 0-16,2 11 0 15,0-26 0-15,6-45 0 16,5-47 0-16,1-20 0 15,-2-6 0-15,-1-8 0 16,0-10 0-16,-2-10 0 31,0-16 0-31,3-26 0 0,6-14 0 0,2-13 0 0,2-3 0 16,5 3 0-16,-1 14 0 31,0 19 0-31,1 24 0 0,2 12 0 16,6 32 0-1,0 21 0-15,1 10 0 0,-1 8 0 16,-6-1-39-16,-7-6-216 16,-20-6-266-16,0-18-186 15,-14-13-185-15</inkml:trace>
  <inkml:trace contextRef="#ctx0" brushRef="#br0" timeOffset="15988.24">15288 6079 2114 0,'0'0'717'0,"0"0"-352"15,0 0-176-15,123-25-128 16,-43 21-61-16,34-8-22 16,-20 2-252-16,-28-4-504 0</inkml:trace>
  <inkml:trace contextRef="#ctx0" brushRef="#br0" timeOffset="16161.03">14377 5825 2318 0,'0'0'807'0,"0"0"-438"16,0 0-177-16,0 0-113 15,0 0-79-15,0 0-127 16,129 30-558-16,-97-8-848 0</inkml:trace>
  <inkml:trace contextRef="#ctx0" brushRef="#br0" timeOffset="16933.14">17968 6172 2478 0,'0'0'702'0,"0"0"-416"16,0 0-90-16,0 0-113 16,75-104-47-1,-31 104-29-15,3 22-6 0,-3 22-1 16,-6 12 0-16,-9 10 5 15,-11 2-5-15,-9-1 0 16,-7-11-1-16,-2-12 1 16,0-14-33-16,0-14 12 0,0-12 21 15,0-4 39-15,0-8 70 16,0-24-23-16,0-15-34 16,14-11-16-16,3-6-1 15,3 2-35-15,-1 10 0 16,-2 16 0-16,-1 16 0 15,-3 16 0-15,5 4 0 16,4 24 0-16,2 20 0 16,5 12 0-1,-4 11-3-15,-5-2-47 0,-7-4-49 16,-6-9 14-16,-7-16 5 0,0-12 29 16,0-16 48-1,0-8 3 1,4-8 116-16,8-26-14 15,7-16-50-15,8-14-13 16,7-8-21-16,4-1-9 16,2 11 0-16,-2 14-1 15,-5 18-7-15,-4 18-1 16,-2 12-16-16,-5 12 6 16,0 26 10-16,-2 16 13 15,-1 9 5-15,-6 5-6 0,-3-4-12 16,-2-4-38-16,-2-12-103 15,1-12-159-15,13-20-245 16,0-12-188-16,4-4-134 0</inkml:trace>
  <inkml:trace contextRef="#ctx0" brushRef="#br0" timeOffset="17058.75">19417 6236 1901 0,'0'0'788'16,"0"0"-332"-16,0 0-200 15,0 0-99-15,0 0-106 16,0 0-33-16,157-8-18 16,-86 20-190-16,-11-2-521 15,-18 2-506-15</inkml:trace>
  <inkml:trace contextRef="#ctx0" brushRef="#br0" timeOffset="17200.49">19482 6511 1818 0,'0'0'838'0,"0"0"-453"16,0 0-56-16,0 0-128 16,0 0-111-16,156 2-90 0,-29-18-81 15,-16-2-227 1,-8-2-675-16</inkml:trace>
  <inkml:trace contextRef="#ctx0" brushRef="#br0" timeOffset="17624.74">20248 6194 2002 0,'0'0'883'16,"0"0"-257"-16,0 0-291 15,0 0-85-15,-9-120-250 0,45 103 0 16,9 7 0-16,5 10 0 16,4 0 0-16,0 23 0 15,-5 17 0-15,-9 14 0 16,-11 10 0-16,-14 6 0 15,-11 0 0-15,-4-2-27 16,-10-9-45-16,-15-13-8 16,3-12 26-16,2-14 27 15,6-14 27-15,10-6 11 16,4-18 79-16,0-22-20 16,16-14 19-16,13-14-89 15,6-7 0-15,3 1 0 16,2 6 0-16,-2 16 0 0,-4 14 0 15,-3 17 0-15,-2 21 0 16,0 3 0-16,0 31 0 16,2 20 0-16,-5 10 0 15,-1 6 0-15,-5 1-48 16,-7-7-114-16,-1-12-135 16,-8-16-233-16,-2-14-247 15,1-14-525-15</inkml:trace>
  <inkml:trace contextRef="#ctx0" brushRef="#br0" timeOffset="18058.27">21498 5992 2288 0,'0'0'874'0,"0"0"-316"16,0 0-182-16,0 0-376 15,0 0 0-15,0 0 0 16,0 0 0-16,81 5 0 15,-19 26 0-15,11 2 0 16,10 2 0-16,2-7 0 16,-8-4-17-16,-10-10-53 15,-20-8 35-15,-18-2 22 16,-18-4 13-16,-11 0 54 16,0 0 27-16,-9 6-81 15,-22 6 0-15,-14 12 0 0,-13 8 0 16,-9 10 0-16,-6 6 0 15,-3 2 0-15,5 3-27 16,9-5-87-16,10-6-222 16,28-6-213-16,13-12-160 15,11-12-410-15</inkml:trace>
  <inkml:trace contextRef="#ctx0" brushRef="#br0" timeOffset="18231.75">22053 6450 2002 0,'0'0'739'16,"0"0"-403"-16,0 0 143 16,-150 81-268-16,90-35-109 15,-2 4-70-15,-1 4-23 16,1-1-9-16,6-8-164 16,14-9-313-16,15-9-448 15,23-19-1232-15</inkml:trace>
  <inkml:trace contextRef="#ctx0" brushRef="#br0" timeOffset="18663.48">22508 6086 1994 0,'0'0'788'16,"0"0"-317"-16,0 0-107 15,0 0-115-15,0 0-125 16,0 0-77-16,104-102-17 16,-63 85-30-16,3 7 1 15,0 10-1-15,-1 0 0 16,-5 18-1-16,-7 17-5 16,-9 11-4-16,-13 8-23 0,-9 10-20 15,-13 2-22-15,-28 4 21 16,-17 1-10-1,-11-3 32-15,-4-8 16 0,1-8 16 16,13-10 18-16,16-12 70 16,16-12 11-16,19-12-18 15,8-6 5-15,22 0-86 16,31-8 0-16,25-14 0 16,16-2 0-1,6-2 0-15,3 2 0 0,-9 4 0 16,-13 6-95-16,11 0-140 0,-22 4-330 15,-18 4-461-15</inkml:trace>
  <inkml:trace contextRef="#ctx0" brushRef="#br0" timeOffset="18800.08">23871 6467 2529 0,'0'0'607'15,"0"0"-484"-15,0 0-123 16,0 0-3-16,0 0-1541 0</inkml:trace>
  <inkml:trace contextRef="#ctx0" brushRef="#br0" timeOffset="21567.09">3484 7604 1000 0,'0'0'1528'0,"0"0"-1333"16,0 0 108-16,0 0 167 16,0 0-277-16,0 0-77 15,-23-14-82-15,64 14-13 0,41 0 39 16,52 0-19 0,47-8-23-16,17-2-11 0,-13-5-7 15,-44 5 2-15,-53 5-2 16,-34 1-81-1,-21 1-143-15,-15 3-92 0,-26 0-270 16,-26 3-80-16,-22 9-583 0</inkml:trace>
  <inkml:trace contextRef="#ctx0" brushRef="#br0" timeOffset="21761">4132 7618 1624 0,'0'0'706'0,"0"0"-385"0,0 0 250 15,0 0-255-15,0 0-85 16,0 0-89-16,0 0-52 15,-15-8-25-15,13 28-35 16,0 20-30-16,-3 22 0 16,-4 33 0-16,-2 31 0 15,-3 20 0-15,-1-12 0 16,3-29 0-16,8-37-14 16,2-20-133-1,2 10-228-15,4-10-366 16,10-12-91-16</inkml:trace>
  <inkml:trace contextRef="#ctx0" brushRef="#br0" timeOffset="22027.9">4448 8239 1290 0,'0'0'1115'16,"0"0"-747"-16,0 0 134 16,0 0-163-16,0 0-156 15,0 0-129-15,0 0-45 16,-2 28 19-16,21 12-22 15,5 4-4-15,7-5-2 16,7-7 1-16,4-12 2 16,1-12-3-16,-5-8 0 15,-7-12 9-15,-11-22 1 16,-11-12 43-16,-9-11-1 0,-7-2-20 16,-24 0 8-1,-12 11-40-15,-7 18 0 16,-13 18 0-16,-1 12-44 0,-17 54-121 15,19 6-286-15,17 3-511 0</inkml:trace>
  <inkml:trace contextRef="#ctx0" brushRef="#br0" timeOffset="22358.5">6004 7511 2704 0,'0'0'658'16,"0"0"-370"-16,0 0 8 16,0 0-146-16,-27 151-150 15,27 19 0-15,0 33 0 16,0 9 0-16,14-7 0 15,-5-26 0-15,2-15 0 16,-3-20 0-16,0-37 0 16,-6-34 0-16,0-28 0 15,-2-17-96-15,0-14-140 0,0-14-65 16,-23-40-327-16,6-22-260 16,-1-17-687-16</inkml:trace>
  <inkml:trace contextRef="#ctx0" brushRef="#br0" timeOffset="23667.88">5962 8203 469 0,'0'0'1664'16,"0"0"-1110"-16,0 0-169 16,51-116-12-16,-20 104-152 15,8 8-121-15,5 4-65 16,0 4-34-16,-1 20-1 16,-8 8-10-16,-12 6-16 0,-17 4-94 15,-6 4 24 1,-20 0 29-16,-22-2 34 0,-12-3 22 15,3-9 10-15,7-8 1 16,10-10 4-16,18-8 47 16,16-6 24-16,10 0-1 15,36-18-35-15,21-12-26 16,20-12-13-16,8-7-7 16,3-5-20-16,-6-4-27 15,-18-2 33-15,-18 0 21 16,-23 2 5-16,-20 6 11 0,-13 5 1 15,-2 14 31 1,-25 11 10-16,-4 13-29 0,-5 9-29 16,3 14 0-16,2 22-17 15,10 10 11-15,13 7 5 16,8-1 0-16,11-2 1 16,25-10 0-16,12-10 18 15,8-12-6-15,5-12-12 16,-1-6-1-16,-7 0-16 15,-8-14 4-15,-14 2 4 0,-13 4 9 16,-12 6 10 0,-6 2 2-16,0 0-2 0,-6 24-10 15,-10 10 0-15,-1 10-1 16,1 6 0-16,7-1-4 16,9-7 4-16,0-10 1 15,22-10 0-15,14-16-24 16,12-6 9-16,6-14 14 15,2-20 0-15,0-10 1 16,-8-8 11-16,-2-6 10 16,-13 1 23-16,-9 7-11 0,-8 12-5 15,-8 16 13 1,-8 18-2 0,0 4-11-16,0 22-16 0,-8 24-10 15,-5 13-1 1,3 9 10-16,10 0-11 0,0-4-7 0,18-14 7 15,16-12-8-15,1-16 2 16,3-16-13-16,-5-6 18 16,-8-14 1-16,-9-20 8 15,-12-10 8-15,-4-6-5 16,-2-6-5-16,-23-4 7 16,-6 2-5-16,-4 7 4 15,-1 11 16-15,7 12 7 0,9 12-12 16,9 8-23-16,9 8 0 15,2 0 0-15,8 2 0 16,19 10 0-16,11 0 0 16,6-4 0-16,8-6 0 15,-1-2 0-15,-2 0 0 16,-2 0-3-16,-7 0 3 16,-5 0-1-16,-1 0 0 15,-3 16-12-15,-4 12 11 16,-3 10-8-16,-5 6-2 15,-4 2 12-15,-4 1-1 16,-2-7 0-16,-5-8 1 16,1-10-7-16,-3-10 6 0,0-8 1 15,0-4 0-15,4-2 23 16,2-22-10-16,5-10-12 16,5-8 4-1,7-6-5-15,4-1-2 16,2 9 2-16,0 12-12 15,-2 14 11-15,-1 12-13 16,4 2 8-16,6 8 6 16,4 12 1-16,6 0 0 0,4-2-1 0,6-8 0 31,0-7 0-31,-2-3 0 16,-6-13 0-16,-13-13 13 15,-12-8-5-15,-10-4 14 16,-13-4-22-16,-2-4 0 15,-4 2 0-15,-16 3 0 16,-4 9 0-16,-1 14 0 16,0 17 0-16,-1 1 0 15,1 32 0-15,3 16 0 16,6 10 0-16,8 6 0 0,8 0 0 16,0-4 0-16,24-10 0 15,16-11 0-15,12-14-42 16,5-12-162-16,30-13-173 15,-13-10-478-15,-14-12-735 0</inkml:trace>
  <inkml:trace contextRef="#ctx0" brushRef="#br0" timeOffset="23958.56">9630 7734 1092 0,'0'0'1885'15,"0"0"-1323"-15,0 0-298 16,0 0-73-16,0 0-175 0,0 0-16 16,0 0-237-16,68-22-415 15,-57 40-876-15</inkml:trace>
  <inkml:trace contextRef="#ctx0" brushRef="#br0" timeOffset="24101.65">9684 8324 2402 0,'0'0'723'0,"0"0"-537"15,0 0-77-15,0 0-109 16,0 0-161 0,128-79-691-16</inkml:trace>
  <inkml:trace contextRef="#ctx0" brushRef="#br0" timeOffset="24526.47">11743 7686 2160 0,'0'0'660'0,"0"0"-340"0,0 0 159 15,0 0-218-15,0 0-45 16,0 0-216-16,0 0 0 16,8-60 0-16,-11 132 0 15,-2 38 0-15,1 27 0 16,4-7 0-16,0-30 0 16,0-30 0-16,0-26 0 15,6-1 0-15,8-5-156 16,4-10-197-16,22-28-235 15,-4-24-197-15,-1-14-369 0</inkml:trace>
  <inkml:trace contextRef="#ctx0" brushRef="#br0" timeOffset="24825.59">12229 7700 1128 0,'0'0'812'16,"0"0"-238"-16,0 0 12 16,0 0-99-16,0 0-250 15,0 0-130-15,0 0-56 16,-69 40 7-16,18 28-2 15,-7 2-56-15,-2-1 0 16,-5-9 0-16,1-8 0 16,-1-12-12-16,11-14-26 0,10-12 8 15,15-12 15 1,13-2 15-16,16-8 5 0,0-14-5 16,16-4-5-16,15 4 5 15,7 6 0-15,2 10 1 16,5 6 8-16,-1 12-9 15,5 20 2-15,5 12-2 16,-1 6-7-16,5 2 6 16,2-4-8-16,0-3-65 15,1-9-140-15,7-8-239 16,-12-12-341-16,-15-10-177 0</inkml:trace>
  <inkml:trace contextRef="#ctx0" brushRef="#br0" timeOffset="25329.05">12441 8274 1620 0,'0'0'700'0,"0"0"-157"0,0 0-50 16,0 0-181-16,-29-109-80 16,29 91-95-16,-2 8-78 15,2 4-59-15,0 6 0 16,0 0 0-16,18 22 0 16,2 14 0-16,2 13 0 15,-2 9 0-15,-2 4 0 16,-6 0-50-16,-6-6-70 0,0-10-6 15,-3-14 44-15,-1-12 53 16,2-16 29-16,3-4 14 16,6-22 94-16,5-18-53 15,2-8 14-15,5-6-15 16,-5 4-7-16,0 6 13 16,-4 12-60-16,-5 11 0 15,-3 14 0-15,2 7 0 16,1 5 0-16,-3 23 0 15,2 11 0-15,-4 5 0 16,-1 2 0-16,-1-6-56 16,-2-8-19-16,2-12 9 15,4-12 33-15,3-8 33 16,2-12 6-16,7-20 27 0,2-12 6 16,7-7 8-16,1 1-7 15,-1 5-11-15,-4 10 7 16,-2 11-36-16,-3 16 0 15,-7 8 0-15,1 14 0 16,-5 22 0-16,-3 15 0 16,-1 5 0-16,1 4-8 15,8 12-181-15,-1-14-373 16,3-16-585-16</inkml:trace>
  <inkml:trace contextRef="#ctx0" brushRef="#br0" timeOffset="25501.96">13382 8542 1655 0,'0'0'966'0,"0"0"-502"16,0 0-209-16,0 0 34 15,0 0-85-15,-29 125-90 16,15-77-73-16,-1 0-41 16,1-6-11-16,5-4-284 15,3-12-481-15,6-14-563 0</inkml:trace>
  <inkml:trace contextRef="#ctx0" brushRef="#br0" timeOffset="25855.36">13584 8310 1962 0,'0'0'766'0,"0"0"-264"16,0 0-132-16,0 0-110 15,0 0-110-15,0 0-64 16,135-97-86-16,-106 126 0 15,-2 8 0-15,-2 13 0 16,-7 3 0-16,-7 1 0 16,-9-4 0-16,-2-8-53 0,0-10-44 15,-6-12 10 1,-3-14 40-16,2-6 47 0,2-10 5 16,5-20 10-16,0-12 42 15,5-8-3 1,17-3 4-16,7-1-5 15,2 8-11-15,3 8-42 16,-5 17 0-16,0 12 0 16,-4 9 0-16,-6 20 0 15,-1 20 0-15,-7 13 0 16,-4 5 0-16,-7 2 0 16,0-2-95-16,0 6-194 15,0-15-274-15,0-17-433 0</inkml:trace>
  <inkml:trace contextRef="#ctx0" brushRef="#br0" timeOffset="26360.53">15119 8061 1255 0,'0'0'1119'16,"0"0"-420"-16,0 0-243 15,0 0-161-15,0 0-116 16,0 0-119-16,0 0-48 16,5 40-7-16,-5 10-4 15,0 10-2-15,2 0 1 16,2-6-45-16,6-9-25 15,5-14-7-15,5-14 29 16,7-13 27-16,6-4 21 16,3-21 7-16,6-15 5 0,3-5 36 15,5-9 15 1,2 1-14-16,0 3 5 0,-4 10-10 16,-3 12-44-16,-3 14 0 15,-6 10 0-15,-3 10 0 16,-6 26 0-16,-2 10 0 15,-10 9 0-15,-6-1 0 16,-9 0 0-16,0-8-86 16,-6-8-83-16,-19-10-29 15,-8-12 4-15,-8-14-53 0,-28-14-73 16,9-18-209-16,4-10-671 16</inkml:trace>
  <inkml:trace contextRef="#ctx0" brushRef="#br0" timeOffset="26501.6">15231 7565 2730 0,'0'0'781'16,"0"0"-533"-16,0 0-80 16,0 0-168-16,0 0-45 0,0 0-604 15,0 0-1178-15</inkml:trace>
  <inkml:trace contextRef="#ctx0" brushRef="#br0" timeOffset="26926.44">17320 7758 1894 0,'0'0'729'0,"0"0"-365"16,0 0 118-16,12-126-169 15,-12 114 1-15,0 12-314 16,0 2 0-16,0 48 0 0,-4 46 0 16,-10 39 0-16,3 19 0 15,2-6 0-15,6-33 0 16,3-37 0-16,0-24 0 15,5-14 0 1,27-12-254-16,-3-10-347 0,0-14-428 0</inkml:trace>
  <inkml:trace contextRef="#ctx0" brushRef="#br0" timeOffset="28266.77">17652 7674 1053 0,'0'0'1203'0,"0"0"-506"16,0 0-177-16,16-106-187 0,-16 112-170 15,0 58-104-15,3 46 9 16,-1 45-68-16,4 9 0 16,1-10 0-16,-1-37 0 15,2-41 0-15,-8-24 0 16,0-16 0-16,0-2-104 16,0-8-221-16,-14-12-184 15,-13-14-44-15,-9-20-22 16,-6-26 190-16,-7-18 98 15,-4-8 103-15,-3-2 184 16,-2 5 64-16,4 15 432 16,6 14-11-16,9 14 42 0,13 12-71 15,10 6-194 1,12 8-67-16,4 0-87 0,17 0-61 16,28 4 47-16,37 4-43 15,46-4-51-15,39-4-13 16,11 0-103-16,-26-6-73 15,-44-2-73-15,-43 2-296 16,-16 2-7-16,1 0 233 16,-8 0 128-16,-7-2 204 15,-14 0 142-15,-13 0 219 0,-6-2 18 16,-2 0-24-16,0 0-87 16,0 0-39-16,-6 2-72 15,-10 2-50-15,-8 4-56 16,-9 0-21-16,-10 22-11 15,-3 14-7 1,-4 12 15-16,10 8-17 0,11 4-9 16,15-6-1-16,14-5 0 15,5-11 11-15,29-13 8 16,8-14 1-16,4-11 2 16,-3-4-7-16,-5-24-6 0,-7-9 33 15,-10-5 12 1,-9 1-18-16,-5 1-36 0,-7 5 0 15,0 11 0-15,0 12 0 16,0 12 0-16,0 2 0 16,0 26 0-16,0 13 0 15,0 2 0-15,0 4 0 16,16-6 0-16,7-6 0 31,2-13-9-31,4-14-8 16,3-8 2-16,-1-4 15 15,3-25 3-15,-3-7-1 0,3-8 14 16,-1-3 4 0,0-4-20-16,-1 3 0 0,-3 8 0 15,-5 10 0-15,-4 16 0 16,-6 14 0-16,-6 0 0 16,-3 30 0-16,-5 14 0 15,0 12 0-15,0 6 0 0,0-3 0 16,0-7 0-16,0-12-26 15,2-14 17-15,8-16 1 16,9-10 8-16,3-6 18 16,7-26-6-16,5-10 1 15,1-8-13-15,7-5 0 0,-1-1 0 16,-3 8 0-16,-7 8 0 16,-7 14 0-16,-11 14 0 15,-4 12 0-15,-4 8 0 16,-5 26 0-16,0 10 0 15,0 10 0 1,0 3 0-16,2-3 0 0,5-10 0 16,6-10 0-16,3-12 0 15,7-14-8-15,-2-8 8 16,8-6 0-16,2-20 8 0,5-10-8 16,2-7 0-16,0-2 0 15,0-1 0-15,-3 3 0 16,-8 11 0-16,-9 12 0 15,-9 12 0-15,-9 8 0 16,0 12 0-16,0 22 0 16,-2 8 0-16,-7 6 0 15,2 1 0-15,7-5 0 16,0-8 0-16,9-12-27 16,15-12-26-1,7-12 16-15,6-2 14 0,0-24 17 0,1-8 6 16,0-8 2-16,-3-9 8 15,2 1 13-15,-8 2 4 16,-6 8 18-16,-7 14-6 16,-7 16-39-1,-9 10 0-15,0 10 0 0,0 26 0 16,-6 10 0-16,-3 8 0 16,7 0 0-1,2-5 0-15,0-9 0 16,13-16-102-16,22-24-224 15,-4-2-330-15,-2-26-369 0</inkml:trace>
  <inkml:trace contextRef="#ctx0" brushRef="#br0" timeOffset="28400.96">19983 7636 2359 0,'0'0'617'0,"0"0"-375"15,0 0-133-15,0 0-109 0,0 0-468 0</inkml:trace>
  <inkml:trace contextRef="#ctx0" brushRef="#br0" timeOffset="29126.49">20502 8570 992 0,'0'0'928'16,"0"0"-559"-16,0 0-37 15,0 0-23-15,0 0-83 16,103-114-85-16,-66 78-20 0,6-8 1 16,-1-10-25-1,5-8-19-15,6-25-18 0,-8 1 0 16,-3-4-1-16,-8-3-10 15,-18 21 10-15,-6 2 1 16,-10 18-26-16,0 20-34 16,-2 18 0-1,-18 14 0-15,-7 18 0 0,-4 30 0 16,-5 32 0-16,7 2 0 16,6 11 0-16,9 1 0 0,9-14 0 15,5 8 0 1,0-10 0-16,27-11 0 0,11-13 0 15,13-16 0-15,10-18-38 16,3-16-29-16,5-4-16 16,-4-28 19-16,-7-20 13 15,-5-16 24-15,0-30 16 16,-1-35 11-16,-3-26 0 16,-9 14 13-16,-15 30-13 15,-15 43 21-15,-7 36 33 16,-3 9 42-16,0 10 61 0,0 8-157 15,0 10 0 1,-7 51 0-16,-8 38 0 0,-1 31 0 16,5-1 0-16,4-24 0 15,7-30 0-15,0-20 0 16,0 4 0-16,14 0 0 16,10 0 0-16,7-17-152 15,22-25-306-15,-6-10-389 16,-5-2-603-16</inkml:trace>
  <inkml:trace contextRef="#ctx0" brushRef="#br0" timeOffset="30062.18">21317 7985 1765 0,'0'0'649'0,"0"0"-390"16,0 0 202-16,135 0-343 15,-62-2-67-15,10-4-51 16,-2-4-78-16,0-3-115 16,-10 4-46-1,-11-4 87-15,-12 6 73 0,-15-1 76 16,-16 4 3-16,-9 1 137 0,-8 3 129 16,0 0-66-1,-12 17-119-15,-11 9 34 0,0 10 23 16,-2 6-40-16,7 4-46 15,7 0-20 1,11 0-10-16,0-8-8 0,13-6-5 16,18-8 15-16,8-12-9 15,3-9-6-15,-1-3-2 16,-4-7 1-16,-11-17-7 16,-8-6 17-16,-14-6-16 15,-4-2-2-15,0-4-7 16,-22 4-22-16,-4 1 8 15,-3 6 3-15,0 4 8 0,6 9 10 16,9 4 0-16,8 5 57 16,6-1 38-16,2 0-10 15,23-1-19-15,10 1-45 16,10 2-6-16,4 7 8 16,2 1-11-1,-1 0-12-15,-4 18 0 16,-4 8 0-16,-5 7 0 0,-8 10 0 15,-8 3 0-15,-5 0 0 16,-9 0 0-16,-5-8-20 16,-2-8-28-16,0-10 17 0,0-5 13 15,0-11 1 1,0-4 16-16,0 0 1 0,0-19 12 31,6-11-6-31,13-10-5 0,5-6 5 16,5-4 1-16,5 1-7 15,-1 6 0-15,-4 10 5 16,-2 14 5-16,-6 13 1 16,-2 6-11-16,-6 18-1 15,-6 18 1-15,-3 11-6 16,-1 6 0-16,-3-1 5 16,2-2-11-16,2-10-57 0,5-8-15 15,7-11 27-15,3-14 26 16,6-7 17-16,4-3 14 15,2-26 12-15,5-5-4 16,0-10-1-16,0-8 8 16,1 0 9-16,-3 0 9 15,-8 9-7-15,-8 16 11 16,-9 14 11-16,-9 13-34 16,0 17-14-16,-6 20-6 15,-10 14 6-15,5 7 1 16,9-2-1-16,2-6-10 15,6-6-125-15,23-11-114 0,29-22-79 16,-9-11-306-16,-4 0-413 16</inkml:trace>
  <inkml:trace contextRef="#ctx0" brushRef="#br0" timeOffset="30193.44">23296 7565 2018 0,'0'0'253'16,"0"0"-205"-16,0 0-48 0,31 121-21 16,-6-75-821-16</inkml:trace>
  <inkml:trace contextRef="#ctx0" brushRef="#br0" timeOffset="31022.25">23817 8185 1257 0,'0'0'552'0,"0"0"-283"15,0 0 1-15,0 0-2 16,52-122-13-16,-52 92-89 16,0 2-23-16,-21 6-27 0,-12 7-12 15,-13 15-39-15,-10 0-50 16,-6 31-6-16,-1 13 0 15,7 8-3-15,12 0-5 16,17 2-1-16,15-8 0 16,12-5-1-16,14-11-10 15,22-12-16-15,8-12-21 16,3-6 15-16,-3-2 21 16,-3-23 12-16,-10-7 0 15,-9-4 8-15,-4-2 16 16,-7-2 11-16,-4 4 7 0,-4 6-5 15,-1 12 10-15,-2 10-16 16,0 8-31-16,0 2-22 16,0 22 13-16,0 8 9 15,0 6 0-15,0-2 0 16,0-3 0-16,13-5-5 16,9-13-27-16,5-7 14 15,4-8 18-15,0 0 0 16,-1-22 15-16,1-7 0 15,-4-8 21-15,2 1 11 16,-6-4 13-16,2 4 4 16,-2 6-8-16,-8 6 19 0,1 11-15 15,-5 12-24-15,-5 1-29 16,4 20-7-16,-4 14-2 16,1 10-7-16,-3 4-1 15,-2-2 4-15,1-3-17 16,1-10-37-16,-1-11 17 15,1-9 13-15,2-12 30 16,3-1 6-16,5-14 9 16,3-13-14-1,6-12 8-15,4-5 11 0,2-2 8 16,4-2 8-16,0 4-4 0,-1 8-10 16,-3 12-1-16,-7 14-15 15,-5 10-6-15,-1 6-1 16,-7 22-5-16,0 12 5 15,-2 4-7-15,-3 2 7 16,1-6-15-16,-1-6-56 16,3-9 21-16,-3-11 18 15,1-10 28-15,4-4 5 16,6 0 19-16,5-11-19 16,5-7-15-16,6-6 1 15,3 0 13-15,3 0-11 16,1 4-25-1,0 8-52-15,11 10-118 0,-8 2-424 0,-6 0-974 16</inkml:trace>
  <inkml:trace contextRef="#ctx0" brushRef="#br0" timeOffset="31196.06">25335 8161 2138 0,'0'0'841'0,"0"0"-518"16,0 0-323-16,0 0-103 0,0 0-758 0</inkml:trace>
  <inkml:trace contextRef="#ctx0" brushRef="#br0" timeOffset="32526.59">11784 9115 1068 0,'0'0'595'0,"0"0"-326"16,0 0 32-1,0 0-51-15,0 0-34 0,0 0-94 16,0 0-35-16,-12 0 10 16,12 0 14-16,0 0-9 15,-2 0-20-15,2 0-13 16,0 3-9-16,0-2-18 16,9 2 22-16,22-3 16 15,25 0 7-15,45 0-5 16,70-3-28-16,90-19-37 15,64-6-10-15,43 1-5 16,10 0-1-16,-21 5 11 16,-27 6-11-16,-45 0 6 0,-56 4-7 15,-73 0-10 1,-59 6 10-16,-45 0 1 0,-27 4 0 16,-7 0 5-16,-5 0-5 15,3 0 5-15,-1 0-6 16,14 2-105-16,56-4-159 15,-3 2-372-15,5-4-629 0</inkml:trace>
  <inkml:trace contextRef="#ctx0" brushRef="#br0" timeOffset="32825.31">17445 8967 978 0,'0'0'0'15,"0"0"-267"-15</inkml:trace>
  <inkml:trace contextRef="#ctx0" brushRef="#br0" timeOffset="33455.55">16964 8923 811 0,'0'0'347'0,"0"0"-101"16,0 0 66-16,-136-2-17 0,107 0 60 16,7-2-26-1,6 0 21-15,12 0-72 0,4 2-34 16,4-2-106-16,32 0-75 16,24 0 35-16,43-2-13 15,51 0-31-15,68 0-24 16,36 4 9-16,19 0-17 15,3 2-22-15,-6 0 0 16,12 0 0-16,14 6 0 16,1 4 0-16,-2 2 0 15,-14 0 0-15,-13 0 0 16,-18-2 0-16,-18-2 0 16,-17 0 0-16,-17-2 0 0,-8-2 0 15,-9 0 0-15,0-4 0 16,0 0 0-16,2 2 0 15,-2 2 0-15,-4 2 0 16,-8 7 0-16,-5-2 0 16,-10 3 0-16,-7 1 0 15,-4-5 0-15,-5-2 0 16,-1-3 0-16,-5 0 0 16,-5-1 0-16,-3-3 0 15,-9 3 0-15,-16-4 0 0,-20 0 0 16,-16 0 0-16,-5 0 0 15,11 0 0-15,8 0 0 16,8-4 0-16,-7-1 0 16,-1 0 0-16,-6 1 0 15,-1 3 0-15,-1 1 0 16,0 0 0-16,-1 0 0 16,-1 0 0-16,-2 0 0 15,-4 0 0-15,-7 4 0 16,-9-1 0-16,-9 1 0 15,-7 0 0-15,-6-1 0 16,0-3 0-16,2 1 0 0,2-1 0 16,2 0 0-16,3 0 0 15,3 0-47-15,0 0-61 16,26-23-171-16,-11 0-367 16,-4-4-781-16</inkml:trace>
  <inkml:trace contextRef="#ctx0" brushRef="#br0" timeOffset="33628.25">26377 8949 2152 0,'0'0'689'0,"0"0"-527"15,0 0-80-15,0 0-82 16,0 0-627-16</inkml:trace>
  <inkml:trace contextRef="#ctx0" brushRef="#br0" timeOffset="41295.11">2564 11241 1832 0,'0'0'592'0,"0"0"-476"15,0 0 350-15,0 0-171 16,0 0-41-16,0 0-98 0,-69-20 6 15,67 20-36 1,2 0-29-16,0 0-97 0,0 0 0 16,2 0 0-16,31 0 0 15,44-2 0-15,54-4 0 16,47 0 0-16,14 0 0 16,-30 2 0-16,-48 4 0 15,-50 0 0-15,-22 0 0 16,-3 0 0-16,-13 0 0 15,-10 0-14-15,-16 0-23 16,-6 0-17-16,-35 4-150 16,-12 10-123-16,-12 6-225 15,-2 2-80-15,2 0-92 0,9-4-171 16,10-4 895-16,8-7 384 16,9-7 212-16,7 0-235 15,4-4 148-15,5-14-146 16,2-3-36-16,3-1-81 15,4-2-39-15,2 2-20 16,2 6-77-16,-2 2-5 16,2 8-61-16,-2 4-44 15,0 2 0-15,-1 0 0 16,-1 24 0-16,-6 32 0 16,-3 42 0-16,-5 41 0 0,3 17 0 15,7-4 0 1,3-29 0-16,5-39 0 0,0-21 0 15,0-12-78-15,0 16-207 16,0-9-280-16,0-14-428 0</inkml:trace>
  <inkml:trace contextRef="#ctx0" brushRef="#br0" timeOffset="42201.54">3373 11801 2129 0,'0'0'761'0,"0"0"-468"0,0 0 190 16,0 0-248-16,0 0-118 15,0 0-63-15,0 0-30 16,5-83-24-16,32 79 0 16,9 2 0-16,6 2 0 15,0 14 0-15,-6 21 0 16,-3 11 0-16,-12 12 0 15,-16 6-14-15,-11 4 14 16,-4-1-11-16,-10-9-11 16,-15-8 5-16,2-14-1 15,4-14 17-15,3-14-8 16,7-8 9-16,7-10 7 0,2-27-7 16,0-10-10-1,23-11 9-15,10-5-6 0,5 5 7 16,1 8 1-16,-1 12-1 15,1 16-1-15,-6 14 0 16,-4 8 1-16,-2 6-1 16,-3 22 1-16,-4 6 0 15,-2 4 0-15,0 0-7 16,-2-4 7-16,1-8-6 16,3-4 5-16,5-9-1 15,6-10-23-15,3-3 10 16,3-2 3-16,3-20-2 15,-1-6 7-15,-4-4 7 16,-4-4 1-16,-6-2 18 16,-3 4 5-16,-4 2 8 15,-7 8 2-15,-3 6 1 16,-2 7 14-16,-6 6-49 16,0 5 0-16,0 0 0 15,0 0 0-15,0 0 0 0,0 5 0 16,0 16 0-16,-6 13 0 15,2 14 0-15,2 12 0 16,0 14 0-16,2 21 0 16,0 25 0-16,0 24 0 15,0 7 0-15,8-13 0 16,0-28 0-16,-4-30 0 16,-4-17 0-16,0-5 0 15,0 10 0-15,-6 4 0 16,-17 2 0-16,-8-7 0 15,-7-15 0-15,-5-14 0 16,1-14 0-16,0-22 0 0,2-2 0 16,4-40 0-16,5-36 0 15,16-45 0-15,15-45 0 16,17-17 0-16,35 9 0 16,8 41 0-16,-2 51 0 15,-8 32 0-15,2 18 0 16,2 6 0-16,2 6 0 15,-4 4 0-15,-16 16-33 16,-14 0-68-16,-15 12-82 16,-7 26-103-16,-11-6-339 15,-5-6-487-15</inkml:trace>
  <inkml:trace contextRef="#ctx0" brushRef="#br0" timeOffset="44791.07">5264 11767 818 0,'0'0'1694'0,"0"0"-1443"16,0 0 31-16,0 0 261 15,0 0-340-15,0 0-95 16,0 0-79-16,-10 0-28 16,-2 42 4-16,10 2-5 15,2-4-31-15,4-8-14 16,25-12 4-16,9-10 29 16,7-10 12-16,1-10 1 15,4-24 37-15,-3-14 29 16,-5-4-10-16,-5-5 26 15,-5 10-38-15,-10 11-45 16,-7 13 0-16,-7 17 0 16,-2 6 0-16,1 43 0 0,3 51 0 15,4 48 0-15,1 28 0 16,-1 11 0-16,-3-7 0 16,-4-19 0-16,0-11 0 15,-5-28 0-15,-2-31 0 16,0-27 0-16,0-16 0 15,-18-2 0-15,-7-8 0 16,-10-12 0-16,-7-20 0 16,-5-14 0-16,-9-50 0 0,3-46 0 15,14-44 0 1,24-17 0-16,15 7 0 0,36 21 0 16,11 45 0-1,4 24 0-15,-2 24 0 0,7 11 0 16,11 3 0-16,10 4 0 15,8 8 0-15,-2 14 0 16,-10 10 0-16,-11 6 0 16,-12 20 0-16,-17 6 0 15,-8 2 0-15,-12 0 0 16,-9-3 0-16,-2-3 0 0,-2-6 0 16,0-8 0-16,2-5 0 15,4-6 0-15,2-3 0 16,5 0 0-16,10-16 0 15,1-11 0-15,3-9 0 16,-7-6 0-16,-9-6 0 16,-11 0 0-16,0-2 0 15,-18 8 0-15,-13 8 0 16,-9 14 0-16,-3 12 0 16,3 8 0-16,7 4 0 0,11 18 0 15,15 6 0-15,7 0 0 16,23 0 0-16,27-8 0 15,16-10 0 1,9-10 0-16,6 0 0 0,-10-12 0 16,-9-12 0-16,-18-2 0 15,-13 4 0-15,-15 6 0 16,-7 8 0-16,-9 6 0 16,0 2 0-16,0 18 0 15,0 18 0-15,0 14 0 16,0 4 0-16,0 0 0 0,0-4 0 15,14-11 0-15,10-13 0 16,5-12 0-16,2-12-12 16,2-2 11-16,1-20 1 15,0-15 0-15,-3-6 13 16,0-8-13-16,-2-1 0 31,-5 4 0-31,-6 12 0 0,-7 10 0 0,-4 14 0 16,-2 10 0-16,-3 6 0 15,2 24 0-15,3 10 0 16,1 8 0-16,6 1 0 16,-1-5 0-16,3-8 0 0,1-10-17 15,4-12-16 1,1-12 5-16,1-2 21 0,1-13 6 16,0-16 2-16,3-7-1 15,2-4 20-15,0-3 10 16,0 7 5-16,-2 6-35 15,-5 8 0-15,0 12 0 16,3 10 0-16,0 0 0 31,2 26 0-31,2 10 0 16,-3 8 0-16,-4 5 0 16,-6-4 0-16,-7-2 0 0,-7-9-33 15,-2-10-54-15,0-10 16 16,-2-10 55-16,-7-4 16 15,0-6 10-15,6-20 38 16,3-11 9-16,0-8-39 16,25-5-7-16,15-7-11 15,9 1 2-15,12 2 11 16,7 6-12-16,7 4 1 16,0 8-2-16,-4 6-3 15,-11 7-6-15,-13 5-8 16,-18 6 17-16,-14 5 0 0,-15 0 6 15,0 3-6 1,-13 4-13-16,-13 0-26 0,-6 0 19 16,-3 16 7-16,2 12 2 15,1 13 11-15,10 3 0 16,11 4 17-16,11 2 4 16,0-2-3-16,31-2 1 15,13-8-17-15,10-6 5 0,-1-8-1 16,-4-6-4-16,-13-5-2 15,-18-5 0-15,-16-4-2 16,-2-4 1-16,-31 0 1 16,-16 0-6-16,-6 0 6 15,-1 0-6-15,9 0 5 16,14-3-11-16,16-1 3 0,15-1 8 16,4-5-20-16,32-3 0 15,13-5 21-15,13-1 0 16,12-6 0-16,2-1 1 15,1-4-1-15,2-2 0 16,-6-2-8-16,-9-2 8 16,-8-4 1-16,-12 2 0 15,-11 0-1 1,-16 4 11-16,-13 6-10 0,-4 7 19 0,-6 11 1 16,-21 10-11-1,-9 0-8-15,-6 32-1 0,2 17-1 16,2 9 24-16,9 10-6 15,14 0 7 1,9-6-13-16,6-7-12 0,17-13 9 16,22-15-9-16,17-17-22 15,11-10-22-15,7-11-56 16,6-29-41-16,0-15-36 16,3-27 28-16,-1-28 65 15,-10-27 17-15,-19-7 36 16,-22 24 29-16,-22 27 2 15,-9 35 58-15,0 10 38 0,0 2 50 16,0 4 5 0,-9 6-22-16,2 18-13 0,1 14-44 15,1 4-44-15,1 24-17 16,-1 22 2-16,1 16-13 16,-1 14 0-1,5 11 0-15,0 5 0 0,0 0 0 16,25-3 0-16,10-13-38 15,15-14-121-15,10-20-70 16,9-22 13-16,2-20 69 0,0-14 24 16,-6-31 38-1,-8-31 53-15,-11-34 32 16,-13-28 56-16,-15 4 25 0,-11 25 22 16,-7 35 30-16,0 30 41 15,-3 2 23-15,-6 8-32 16,2 9-45-16,1 25-120 15,2 11 0-15,-1 55 0 16,3 42 0-16,0 45 0 16,2 19 0-1,0 0 0-15,0-13 0 0,-8-21 0 16,-2-7 0-16,-3-9 0 16,-3-4 0-16,5-18 0 0,1-19 0 15,6-21 0 1,2-12 0-16,2 0 0 0,0-4 0 15,0-5-53 1,16-24-49-16,8-15-1 0,10-10 50 16,4-32 2-16,4-14 24 15,-5-14-15-15,-8-10 9 16,-13-5 26-16,-16 3 7 16,-4 4 19-16,-37 8 47 15,-14 14-15-15,-9 11 14 16,-2 13-11-16,9 13-2 15,14 4-1-15,21 8-25 16,22-2-4-16,5 1 13 0,41-4-34 16,23-8 15-16,14-10-16 15,6-4-25-15,-4-4 13 16,-8 2-9-16,-14 4 6 16,-16 10 13-1,-18 10 4 1,-14 6-4-16,-10 6 1 15,-5 0-22-15,0 16-58 16,0 16-139-16,0-4-401 0,11-6-648 16</inkml:trace>
  <inkml:trace contextRef="#ctx0" brushRef="#br0" timeOffset="44933.28">10830 11885 1345 0,'0'0'1634'16,"0"0"-1081"-16,0 0-448 16,0 0-60-16,0 0-45 15,0 0-536-15,0 0-1413 0</inkml:trace>
  <inkml:trace contextRef="#ctx0" brushRef="#br0" timeOffset="45532">2042 13084 2684 0,'0'0'454'0,"0"0"-397"0,0 0 254 16,0 0-35-16,0 0-109 16,0 0-88-16,0 0-44 15,116-22-16-15,25 8-5 16,75-4-14-16,51-2 0 16,43-2 0-16,36 2 0 15,24-2 0-15,54-1 0 16,49 4 0-16,39-3 0 15,26 1 0-15,-2 1 0 16,-6-2 0-16,-13-1 0 16,-31-4 0-16,-31-1 0 15,-37-4 0-15,-46 0 0 0,-48 4 0 16,-56 6 0-16,-64 4 0 16,-70 8-59-16,-56 4-10 15,-41 2 68-15,-37 4-57 16,-25 2-322-16,-110 30-107 15,6 0-189-15,-22 2-203 0</inkml:trace>
  <inkml:trace contextRef="#ctx0" brushRef="#br0" timeOffset="46058.65">2399 13377 2431 0,'0'0'308'0,"0"0"-184"15,0 0 172-15,0 0-43 16,0 0-71-16,0 0-83 16,0 0-45-16,54-16-20 15,-3 12-4-15,44-4-4 16,59-7-7-16,74 0-2 16,50-6-2-16,36-1 10 15,27-1-10-15,12-1 8 16,29-2-8-16,32-5-14 15,17-1 24-15,4 0-25 16,-13 0 0-16,-11-4 7 16,-17 0-7-16,-19-4-9 15,-24 2 9-15,-25 3 6 16,-21 3-6-16,-27 9 12 0,-23 2-12 16,-26 7 34-16,-24 9-34 15,-16 5-28-15,-31 0 26 16,-39 0 1-16,-42 7 0 15,-23 8-50-15,4 3 5 16,0 4 44-16,2 3-46 16,-8 0-132-16,8-5-127 15,-12-8-404-15,-8-12-1051 0</inkml:trace>
  <inkml:trace contextRef="#ctx0" brushRef="#br0" timeOffset="46232.24">11535 12990 3565 0,'0'0'531'0,"0"0"-531"16,0 0-109-16,0 0-562 16,0 0-555-16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02:18.3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22919 13507 738 0,'0'0'331'15,"0"0"-76"1,0 0-36-16,0 0-50 0,0 0 20 0,0 0-28 15,-6 0-21-15,6 0-13 16,0 0-19-16,0 0 2 0,0 0 26 16,0 0-34-16,0 0-13 31,0 0-30-31,0 0-30 0,-2 0-2 0,2 0 1 31,-2 0 17-31,-1 0 6 0,1 0-20 0,-2 0-13 16,-1 0 5-16,-4 0-17 15,0 2-1-15,-2 8-5 16,0 2 0-16,0 3-2 16,5-2 2-1,3-1-1-15,3-4 1 0,0 0-1 16,0-6 0-16,5-2 1 16,12 0 0-16,1 0 12 15,0-16-12-15,-2-2 1 16,-3-2 8-16,-4 2-8 0,-7 0 8 15,-2 2 22 1,0 6 17-16,0 2 27 0,-7 4-35 16,-6 4-1-16,-3 0-13 15,1 0-25-15,4 10 6 16,-1 4-7-16,6 2 1 16,4-2-2-16,2-2-7 15,0-2 7-15,4-1 1 16,14-6-2-16,-1-3 2 15,6 0-24-15,-3 0 24 16,-2-14 0-16,-2-2 0 0,-8-2 0 16,-1-4 8-16,-5 2-8 15,-2 2 12-15,0 4 21 16,-4 4 2-16,-9 6 10 16,-3 4-14-1,-2 0-17-15,2 10-5 0,3 8-9 16,4 4 5-16,4-2-5 15,5 0 0-15,0-4-1 16,0-4-7-16,10-2 7 16,3-5-24-16,0-4-8 15,1-1 15-15,-1 0 4 16,-4-8 13-16,-2-8 0 16,-5-2 1-16,-2-2 0 0,0 0 1 15,0 6 0 1,-9 4 11-16,-5 10 9 0,2 0 21 15,-5 12-23-15,4 16-19 16,2 6-1-16,4 0 1 16,5 0 0-1,2-3 0 1,0-9 0-16,11-4 0 16,7-10 0-16,7-8 0 15,2 0 0-15,2-12 0 16,-6-15 0-16,0-5 9 0,-9-2-9 15,-10 0 6 1,-4 2 3-16,0 6-9 0,-12 8 21 16,-7 10 31-16,-3 8-10 15,-5 0-18-15,2 24-16 16,6 4-7-16,0 4 2 16,11-2-3-16,5-6-6 15,3-4 6-15,0-6 0 16,13-10 0-16,10-4 0 15,4 0 6-15,-2-11-6 16,-4-14 0-16,-3-1-6 16,-7-4 5-16,-7 2 1 15,-4 0 1-15,0 8 0 0,0 6 13 16,-12 12 2 0,-7 2-5-16,0 6-10 0,-2 16-1 15,6 4 0-15,1 2 6 16,10-6-6-16,4-2 0 15,0-4 0-15,0-5-7 16,9-7 6-16,5-4 2 16,1 0 0-16,1-4 11 15,-5-14-11-15,-5-5 6 16,-4-3 0-16,-2-2-6 16,0 0 4-16,-10 4-5 15,-11 8 0-15,2 10 9 16,-4 6-1-16,3 2 4 0,5 20-12 15,3 4 0-15,5 2 0 16,7-2-6-16,0-4 6 16,0-4 0-16,5-6 0 15,9-8 1-15,1-4-1 16,3 0-8-16,2-4 8 16,-5-18 0-16,-1-2 0 15,-9-6 6-15,-5 0-6 16,0 0 6-16,-5 6 0 15,-13 10-6-15,-2 10 1 0,-2 4 9 16,2 16-10 0,2 16 0-16,2 6-1 0,10 0 1 15,4-2 0-15,2-8-8 16,0-6 6-16,8-8 2 16,12-10-24-16,0-4 18 15,1 0-1-15,-4-15 7 16,-1-7 6-16,-7-5-6 15,-7 1 6-15,-2 0-6 16,-2 8 0-16,-21 10 0 16,-25 10-63-16,0 24-403 15,4 2-1428-15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03:25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10471 8251 1332 0,'0'0'405'0,"0"0"-33"15,0 0-37-15,0 0-42 16,0 0-89-16,0 0-80 15,-13-106 4-15,13 98 59 16,0 4-30-16,-3 0-61 16,1 4-13-16,0 0-17 15,2 0-36 1,0 0-30-16,25 0-9 0,39 0 9 16,59 0-11-16,66 0 8 15,41-16 3 1,22-4-2-16,-9-2 2 0,-32 8 23 15,-17 4-21-15,-34 4 8 16,-42 4-10-16,-41 2-16 16,-37 0 10-16,-25 0 0 15,-8 0 6-15,-3 0 19 16,-1 0-8-16,-3 0 10 16,2 2-21-16,6 2-21 15,11 2-59-15,23-4-133 16,-7-2-289-16,1 0-608 0</inkml:trace>
  <inkml:trace contextRef="#ctx0" brushRef="#br0" timeOffset="1265.79">14457 8115 1324 0,'0'0'325'0,"0"0"-87"16,0 0 104-16,0 0-109 16,0 0-25-16,0-107-26 15,0 96 17-15,0 3-30 16,0 5-30-16,0 3-49 0,0 0-37 16,12 22-52-16,12 11-1 15,14 7 20-15,18 0-20 16,13-4 17-16,16-12-17 15,6-12 0-15,3-12 0 16,-1-2 5-16,-4-24-5 16,-7-10 15-16,-10-6-14 15,-13-2 18-15,-7 4-8 16,-9 5-11-16,-10 12 8 0,-7 13-2 16,1 10-6-16,0 1 19 15,4 26-11-15,5 9 22 16,7 4-22-16,5-2-7 31,6-6 10-31,-1-8-11 0,3-12 0 0,-3-8 22 16,-1-4 0-16,-5 0 11 15,-1-18-21-15,-1-2-12 16,-3-4 0-16,-2 0 0 16,-2 4 0-16,-9 6-3 15,-5 6 13-15,-3 8-10 16,-4 0 0-16,1 22 0 15,5 10 13-15,6 2-13 0,6 2 0 16,5-6-2-16,5-10 8 16,-1-6 3-16,-2-10-8 15,-3-4 0-15,-3 0 10 16,-5-14-11-16,-2-6 0 16,-2-2-2-16,-2 0-20 15,12 2-154-15,-8 6-380 31,-3 6-625-31</inkml:trace>
  <inkml:trace contextRef="#ctx0" brushRef="#br0" timeOffset="2391.19">20885 8201 350 0,'0'0'401'16,"0"0"-278"-16,0 0-35 16,0 0 83-16,0 0-60 15,-116-4-12-15,95 0 97 16,0-2-23-16,3 0-2 15,1 0 6 1,1 0 2-16,3 0 3 0,2 2-59 16,3 0-7-16,4 2-4 15,-2 0-27-15,1 0-16 16,-1 0 16-16,-2 0-13 16,2 0 7-16,2 0-11 0,1 0-11 15,3 2 14 1,0-2-23-16,5 2-25 0,28-2-5 15,23 0-9-15,42-4 28 16,58-4 5-16,62-4-3 16,37-4 21-16,14 2-13 15,0 2 5-15,-15 6-4 16,10 6-21-16,0 2 9 16,0 0-36-1,-1 2 6-15,-7 8-10 0,-5-2 4 0,-1-6 0 16,-7-2 16-16,-5 0-16 15,-8 0 0-15,-12-4 0 16,-19-8-7-16,-21-2 6 16,-40 2 1-16,-38 4 0 15,-34-1 6 1,-20 6-6-16,-7-1 0 0,-3 2 0 16,-3 0 5-16,-15 2-7 15,-5 0 2-15,-5 0-16 16,-4 0-22-16,-4 0-139 15,-22 10-146-15,-16 2-362 16,-16-5-480-16</inkml:trace>
  <inkml:trace contextRef="#ctx0" brushRef="#br0" timeOffset="3057.89">20812 8536 1345 0,'0'0'334'0,"0"0"-3"16,0 0 34-16,0 0-33 15,0 0-96-15,0 0-75 0,0 0 0 16,-74-44-61-1,90 40-24-15,20-2 17 0,22 2-15 16,42-4 11-16,58-2-17 16,74-2-38-16,46 0 20 15,30 0-39-15,10 2 5 16,1 0 11-16,13-2-16 16,12-4-7-16,3-2-8 15,-4-2 0-15,-2 0-2 0,-21-2 2 16,-23 1-13-16,-37 6 13 15,-41 0-6-15,-39 1 6 16,-48 6 1-16,-43 2-1 16,-29 2 0-16,-15 4-3 15,2 0 3-15,-1 0-2 0,6 0 4 16,-8 0 11 0,-4 0-5-16,-4 0-1 0,-7 0 7 15,-5 0-14-15,-6 0 12 16,-5 0 15-16,-3 0-20 15,-6 0 10 1,-2 0-17-16,0 0 0 0,-2 0-1 16,0 0-60-16,0 0-169 15,-2 0-445-15</inkml:trace>
  <inkml:trace contextRef="#ctx0" brushRef="#br0" timeOffset="3230.93">26578 8382 2542 0,'0'0'455'16,"0"0"-333"-16,0 0-38 16,0 0-84-1,0 0-624-15</inkml:trace>
  <inkml:trace contextRef="#ctx0" brushRef="#br0" timeOffset="130198.75">8429 14604 1551 0,'0'0'390'0,"0"0"-28"16,0 0-115-1,0 0-94-15,0 0-83 16,0 0 15-16,-75-44 38 0,58 36-26 16,-1 2-7-16,-2 2-6 0,-4 0-29 15,-5 2 0-15,-5 2-10 16,-6 0-39-16,-2 0 4 15,-2 8-10-15,1 6 0 16,3 4-7 0,2 6 7-1,7 8-1-15,4 4 0 16,2 4-5-16,3 4 6 16,5 5 0-16,3 1 1 15,7-2 4-15,5 2 3 0,2-6-1 16,0 2 8-16,0-2-14 15,7-4 14-15,6-4-14 16,3-1 0-16,2-3 8 16,3-4-7-16,6-2-2 15,4-4 21-15,7-4 1 16,5-4-1-16,1 0-20 16,8-2 7-16,-1-4 1 0,0-2-9 15,0-2-1-15,1 0 0 16,-4-4-5-16,2 0 4 15,-6-4-10-15,-1-8-1 16,-5-4-7 0,-5-2-10-16,-2-4 9 0,-6-2 9 15,0-4 12-15,-6-3 0 16,-1-2 1-16,-3-6 1 16,-3-1 11-16,-8-2-5 0,-4-4 14 15,0-2 5 1,-16-2 5-16,-11 2 16 0,-6 1 7 15,-7 10 31-15,-4 6 10 16,-1 8-47-16,3 6-40 16,-1 9-9-16,14 6-217 15,10 0-685-15</inkml:trace>
  <inkml:trace contextRef="#ctx0" brushRef="#br0" timeOffset="131635.87">21344 14945 1382 0,'0'0'268'0,"0"0"-82"15,0 0 148-15,0 0-99 16,0 0-62-16,-135-56-36 15,104 54 45-15,-3 2-35 16,-2 0-44-16,-4 18-25 16,-2 4-14-16,-1 14-18 15,-3 8-11-15,1 10-13 16,5 8 19-16,4 2 7 16,10 11-21-16,10 1-11 0,7 0 1 15,9-4-2-15,0 3 13 16,22-9-10-16,12-6-12 15,11-8 12 1,8-8-3-16,11-12 5 0,10-10 13 16,10-8-5-16,5-14 11 15,5 0-12-15,-5-18-12 16,-4-12 3-16,-9-2-18 16,-11-8 1-16,-10-4 14 15,-10 0-14-15,-7-2 11 16,-12-4-5-16,-3 1-1 0,-10-3 11 15,-9 2-16-15,-4-8-1 16,0 4 17-16,-2-8-16 16,-17 3 11-16,-10-3-1 15,-8 4 13-15,-7 8 18 16,-5 8-18-16,-6 14 13 16,-5 16-13-16,-12 12-24 15,-6 12-14-15,-44 50-126 16,14 0-381-16,12-4-746 0</inkml:trace>
  <inkml:trace contextRef="#ctx0" brushRef="#br0" timeOffset="132698">26094 14881 1455 0,'0'0'401'0,"0"0"78"0,0 0-189 16,-133-2-38-16,95 6-61 15,1 10-33-15,0 8 8 16,6 4-37-16,2 8-6 16,7 4-11-16,4 10-14 15,5 0-37-15,6 4-4 16,2 5-10-16,5 1-14 15,0-4-5-15,0 2-12 16,0-2-16-16,14-4 0 16,4-4 0-16,4-3 0 15,3-7 0-15,8-4 0 0,5-10 0 16,7-8 0-16,3-2 0 16,6-12 0-16,4 0 0 15,-2 0 0-15,1-4 0 16,-3-14 0-16,-2 0 0 15,-8-4 0-15,-9 0 0 16,-4 0 0-16,-10-1 0 16,-5 0 0-16,-8-4 0 15,-5-3 0-15,-3-2 0 16,0-8 0-16,-3 0 0 16,-19-10 0-16,-7 2 0 15,-9-5 0-15,-6 8 0 0,-8-4 0 16,-3 9 0-16,-1 8 0 15,3 4 0-15,4 8 0 16,1 10 0-16,-9-4 0 16,10 4-32-16,5 2-980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06:04.0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6447 8111 1445 0,'0'0'653'0,"0"0"-322"15,0 0-7-15,0 0-80 16,0 0-117-16,0 0 3 16,4-26-1-16,-4 26-51 15,0 0-32-15,0 0-45 16,4 14 6-16,6 4-7 16,6 4 1-16,4 2 1 15,5-2-2-15,1-4-6 0,6-4 5 16,3-4 2-16,7-8-1 15,5-2 11-15,7 0-4 16,1-9 7-16,3-8-7 16,-4-1-5-16,-5 0 8 15,-11 4-2-15,-11 2 14 16,-10 8-11-16,-5 4 1 16,-1 0-5-16,1 12-7 15,7 10 0-15,8 4 3 16,4 2 3-16,6-2-6 15,5-3 1-15,1-5-1 0,-3-9 11 16,0-3-11-16,-1-6 0 16,-2 0 9-16,1 0 0 15,-3-11 4-15,4-6-2 16,-1 1-4-16,-5 0-6 16,0 2 0-16,-6 4-1 15,-4 7-1-15,-4 3-12 16,-1 0 13-16,-2 3 0 15,2 12 0-15,4 0 0 16,4 2 0-16,3-4-6 16,2-3 6-16,6-3 0 15,-2-6 13-15,1-1-11 0,-3 0 7 16,1-9-8-16,-3-5 8 16,-4-3-8-16,-3 5 1 15,-6 2-2-15,-2 4 6 16,-1 6-6-16,1 0-1 15,1 0-6-15,6 9-7 16,3 2 14-16,1 1-11 16,2-2 11-16,-2-3-1 15,-5-7-176-15,-6-8-294 16,-10-13-962-16</inkml:trace>
  <inkml:trace contextRef="#ctx0" brushRef="#br0" timeOffset="3071.86">21396 8107 829 0,'0'0'279'0,"0"0"41"15,0 0-75-15,115 2 31 16,-68-2 34-16,5-12-65 16,-2-4-25-16,2-2-27 15,-8 0-59-15,-3-1-42 16,-8 8-34-16,-6 3-19 15,-5 8-30-15,-6 0 24 16,-1 0-10-16,-1 16-13 16,1 2-2-16,3 2-7 15,3 2-1-15,2-4 4 0,6-2-1 16,8-4 7 0,5-4 4-16,4-8 5 0,6 0 25 15,-1 0-5-15,2-12-12 16,3-8-2-16,2-4 4 15,0-2-2-15,-4 0-12 16,-8 5-6-16,-11 10 4 16,-8 9-12-16,-6 2 7 15,-6 4 1-15,1 16-8 16,2 6 14-16,-1 0-15 16,8-2 0-16,2-4 9 15,4-6-3-15,7-6 46 16,6-8 25-16,10 0-8 0,6-2-20 15,2-14-32-15,1-4-7 16,-5-2 8-16,-7 2-18 16,-11 4 6-16,-11 1 7 15,-11 8 5-15,-7 3 11 16,-7 4-17-16,3 0-3 16,2 0 3-16,7 2-12 15,6 7 0-15,7 2 6 16,4-3-6-1,7-4 6-15,5-4-6 0,31 0-134 16,-10-18-380-16,-3-2-706 16</inkml:trace>
  <inkml:trace contextRef="#ctx0" brushRef="#br0" timeOffset="3212.26">24145 8069 1252 0,'0'0'1409'0,"0"0"-801"15,0 0-412-15,0 0-196 16,0 0-43-16,0 0-1195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06:51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16736 6198 1440 0,'0'0'350'0,"0"0"28"16,0 0-5-16,0 0-136 15,0 0-71-15,0 0-14 16,-21-101-24-16,21 94-52 16,0 1 47-16,0 0-38 15,0 3-44-15,0 0-13 16,0 3-27-16,0 0-1 0,0 0-16 16,4 10-31-16,11 16 32 15,8 10-19-15,1 10-10 0,1 2 13 16,-1 2-23-16,1-6 3 15,-5-8-10 1,3-9 23-16,-4-13 23 0,1-10 3 16,3-4 12-16,1-13 7 15,0-15-1-15,-3-8 9 16,-3-2-7-16,-5 2-7 0,-7 8 46 16,-1 8 13-1,-5 12 20 1,0 6-36-16,0 2-38 15,4 6-6-15,8 14-13 16,5 2-14-16,35-8-195 16,-5-4-383-16,3-10-1135 0</inkml:trace>
  <inkml:trace contextRef="#ctx0" brushRef="#br0" timeOffset="1467.09">12767 5362 466 0,'0'0'1398'0,"0"0"-922"15,0 0-210-15,0 0-23 0,0 0-165 16,0 0-44-16,0 0 40 16,-10-4 42-16,20 8 4 15,3 4-21-15,2 6-3 16,7 2-26-16,7 8-29 15,9 2 8-15,11 2-29 16,10 0-8-16,9-6 13 16,11-8-14-1,7-12 14-15,7-2-5 0,4-14-7 16,-1-18 13-16,0-4-26 16,-9-4 0-16,-8 2 1 15,-12 6 7-15,-16 5-8 0,-13 12 0 16,-13 9-11-16,-5 6 11 15,0 6-28-15,4 18 28 16,10 6-5-16,11 2 11 16,8-2-6-16,5-8 1 15,4-8 0-15,-2-8 14 16,-2-6-15-16,-4 0 0 16,-5-2 10-16,-5-14-10 15,-6-2 9-15,-2-4-9 16,-5 2 0-1,0 0-63-15,2 4-98 0,33 0-61 16,-9 6-246-16,3 0-546 0</inkml:trace>
  <inkml:trace contextRef="#ctx0" brushRef="#br0" timeOffset="2563.35">18361 5617 1642 0,'0'0'503'16,"0"0"-205"-16,0 0 19 15,0 0-53-15,0 0-117 16,0 0-77 0,0 0 21-16,-13-53-43 0,13 53-21 15,0 9-9-15,6 6 21 0,17 7 14 16,4 3-22-1,8-3-8-15,3-4-5 0,6-8-6 16,5-9-3-16,5-1 6 16,-1-7-14-16,3-19 12 15,-5-9-5-15,-1-2-7 32,-6-2 22-32,-6 5-5 0,-5 6 39 0,-6 10 3 15,0 8-32-15,2 10 7 16,2 0-16-16,9 16-2 15,7 10 2-15,7 6-18 16,3-2 7-16,5-5-8 0,4-10-1 31,-4-11 1-31,-2-4 1 0,-3-8 0 0,-3-14 10 16,-5-6-11-16,2 0 6 16,-4 0-4-16,0 2-2 15,-5 8 0-15,-4 8-6 16,0 10-5-16,-3 0 10 15,4 10-4-15,1 14-1 16,0 2 6-16,5 4-10 16,-3-6 9-16,-3-2-10 15,4-6 3-15,-1-8 8 16,6-4 1-16,-2-4-1 0,5 0 0 16,3-1-3-16,-1-13 3 15,1-1-15-15,-3-1 5 31,-7 0 10-31,-6 4 0 16,-5 0 0-16,-10 2 15 16,-5 4 4-16,-7 2 10 15,-5 4-11-15,2 0-17 16,-2 0 10-16,3 0-11 16,7 0 0-16,1 0 0 15,4 2-5-15,-2 2-22 0,1-4-103 16,-3 0-212-16,-7 0-738 15</inkml:trace>
  <inkml:trace contextRef="#ctx0" brushRef="#br0" timeOffset="8235.12">23441 6441 1704 0,'0'0'653'0,"0"0"-503"15,0 0 78-15,0 0-22 16,0 0-166-16,0 0-13 15,35 66 27-15,-12-18 9 16,2 0-23-16,8-2-16 16,5-8 2-16,11-12-5 15,11-12 4-15,11-14 11 16,12-2-21-16,6-28 7 16,9-10-17-16,2-6-5 15,2 0-10-15,-1 4 9 16,-7 8-3-16,-8 10 4 15,-12 14 0-15,-12 10 8 0,-8 0-8 16,-10 14-16-16,0 8 16 16,-1 4-6-16,1-4 6 15,6-2 15-15,4-8-14 16,8-6 12-16,7-6-7 16,6 0 0-16,6-2-3 15,-1-12 7-15,-4-4 1 16,-10 2 13-16,-12 4-14 15,-12 2 23-15,-11 4-6 16,-8 4-27-16,-7 2-1 0,-8 6-23 16,-1 12-146-16,-5-4-537 15</inkml:trace>
  <inkml:trace contextRef="#ctx0" brushRef="#br0" timeOffset="9631.24">6873 7892 2311 0,'0'0'494'16,"0"0"-425"-16,0 0-44 15,0 0 47-15,0 0 11 0,120 65-59 16,-78-21-13-16,3 2 11 16,-3-4-21-16,-1-10 5 15,-3-12-6-15,-1-10 15 16,-3-10 28-16,1-4-2 16,1-24 32-16,0-12-4 15,2-6-24-15,-5-2-23 16,1 2-10-16,-1 6-10 15,-2 9-4-15,0 13-1 16,3 14-9-16,3 4 12 16,6 21 1-16,6 11 21 0,7 8-13 15,4-2-8-15,2-7 10 16,5-8-11-16,-3-9 0 16,-1-10 7-16,-1-4-6 15,-2-6 18-15,0-14-4 16,1-8 9-16,1-4 7 15,0-3-25-15,-1 3 12 16,-6 4-11-16,-7 10-6 0,-11 8-2 16,-5 10-2-16,-1 0-30 15,22 20-203-15,-8 1-511 16,4-10-1652-16</inkml:trace>
  <inkml:trace contextRef="#ctx0" brushRef="#br0" timeOffset="10758.21">12263 7816 1795 0,'0'0'535'15,"0"0"-326"-15,0 0 101 16,0 0-45-16,0 0-147 16,0 0-77-16,0 0 21 15,68 16 16-15,-47 30-9 0,12 4-40 16,12-1-19-16,15-5 16 15,16-12-25 1,26-14 10-16,30-18 5 0,26-10-15 16,5-30 12-16,-28-2-13 15,-34 6 0-15,-41 14-1 16,-9 1 1-16,0 3 0 16,1 4 6-16,-6 4-6 15,-10 10 0-15,-9 0 0 16,-3 10 1-16,-3 12-7 15,2 2 8-15,6 1-2 0,5-7 13 16,9-4-13-16,3-10 21 16,6-4-21-16,-1 0 1 15,4-4-2-15,-3-13 1 16,-1-1 0-16,-2-1 12 16,-2-3-11-16,-9 1 10 15,-3 5-11-15,-8 3 0 16,-7 4-9-16,-5 5 9 15,-3 4 0-15,1 0-6 16,1 8 18-16,8 12-18 16,9 6 6-16,43 5-150 0,-5-5-418 15,6-12-826-15</inkml:trace>
  <inkml:trace contextRef="#ctx0" brushRef="#br0" timeOffset="11403.58">16728 7812 1696 0,'0'0'660'0,"0"0"-304"15,0 0-15-15,0 0-79 16,0 0-151-16,0 0-74 16,0 0 7-16,-34 62 14 15,72-22-4-15,9-1-43 16,13-11-10-16,9-14 30 0,7-14-29 15,6 0 19-15,1-27-21 16,-3-9 0-16,-8-10 17 16,-6-4-17-16,-8 0 0 15,-7 2 18-15,-6 6-12 16,-9 12 20-16,-5 8-25 16,-4 11 0-16,0 11-1 15,2 0-3-15,4 13 3 16,7 11 5-16,5 4-4 0,3-2 10 15,6 0-11 1,0-6 0-16,1-2 19 16,-2-8-19-16,-1-6 0 15,-6-4 16-15,-3 0 11 16,-1-10 31-16,-2-10-17 0,-1-2-8 16,0 0 5-16,-3 0-37 15,-3 4 4-15,-4 4 10 16,-6 4-14-16,-6 2 15 15,-5 6-16-15,1 0 0 16,3 2 0-16,5 0-5 16,14 0 4-16,7 0-47 15,40 0-146-15,-11 0-397 0,0-4-732 16</inkml:trace>
  <inkml:trace contextRef="#ctx0" brushRef="#br0" timeOffset="11497.84">19786 7622 2147 0,'0'0'361'15,"0"0"-361"-15,0 0-108 0</inkml:trace>
  <inkml:trace contextRef="#ctx0" brushRef="#br0" timeOffset="13833.18">11255 9735 1493 0,'0'0'679'0,"0"0"-301"16,0 0 79-16,0 0-197 16,0 0-71-1,0 0-71-15,-2 0-10 0,2 0 3 16,-2 0-34-16,2 0 7 15,0 0 0-15,0 0-44 16,14 0-22-16,42 0-18 16,46-10 0-16,47-6 0 15,3-2 0-15,-23 2 0 16,-40 6 0-16,-33 4 0 0,-3 0 0 16,-6 0 0-1,-16 4-65-15,-24 2-62 16,-9 0-56-16,-40 0-162 15,-52 14-279-15,7 2-153 16,2-2-822-16</inkml:trace>
  <inkml:trace contextRef="#ctx0" brushRef="#br0" timeOffset="14039.14">11313 9847 1273 0,'0'0'480'0,"0"0"-108"15,0 0 126-15,0 0-242 16,0 0-73-16,0 0-63 15,0 0 5-15,135 3-54 16,-48-17-41-16,3-1-22 16,-1 4-8-16,-10 1-84 15,-17 3-169-15,-24 7-221 16,-20 0-180-16,-18 0-669 0</inkml:trace>
  <inkml:trace contextRef="#ctx0" brushRef="#br0" timeOffset="15625.59">18269 10128 1222 0,'0'0'401'0,"0"0"-55"16,0 0 46-16,0 0-63 16,0 0-64-16,0 0-70 31,-108-104-21-31,96 92-17 0,3 4-34 0,5 2-47 31,2 2-8-31,2 2-20 16,0 2-23-16,13 0-4 15,28 0-12-15,34 0 3 16,45 0-2-16,41 0-10 16,11 0 0-16,-33 0 0 15,-43 0 1-15,-44 0 0 16,-21 0-1-16,-4 0-1 15,-7 0-6-15,-7-2-64 16,-11 2 11-16,-2-2-28 0,0 2-160 16,-40 0-133-16,3 0-304 15,-8 0-138-15</inkml:trace>
  <inkml:trace contextRef="#ctx0" brushRef="#br0" timeOffset="15856.56">18116 10164 1347 0,'0'0'398'0,"0"0"2"16,0 0-12-16,0 0-97 15,0 0-83-15,0 0-77 16,0 0 22-16,134 0-56 16,-1-2-40-16,50-10-18 15,11 0-25-15,-32 2 4 0,-50 6-18 16,-52 0-1-16,-22 4 0 0,-9 0-53 15,-7 0-59 1,-7 0-48-16,-15 0-97 0,0 11-284 16,-6-6-383-16</inkml:trace>
  <inkml:trace contextRef="#ctx0" brushRef="#br0" timeOffset="17527.64">4079 10014 942 0,'0'0'230'0,"0"0"-156"16,0 0-74-16,0 0-557 0</inkml:trace>
  <inkml:trace contextRef="#ctx0" brushRef="#br0" timeOffset="18496.74">4747 10885 552 0,'0'0'1228'0,"0"0"-742"16,0 0-110-16,0 0 76 15,0 0-253-15,0 0-78 16,0 0-35-16,-8-47-44 16,12 57-36-16,19 12 19 15,8 7-23-15,9 0 7 16,5 0-9-16,5-6 7 16,0-6-8-16,0-10 1 0,4-7 0 15,-2 0 4 1,6-10-4-16,2-16 8 0,2-6 7 15,1-4 0-15,-5-2 34 16,-8 6-20-16,-9 6-1 16,-8 12 10-16,-9 8-19 15,1 6-4-15,4 0 2 16,4 18-17-16,8 6 14 16,7 2-14-16,6-2 0 15,4-4-5-15,0-8 7 0,-5-6-2 16,-1-6 12-1,-5 0-11-15,-5-8 18 0,0-10-19 16,-1-4 1-16,3 2 3 16,-2-2-4-16,3 6 0 15,-1 6 6-15,-3 8-5 16,-6 2-1-16,-2 0 0 16,1 18-12-16,-3 6 12 15,2 0-10-15,5 4 10 16,3-4 6-16,7-2-5 15,6-5 9-15,8-9-10 16,7-7-7-16,2-1 5 16,3-8 2-16,2-14 0 0,-5-6 0 15,-2-2 1-15,-2-4 14 16,-9 6-15 0,-6 4-9-16,-10 10 9 0,-7 10 0 15,-6 4-1-15,-4 8 1 16,2 20 0-16,-3 6 9 15,4 4-9-15,7 1 0 16,2-6-1-16,12-8 0 16,7-10 1-16,10-11 15 15,6-4-14-15,4-5 23 16,2-17-16-16,0-6 13 0,-2-5 9 16,-7 3-14-16,-11 4 2 15,-16 6 15-15,-11 8-16 16,-13 4 15-16,-7 4-32 15,-7 4 0-15,-2 0 0 16,4 0-3-16,-2 0-60 16,-4 6-162-16,0 0-553 15,0-6-1131-15</inkml:trace>
  <inkml:trace contextRef="#ctx0" brushRef="#br0" timeOffset="72834.02">14910 10646 1667 0,'0'0'556'16,"0"0"-353"-16,0 0 46 15,0 0-23-15,0 0-67 16,0 0 33-16,33 8 46 15,-8-8-36-15,8 0-41 0,7 0-29 16,11 0-59-16,14-4-35 16,11 0-38-16,26 2 0 15,32 0 0-15,33 2 0 16,-9 0 0-16,-33 0 0 16,-42 0 0-16,-39 0 0 15,-8 0-53-15,-10 4-67 16,-13 1-75-16,-13 6-60 0,-17 3 41 15,-50 12-330-15,5 0-114 16,-2-4-170-16</inkml:trace>
  <inkml:trace contextRef="#ctx0" brushRef="#br0" timeOffset="73132.78">14803 10954 978 0,'0'0'964'0,"0"0"-602"15,0 0 140-15,0 0-147 16,0 0-63-16,0 0-178 0,0 0-53 16,92-10 49-1,37 6-64-15,35 0-14 0,8 0-7 16,-28 0-25-16,-36 1-5 16,-44 0 5-16,-14 2 1 15,-6-2 0-15,-7-1 0 16,-5 2-1-16,-16 2 8 15,-10 0-8-15,-4 0-1 16,3 0-73-16,4-2-122 16,33-4-167-16,0 1-304 15,3-4-357-15</inkml:trace>
  <inkml:trace contextRef="#ctx0" brushRef="#br0" timeOffset="73259.13">16623 10903 2049 0,'0'0'848'16,"0"0"-502"-16,0 0-50 16,0 0-132-1,0 0-164-15,0 0-42 0,0 0-245 16,7 0-828-16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08:18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2698 5249 2349 0,'0'0'521'0,"0"0"-361"16,0 0 73-16,0 0-74 16,0 0-84-16,0 0 19 15,-2-24 20-15,2 24-39 16,0 0-28-16,0 14-37 15,0 14-4-15,17 11 9 16,4 7-6-16,3 4-9 16,0-2 1-16,-1-8 0 0,-3-10 0 15,2-14 0-15,4-11 0 16,13-5 20-16,9-33 15 16,31-35-5-16,32-38-1 15,34-29-19-15,13 1-11 16,-27 26 7-16,-30 37-6 15,-41 35-2-15,-18 13 0 16,0-2 1-16,-3 3 14 16,-8 4 2-16,-16 8-2 15,-8 6 4-15,-5 4-12 16,-2 0-6-16,0 0-1 0,0 0-14 16,0 0 13-1,0 0-55-15,2 0-51 0,3 6-45 16,-3 8-190-16,1 0-432 15,-3-5-627-15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17:03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 4602 1846 0,'0'0'537'15,"0"0"-293"-15,0 0 11 0,0 0-34 16,-2-118-50 0,2 105-11-16,0 9 22 0,0 4-35 15,-7 0-66 1,-4 21-30-16,-9 33-36 0,-6 44-15 15,1 34 6-15,9 1-5 16,12-21-1-16,4-36 0 16,6-26-13-16,15-2 12 15,5-8-26-15,10-7-20 16,6-27 31-16,5-10 13 16,3-38 3-16,-2-23 14 15,6-29-13-15,-10-30 7 16,-13-29-8-16,-15 15-12 15,-16 27 11-15,0 42-9 0,-12 34 10 16,-5 9 10-16,-3 10-9 16,-9 10 33-16,-3 6-33 15,-5 34-1 1,-5 20 0-16,-5 14-6 0,0 7 6 16,0 3 0-16,5-8-13 15,7-12 7-15,6-14-14 16,10-16-17-16,9-19-35 15,7-9-39-15,3-24 45 16,0-25-38-16,0-13 32 16,7-4 62-16,-3 8-5 15,-2 14 15-15,0 22 0 0,5 22 0 16,5 6-43-16,5 40 43 16,8 20 17-16,8 14 19 15,5 5-31-15,2-5-4 16,5-8 1-16,-2-14 4 15,-4-12-6 1,-3-14 0-16,-3-12-30 0,-4-14-27 16,-4-6-47-1,-6-8-23-15,-7-28-188 16,-5 4-434-16,-7 6-295 0</inkml:trace>
  <inkml:trace contextRef="#ctx0" brushRef="#br0" timeOffset="376.26">1103 5761 2210 0,'0'0'329'0,"0"0"-170"0,0 0 65 16,0 0-45-16,0 0-83 15,0 0-18-15,0 0 34 16,66 0-44-16,-43 0-28 16,6 0 14-16,13-6-28 15,20-6 4 1,36-8-23 0,43-14 1-16,37-10-16 15,-9 1-7-15,-36 11-63 16,-45 10 12-16,-48 12 29 15,-6 2 36-15,-13 2 1 16,-5 2 32-16,-11 4 119 16,-5 0-13-16,0 0-57 15,0 0-81-15,0 0-16 0,10 0-248 16,4 8-580-16,4-4-784 0</inkml:trace>
  <inkml:trace contextRef="#ctx0" brushRef="#br0" timeOffset="1599.24">5505 5055 2004 0,'0'0'327'0,"0"0"-155"16,0 0-72-1,0 0-25-15,0 0-35 0,0 0-13 16,-47 114 22-16,47-92 49 15,0-6-12-15,0-6-20 16,2-7 8-16,12-3-11 16,6 0-16-16,2-17-10 15,1-7-29-15,-8-4 2 16,-6-2-3-16,-7 0-6 16,-2 6 9-16,-7 6-1 0,-12 10 19 15,-4 8 3-15,1 0-25 16,0 18 0-16,4 10-6 15,7 6-10-15,9 0 9 16,2-2 1-16,0-10-12 16,15-7 12-16,10-12-12 15,1-3 5-15,6-7 6 16,-3-22 0-16,-5-7-7 16,-9-2 6-1,-8 0 2-15,-7 6 22 16,-2 6-7-16,-21 10 48 15,-3 12 21-15,-5 4-67 16,0 12-11-16,4 20-6 0,5 6-11 16,13 0 10-16,7-2-4 15,2-9-7-15,8-8-3 16,17-11 0-16,2-8 15 16,-1 0 0-16,1-12 9 15,-9-10 15-15,-7-4-22 16,-11 4 34-16,0 0-2 15,-5 8 20-15,-15 4-1 16,1 4-8-16,-4 6-35 16,8 0-10-16,1 0-34 15,3 12-148-15,3 4-171 16,0-2-729-16</inkml:trace>
  <inkml:trace contextRef="#ctx0" brushRef="#br0" timeOffset="4931.42">5801 5037 1237 0,'0'0'218'15,"0"0"-40"-15,0 0 2 16,0 0-22-16,0 0-79 16,0 0-66-16,-4-14 30 15,4 12 107-15,-2 0 12 16,2 2 6-16,-3 0-4 16,1 0-11-16,-2 0-19 15,0 0-67-15,-3 0-42 16,-2 0-11-16,0 0-14 0,-2 0-23 15,1 0-11-15,0 0 1 16,1 0 33-16,-1 0-13 16,4 0 13-16,2 0 12 15,-1 0-11-15,3 0 12 16,0 0-12-16,2 0-1 16,0 0 32-16,0 0-20 15,0 0-5-15,0 0 29 16,0 0-21-16,0 0 9 15,0 0 0-15,0 0-13 16,0 0 13-16,0 4-24 0,15 0 38 16,8 0 23-16,6 2-27 15,8 0 16-15,11-2-16 16,7 0-16-16,12 0 15 16,6-2-24-16,10 0-3 15,6-2 15-15,7 0-19 16,2 0 8-16,4 0-9 15,-2 0-1-15,5 0 19 16,16 0-18-16,25 0 7 16,26 0 13-16,11 0 0 15,-7 0 6-15,-7 0-20 16,-11 0-1-16,12 0-1 16,-1 4-5-16,3 0 0 0,-3 0 5 15,-2 2-4-15,-2 0-2 16,-7 0-4-16,-7 0 5 15,-6 0-1-15,-7-2-3 16,-6-2 2-16,-21 0 1 16,-22-2 2-16,-20 0 9 15,-5 0-3-15,2 0-7 16,7 0 0-16,0 0-6 16,-10 0-3-16,-7 0 9 15,-9 0 0-15,-3 0 8 16,-3 0-8-16,-3 0 2 0,-3 0-2 15,-6-2-5-15,-6 0 4 16,-10 2-59-16,-5 0-13 16,-6 0 8-1,-2 0 5-15,0 0 38 0,0 0 20 16,0 0-14-16,0 0 16 16,0 0 7-16,0 0 1 15,0 0 10-15,0 0-9 16,0 0 31-16,0-4 26 15,-6 0-48-15,-7 0 5 16,-5 2-5-16,-3 2-6 16,0 0-3-16,0 6-9 0,1 12-1 15,3 6 0-15,8 0-14 16,9 0 3-16,0-2-1 16,11-10-17-16,18-6 0 15,9-6-36-15,1 0 45 16,-2-16 12-16,-11-6 9 15,-12 0 4-15,-12 2 40 16,-2 4 22-16,-13 2 30 16,-14 8-51-16,-4 6-36 15,-3 0-9-15,3 22-22 16,4 8 15-16,7 2-7 0,9 0 7 16,11-6 1-1,0-8-9-15,5-5-6 0,14-12-21 16,1-1 1-16,3 0 36 15,-6-18 5-15,-7-4 23 16,-8-3 13-16,-2-4-9 16,0 1 3-16,-20 0-2 15,-5 4-19-15,-4 6 6 16,3 10-13-16,-3 8-2 16,2 0 0-16,7 22-14 15,1 10 5-15,13 6 9 16,6-2-12-16,0-4 6 0,4-6-9 15,14-12-20-15,1-7 4 16,-4-7-23-16,-4 0 54 16,-6-7 7-1,-5-11 13-15,0-4 22 0,-8-3 9 16,-13 3-9-16,-6 3 3 16,2 7-36-16,3 8-9 15,2 4-5-15,9 3-95 16,11 24-110-16,0 0-289 15,0-9-682-15</inkml:trace>
  <inkml:trace contextRef="#ctx0" brushRef="#br0" timeOffset="7768.98">5666 5227 1099 0,'0'0'217'0,"0"0"-79"0,0 0-36 16,0 0-15-16,0 0-26 15,0 0-7-15,0 0 44 16,-34-76-5-16,28 72-10 16,1 0 21-16,-2-2 50 15,0 2-58-15,-1-2 4 32,-2-2-38-32,-3 2-23 0,0-2-21 0,-3 0-11 15,3 0 33-15,-1 2-16 0,4 0 24 16,3 2 88-16,5 2-8 15,0 2-46-15,2 0-43 16,0 0-33-16,0 0-6 16,8 12 1-1,15 12-1 1,5 8 15-16,11 6-14 16,5 9 11-16,7 4 3 15,5 6-6-15,7 5 13 16,3 4-4-16,5 6 5 15,6 6 31-15,0 7-21 16,4 3 7-16,10 18-1 0,13 19-26 16,-10-11 19-16,-11-12-20 15,-15-14 0-15,-12-15 7 16,7 4-17-16,3 10 10 16,-1-5-12-16,-7-8 1 15,-4-3-2-15,-6-7 7 16,-1-4-6-16,-2-8 7 15,-5-6-1-15,-4-10 2 16,-5-6-8-16,-6-10 1 16,-8-6-7-16,-3-5 6 0,-8-4 0 15,-1-3 10-15,-3 0-3 16,0 0-5-16,-2 1-2 16,2-3 1-16,-2 1-6 15,2-1 5-15,-2 0 0 16,0 0 15-16,0 0-9 15,0 0-7-15,0-8 1 16,0-2-92-16,-6-4 35 16,-5 0 0-16,-1 0-1 15,-1 2 34-15,3-2 8 16,0 4 16-16,1 0 0 16,1 4 6-16,-4 4 0 0,3 2-6 15,-2 0-5-15,2 22 4 16,0 8-2-16,7 4-5 15,2 5 7-15,0-3-16 16,16-8 17-16,10-10-25 16,7-10-10-16,6-8-5 15,-1-2 19-15,-7-21 21 16,-9-3 6-16,-13-3-5 16,-9 0 47-16,0 4 14 15,-9 7-11-15,-13 5 19 0,-3 11-28 0,-2 2-6 16,0 10-36-16,6 18-14 15,3 4 13-15,9 3-13 16,9-3 1-16,0-6 5 16,2-6-25-16,13-8 24 15,6-6-5-15,-5-4-7 16,-3-2 20-16,-5 0-21 16,-3-7 22-16,-2-8 19 15,-3-7-18-15,0-4 31 16,-6-1-14-1,-9 4-18-15,-1 5 26 0,1 5-5 0,-1 12 37 16,3 1 4-16,2 4-61 16,4 19 7-16,0 9-8 15,7 0-8-15,0 1 2 32,3-9-12-32,15-8-19 0,1-6 22 15,4-10-26-15,-3 0 35 0,-5-6 6 16,-5-18 1-1,-8-4 24-15,-2-6-14 0,-7-2 14 16,-15 4 32 0,-7 5-31-16,0 9 28 0,0 8-17 15,4 8-23 1,3 2-14-16,7 7-8 16,6 11-16-16,9 1 18 15,9-5-121-15,20-3-182 16,6-11-933-16</inkml:trace>
  <inkml:trace contextRef="#ctx0" brushRef="#br0" timeOffset="9010.18">7552 7178 750 0,'0'0'169'0,"0"0"-25"16,0 0-22-16,0 0 53 16,0 0-19-16,0 0-39 15,0 0 31-15,-64-28 36 16,57 24 34 0,1 3-31-16,-2-2-46 0,2 1-17 15,-3-2-24-15,1 3-21 16,-4-2-64-16,3 2-2 15,-1 1-5-15,0 0 7 16,4 0 14-16,1 0-9 16,3 0 14-16,2-3-12 0,0 3-21 15,0-1 7-15,0-2 1 16,0-1 6-16,0 1 27 16,2-5-3-16,14-5-18 15,12-3-2-15,17-10-2 16,11-4 2-16,13-8-10 15,10-4-8-15,7 0 14 16,5-2-15-16,0-3 11 16,1 1 2-16,-3-2 13 15,-4-2 31-15,-5 0-13 16,-4-2-24-16,-3 2 19 0,1-2-14 16,-3 2 7-1,2 1-14-15,4 3-12 0,0 0-6 16,4 4 1-16,1 0-1 15,-4 2 14-15,-2 2-13 16,-3-2 0-16,-4 2 5 16,-4-1-4-16,-3-1-2 15,-4 3 7-15,2-2-6 16,0 3 12-16,-2 0-12 16,3 2 4-16,-3 0 1 15,-2 1-6-15,-4 2 0 0,0-3 0 16,-5 1 0-1,-3 0-1-15,1-2 7 0,-5 3-5 16,2 0-1-16,-1 0-3 16,-1 4 3-16,-3 2 0 15,-3 4-11-15,-3 2 10 16,-2 3 1 0,-4 4 0-16,-1 1 0 0,3 0 7 15,-1 2-8-15,1-2 1 16,2-2-3-16,0 1-4 15,-4 1 14-15,-3 1-7 16,-4 0 2-16,-4 4-1 0,-6 0-1 16,-1 3 0-16,-3 2 1 15,-2 0 4-15,3-1-5 16,0 0 0-16,-1-1 6 16,2 0-5-16,1 2-1 15,-3-2 0-15,-1 3 1 16,0 1 6-16,-3 0-6 15,0 0 36-15,0 0 31 16,0 0-41-16,0 0-11 16,0 0-16-16,0 0-18 15,0 0-57-15,0 0-97 0,-8 5-120 16,-7 5-266 0,-8-2-254-16</inkml:trace>
  <inkml:trace contextRef="#ctx0" brushRef="#br0" timeOffset="11642.01">10638 5175 894 0,'0'0'288'0,"0"0"-3"16,0 0-62-16,0 0-2 15,0 0-28-15,0 0-28 16,0 0 23-16,3-60-28 0,-3 56-1 16,0 2 5-1,0 2 4-15,0 0-21 0,0 0-29 16,0 0-75-16,0 0-17 16,-3 0-22-16,1 6 2 15,-2 14-6-15,1 14 0 16,1 10 0-16,0 13 6 15,0 5 3-15,2 10-1 16,0 6 25-16,0 4-12 16,0 4 21-16,2 3-14 15,2 3 16-15,5 16-13 0,1 21-8 16,0 21-8-16,1 4-3 16,1-9-11-16,1-13 14 15,1-11-13-15,-3 1-1 16,-3 4 2-16,0-2-2 15,-6-1-2-15,0-5 1 16,0-8 0-16,-2-1 1 16,2-19 5-16,-2-12-1 15,0-14-4-15,0-3 0 16,0 11 5-16,0 8-6 16,0 10 0-16,0-4-1 0,0-2 1 15,0-3 0-15,0-5-1 16,0-4-1-16,0-4-4 15,0-4 6-15,3-6 0 16,-1-8 0-16,0-5 0 16,0-9 0-16,-2-8 0 15,2-6 2-15,-2-8-4 16,2-6-10-16,-2-6-69 16,0-2-6-16,2 0-18 15,-2-14-31-15,0-10-57 0,0-10 9 16,0-2 111-16,0 0 49 15,0 2 24-15,-4 7 25 16,-4 5 78-16,-1 11 32 16,-1 4-9-16,2 7-31 15,-3 0-8-15,-3 13-40 16,1 14-46-16,-1 8 8 16,5 3-9-16,3 0-5 15,6-4 4-15,0-6-7 16,0-6 7-16,4-6-23 15,12-8-26-15,0-8-4 0,2 0-47 16,-1-6 8 0,-1-14 37-16,-5-6-9 0,-5-4 51 15,-6 0 13-15,0 2 1 16,0 4 20-16,-4 4 13 16,-9 8 42-16,-3 8 18 15,-1 4-8-15,-4 8 24 16,1 18-79-16,3 8-30 15,5 0 0-15,10 0-7 16,2-4-7-16,0-8 7 16,14-6-19-16,7-10-7 0,4-6-71 15,0-2-12 1,-1-20 23-16,-4-4 26 0,-8-6 48 16,-10-2 19-16,-2 2 13 31,0 4 14-31,-14 6-7 0,-3 8 12 0,-2 10 30 15,0 4-25-15,-1 0 22 16,1 22-33-16,2 6-25 16,6 4 13-16,4-2-14 15,7-4-10-15,0-6 9 16,2-6-16-16,16-6-13 16,3-8-64-16,0 0-27 0,2-8-14 15,-5-16 10-15,-7-4 22 16,-7-4 72-16,-4-4 11 15,0-2 20-15,-17 6 19 16,-6 4-13-16,-4 11 49 16,-4 13 10-16,2 4 44 15,-2 17 20-15,4 16-98 16,7 12 1-16,5 1 9 16,8-2-21-1,7-6 1-15,0-10-21 0,22-12-14 16,9-10-7-16,3-6-44 15,4-10-15-15,-5-20-26 16,-6-6 32-16,-12-4 50 16,-8-2 24-16,-7 0 7 15,-3 4 50-15,-18 6 28 0,-8 10 45 16,-4 9 14 0,-1 13-45-16,-2 0 7 0,2 13-55 15,5 12-35-15,8 8-16 16,3-1-4-16,9 0-14 15,9-8-6-15,0-6-64 16,0-10-16-16,19-8-71 16,4 0 41-16,-1-18 32 15,-1-8 11-15,-8-6 39 16,-9 1 51-16,-4 3-50 16,-22 9-99-16,-7 8-338 0</inkml:trace>
  <inkml:trace contextRef="#ctx0" brushRef="#br0" timeOffset="14164.33">5510 5075 1003 0,'0'0'385'0,"0"0"-164"0,0 0 48 16,0 0-35-16,0 0-42 15,0 0-75-15,0 0-48 16,15-64 30-16,-10 52 52 16,-1 0-6-16,-2 2-3 15,1 0-35-15,-3 0-32 16,2 0-24-16,0 2-50 16,-2 0 16-16,0 4-5 15,0 2-11-15,0 2 39 16,0 0 2-16,0 0 24 0,-2 10-42 15,-12 22-17-15,-8 14-7 16,-5 16 0-16,-8 14-1 16,-6 11-5-16,-3 3 6 15,-3 2 0-15,0 0 5 16,-2 2 4-16,1-1-9 16,-6 13 0-16,-6 23 1 15,-7 19 3-15,0 6-4 16,7-8 0-16,4-13 8 15,7-17-6-15,0-2 5 16,6-17-7-16,10-15-10 0,9-20 3 16,6-4 4-16,-2 11 3 15,-2 4 0-15,0 10 7 16,1-7-7-16,-1-2 0 16,0-4 1-16,-5 1 2 15,3-5-3-15,-3-2 0 16,2-8-3-16,6-4 9 15,0-8 0-15,6-8-6 16,4-7 0-16,2-8-15 16,3-4 12-16,4-4 1 15,0-3-14-15,0-1 16 16,0-1-1-16,0 0 1 16,0-4-12-16,0-2 10 0,0-2-32 15,0 0-17 1,0 0 15-16,0-9-43 0,9-4 41 15,2-7 37-15,0-2 1 16,-2 0 6-16,-2 4-6 16,-2 4 0-16,-5 7 23 15,0 5-2-15,0 2 54 16,0 0-11-16,-3 18-31 16,-8 10-33-16,2 11 0 15,3 1-9-15,3 2 0 16,3-8-7-16,0-6 8 15,9-10-5-15,9-8-10 0,2-10 17 16,0 0-10-16,0-10 16 16,0-14 3-16,-8-4 7 15,-6-4-5 1,-6 0 1-16,0 4-6 0,-2 6 32 16,-14 9-26-16,-1 9 3 15,-4 4 55-15,3 9-62 0,3 18 9 31,4 12-11-31,6 3-4 16,5 2-2-16,0-6-12 0,2-6-9 16,16-10 21-1,3-10-21-15,0-6 19 0,4-6-2 16,-5 0 5 0,-3-8-8-16,-7-10 13 0,-8-6 0 15,-2-2 25-15,0-4-24 16,-18 2 26-16,-4 6-26 15,-2 6 7-15,1 10 37 16,3 6-24-16,3 2-21 16,0 20 0-16,7 4-1 15,3 4-1-15,5-2-2 16,2-4-11-16,0-8 14 0,9-6-38 16,8-8 5-16,3-2 32 15,1 0-10-15,-2-16 12 16,-3-6-1-16,-9-4 1 15,-7 0 0-15,0 0 0 16,-5 2 0-16,-13 8 23 16,-1 4-23-16,0 10 16 15,4 2 11-15,1 2-18 16,4 16-9-16,1 6-9 16,2-2-3-16,4 0 6 15,3-6-4-15,0-6-7 0,0-6-2 16,17-4 8-16,-2 0 5 15,3-8-3-15,-5-8 9 16,-1 0 5-16,-8 2-4 16,-4 2 20-16,0 4 5 15,-2 2-16-15,-12 4 40 16,3 2-38-16,0 0-11 16,2 0 1-16,4 0 8 15,3 0-17-15,0 0 7 0,2 0-5 16,0 0-1-16,0 0-4 15,0 0 1-15,0 0 9 16,0 0 0-16,0 0 4 16,0 0-4-16,0 0-9 15,0 0 9-15,0 0-26 16,0 0 12-16,0 0 13 16,0 0 2-16,0 0 5 15,0 0-6-15,0 0 1 16,0 0-1-16,-2 0 0 15,2 0-11-15,-2 0 10 16,2 0-28-16,0 0-26 0,0 0-11 16,0 0-18-16,0 0-52 15,0 0-69-15,0 0 99 16,0 0 76-16,-2 0 29 16,2 2 1-16,-3 0 11 15,1 0-11-15,2 2 0 16,0 4-32-16,0 0-276 15,0 0-384-15</inkml:trace>
  <inkml:trace contextRef="#ctx0" brushRef="#br0" timeOffset="16011.48">4377 8163 474 0,'0'0'514'0,"0"0"-420"0,0 0 112 16,0 0 20-1,0 0-41-15,0 0 23 0,0 0 4 16,17-42 25-16,-17 42-28 0,0-2-33 15,0 2-2-15,0 0-60 16,0 0-29-16,0 0 37 16,0 0-37-16,0 0-4 15,0 0-5-15,0 0-32 16,0 0 5-16,0 0-22 16,0 0-21-16,0 0-6 15,6 0-1-15,14 8 1 16,8 6 4-16,15 4-4 15,8 6 19-15,12 6-8 16,11 6-10-16,8 7 45 0,7 3-34 16,9 4-6-1,21 12 16-15,23 16-21 0,25 18 11 16,0 6-6-16,-13-1-6 16,-21-9 0-16,-19-5-1 15,2 0 1-15,2 4 7 16,0-1-7-16,-13-14 16 15,-16-13-15-15,-22-15 6 16,-5-8-7-16,7 2 0 16,7 0 0-16,0-2 0 0,-12-10 2 15,-12-10 8-15,-17-8-9 16,-12-4 8-16,-10-4-4 16,-7-2-5-16,2 0-1 15,-4 0 1-15,5 0 1 16,-1 0 16-16,6 0-16 15,-1 2 4-15,1 0-5 16,-1 0-3-16,0-2 3 16,-4 2-1-16,0 0 1 15,-2-2 7 1,0 2-6-16,-1-1 11 0,1-2-12 16,-1 1-2-16,1 0 2 15,-2 0-6-15,-1-2 6 16,-4 2 24-16,0-2 9 0,0 0 18 15,0 0 2-15,0 0-17 16,0 0 4 0,0 0-12-16,0 0-28 0,0 0 0 15,0-8 0-15,0-8-92 16,0-6-700-16</inkml:trace>
  <inkml:trace contextRef="#ctx0" brushRef="#br0" timeOffset="16945.66">7187 9537 1083 0,'0'0'295'16,"0"0"-64"-16,0 0 11 0,0 0-70 0,-125 56-46 16,110-20-3-16,6 4-29 15,9 0-6-15,0 0-21 32,11-6-14-32,16-6 23 15,4-10-35-15,7-7 20 16,2-9-23-16,1-2-26 15,-4-9 11-15,-6-10-11 16,-8-8 0-16,-14 0 47 16,-9-2 0-16,0 1 41 15,-23 8 17-15,-8 4-39 16,-5 12-5-16,1 4-36 0,4 8-8 16,4 22-22-16,11 8-7 15,11 6-7-15,5-2 7 16,12-6-19-16,24-10 7 15,8-12-6-15,9-11 3 16,1-3 9-16,-8-14-19 16,-10-16 22-16,-13-5 3 15,-19-3 1-15,-4 2 40 16,-25 4-3-16,-19 8 16 16,-16 8 28-16,-5 12-43 0,3 4 6 15,8 10-24-15,19 16-21 16,20 5 0-16,15 1-48 15,35-5-81-15,16-4-381 16,5-15-529-16</inkml:trace>
  <inkml:trace contextRef="#ctx0" brushRef="#br0" timeOffset="17942.52">7170 9775 1557 0,'0'0'605'0,"0"0"-448"16,0 0 108-16,0 0 53 15,0 0-146-15,0 0-127 16,0 0-9-16,-19 0 27 15,19 0-30-15,10-6 10 16,14-3 8-16,11-6 12 16,17-5 42-16,10-4-26 15,7-4-26-15,9-2-10 16,7-4 1-16,22-6-13 0,29-10 4 16,25-6-28-16,10-3 20 15,-8 5-13-15,-15 6-7 0,-11 2-7 16,0 2-3-16,2-2 3 15,-8 2-1-15,-19 5 2 16,-25 9 7-16,-22 9-7 16,-7 0 0-16,8 2 2 15,5-6-3-15,8 1-2 16,-6 2-4-16,-4 2 12 16,-5 2 0-16,-1 0-5 0,-1 0 5 15,-4 0-6 1,0 0-1-16,-6 0-1 0,-4 0-4 31,-3 0 6-31,-1 1 0 16,-1 2 0-16,-3 1 1 15,-2-1-1-15,-5 4-3 16,-6 1 1-16,-2-1 1 16,-3 4 1-16,0-1 6 15,0-1-6-15,5 0 6 16,0-2-6-16,0 4-9 15,-5 0 3-15,-2 1 5 16,-7 2 1-16,-1 3 6 16,-4 1-5-16,-3-3 7 0,-1 3-8 15,-2 0-3-15,-2 0 1 16,3 0 1-16,-3 0 1 16,0 0 11-16,0 0-11 15,0 0 21-15,0 0-16 16,0 0 1-16,0 0-12 15,0 0 1-15,2 0 5 16,1 0 0-16,1-2 0 16,2 2 6-16,-1-2-6 15,-1 0-9-15,1 2 9 16,-5 0 2-16,0 0 7 0,0 0 18 16,0 0-17-1,0 0 10-15,0 0-20 0,0 0-2 16,0 0 1-16,0 0-14 15,0 0 13-15,-3 0-53 16,-14-2-184-16,-12-4-616 0</inkml:trace>
  <inkml:trace contextRef="#ctx0" brushRef="#br0" timeOffset="20532.66">5193 4335 1577 0,'0'0'539'16,"0"0"-349"-16,0 0 13 16,0 0 25-16,-13-110 17 15,13 90-56-15,0 4-36 16,0 8-22-16,-3 4-14 16,3 4-54-1,0 0-25-15,0 0 4 0,0 8-41 16,5 20 8-16,15 14 3 0,9 12 2 15,7 8-4-15,3 2-10 16,7-1-3-16,-4-11 2 16,-5-10 2-16,-6-12 6 15,-6-12-7 1,-9-10 0-16,-7-8 0 0,-3 0 9 16,-1-14-6-16,2-18 8 31,2-13-10-31,-3-10 9 15,1-10-10-15,-5-3 8 16,-2 2-8-16,0 10-3 16,0 12 3-16,-5 14 0 0,-1 14 1 15,4 12 15-15,2 4-16 16,0 6-56-16,0 22-152 16,17 32-71-16,8-4-330 15,-3-6-276-15</inkml:trace>
  <inkml:trace contextRef="#ctx0" brushRef="#br0" timeOffset="20940.68">5988 4351 1313 0,'0'0'1005'0,"0"0"-790"15,0 0 91-15,0 0-118 16,0 0-104-16,0 0-48 16,0 0-11-16,-91 138 43 15,89-79-26-15,2-3 1 16,0-4-10-16,11-6-33 16,9-10 0-16,7-10 0 15,4-10 6-15,4-12-4 16,0-4-2-16,-4-2 0 0,-5-20 0 15,-8-2-10-15,-9-6 10 16,-9 2 13-16,0 0-7 16,-7 6 21-16,-13 6 26 15,-4 8 62-15,-5 8-22 16,0 0-64-16,0 20-24 16,4 10-5-16,7 8-26 15,7 2 8-15,9 0-174 16,2-7-406-16,0-20-736 0</inkml:trace>
  <inkml:trace contextRef="#ctx0" brushRef="#br0" timeOffset="21866.44">10347 4427 1592 0,'0'0'681'16,"0"0"-311"-16,0 0-112 15,0 0-50-15,0 0-25 16,-42-122 37-16,40 102-46 16,-2 6-36-16,4 6-9 15,-2 4-77-15,2 4-17 16,0 6-35-16,2 26-17 0,19 18 2 15,8 19 12-15,6 8 3 16,5 5-1-16,3-5-56 16,-1-11 0-16,-4-16 6 15,-7-13 4 1,-9-19 46-16,-8-14-21 0,-3-4 22 16,-7-15 48-16,3-19-41 15,-2-14 13-15,0-10-13 16,-3-6-1-16,2-2-6 15,-2 5-1-15,2 7 1 16,-1 16-2-16,1 14-28 0,0 14-139 16,10 16-308-1,-3 20-243-15,1 4 72 0</inkml:trace>
  <inkml:trace contextRef="#ctx0" brushRef="#br0" timeOffset="22164.74">11042 4437 2392 0,'0'0'633'0,"0"0"-470"0,0 0-72 16,0 0-49-16,0 0-24 15,0 0-8-15,0 0 14 16,13 137-24-16,-17-87 0 15,-14 0 8-15,-2-4-2 16,4-8-3-16,5-8-3 16,7-12 0-16,4-12 0 15,0-6-21-15,24-2 18 16,9-20-10-16,10-8-11 16,3-2-43-16,-1 2-115 15,-3 6-114-15,-13 8-185 0,-10 8-136 16</inkml:trace>
  <inkml:trace contextRef="#ctx0" brushRef="#br0" timeOffset="22402.41">11247 4564 1662 0,'0'0'712'15,"0"0"-220"-15,0 0-206 16,0 0-89-16,0 0-68 15,0 0-90-15,0 0-15 16,-15-22 17-16,27 41 64 16,5 8 9-16,-2 7-39 0,1 4-29 15,-1 6-31 1,-1 0-14-16,-1 0-1 0,0-2 0 16,-4 2-185-16,-2-9-323 15,-7-12-621-15</inkml:trace>
  <inkml:trace contextRef="#ctx0" brushRef="#br0" timeOffset="23733.64">7138 6581 914 0,'0'0'308'0,"0"0"-52"0,0 0 18 15,0 0 8-15,0 0-22 0,0-104 4 16,0 74 30-16,-4 1-24 15,-1 6-41-15,1 2-34 16,-1 7-4-16,1 4-85 16,2 6-29-1,2 4-7-15,0 0-62 0,0 0 5 16,0 4-13-16,0 20-31 16,11 12 23-16,11 15 1 15,7 9 7-15,4 4 3 16,1 0 3-16,-1-6-6 15,-2-8 0-15,-6-10 1 16,-7-12-17-16,-5-11 14 0,-9-9 2 16,-1-8 17-16,-1 0-16 15,-2-8 35-15,2-20-18 16,-2-12-18-16,3-13 10 16,-3-7-10-16,0-2 0 15,0 4 5-15,0 6 1 31,0 12-6-31,0 12 0 0,0 11 0 0,0 12-12 16,0 5 6-16,0 0-26 16,2 0-121-16,7 10-114 15,4 13-97-15,-1-2-392 0,-4-2-352 16</inkml:trace>
  <inkml:trace contextRef="#ctx0" brushRef="#br0" timeOffset="24128.18">7595 6523 1508 0,'0'0'555'15,"0"0"-274"-15,0 0 34 16,0 0 31 0,0 0-184-1,0 0-63-15,0 0-1 0,0-30-59 16,-2 52-16-16,-3 8-23 15,3 4 0-15,2 0-1 16,0-6-9-16,0-8 10 16,16-6 6-16,6-10-6 15,4-4 18-15,3 0-16 16,0-2 5-16,0-6 4 16,-6 0-11-16,-5 4-6 15,-5 4-3-15,-6 0 3 16,-3 2 5-16,-4 14-11 15,0 6 12-15,0 2-9 0,-9 4 6 16,-9-3 3-16,1-2 5 16,-6 0-4-16,1-7 7 15,0-5-8-15,0-4-30 16,-12-7-88-16,7-18-265 16,3-11-376-16</inkml:trace>
  <inkml:trace contextRef="#ctx0" brushRef="#br0" timeOffset="24395.09">7566 6487 1277 0,'0'0'1204'0,"0"0"-903"16,0 0-59-16,0 0-28 15,0 0-112-15,0 0-74 16,0 0-16-16,134-91-12 15,-107 76 0-15,-7 1-4 16,-5 3 2-16,-2 5 4 16,-6 1 4-16,-2 2-5 15,-3 2 0-15,0-2-1 16,2 3-30-16,-1-2-47 16,8 2-103-16,0 0-156 0,0-2-290 0</inkml:trace>
  <inkml:trace contextRef="#ctx0" brushRef="#br0" timeOffset="26309.47">11182 8506 629 0,'0'0'163'16,"0"0"-101"-16,0 0-7 15,0 0-6-15,0 0 27 16,0 0 80-16,-2 0 90 0,2 0-10 16,0 0-8-16,0 0-32 15,0 0 11-15,0 0-29 16,0 0-33-16,0 0 3 16,0 0-48-16,0 0-28 15,0 0-23-15,0 0-38 16,0 0-11-16,0 0 6 15,0 0-5-15,0 0 7 16,0 0-7-16,0 0 11 16,0 0 20-16,0 0 3 15,0 0 5-15,0 0-10 16,0 0-15-16,0 0 11 16,0 0-10-16,0 0-4 0,0 0 15 15,0 0-27-15,0 0 12 16,0-4 3-16,0-4-6 15,-4-2 5-15,-3 0-2 16,3 0 28-16,-1 0 14 16,0 0 0-16,1 2 12 15,2 2 18-15,0 4-9 16,2 0 12-16,0 2-47 16,0 0-13-16,0 4-27 15,0 18-18-15,13 12 12 0,7 10 5 16,5 8 1-16,-1 8 11 15,2 2-11-15,-3-1 13 16,-1-5-13 0,-3-8-12-16,-2-6 10 0,-3-12-5 15,-1-8 7-15,-5-8 15 16,2-8-15-16,-4-6 10 16,-1 0 2-16,3-12-11 15,1-18 16-15,1-12-17 16,0-12 0-16,1-12 12 15,-1-9-11-15,-4-1 9 0,-4 2-10 16,-2 8-3-16,0 14-3 16,0 14 0-16,0 14 6 15,0 11 16-15,0 8-16 16,0 5 0-16,0 0-29 16,0 4-158-16,0 14-14 15,23 16-157-15,-4-4-328 16,2-4-296-16</inkml:trace>
  <inkml:trace contextRef="#ctx0" brushRef="#br0" timeOffset="26830.16">11668 8781 456 0,'0'0'1403'16,"0"0"-1053"-16,0 0-29 0,0 0 19 15,0 0-149-15,0 0-89 16,0 0-27 0,62-95-9-16,-37 85-33 15,2 6-26-15,-3 4-5 0,0 0-2 16,-3 21-15-16,-10 7-28 16,-9 8-34-16,-2 4 20 15,-9 0 44-15,-13-4 13 16,-3-6 16-16,3-8 16 15,4-6 46-15,9-8 14 32,5-4-6-32,4-4-11 0,0 0-2 0,0 0-53 15,0 0 2-15,17 0-14 0,6-8-2 32,6 0-12-32,2 4 4 15,0 2-8-15,0 2 10 16,-2 0-15-16,-6 6 14 15,-6 12 0-15,-3 2-14 16,-12 2 15-16,-2 2-6 16,0 1 6-16,-18 0 13 15,-9 1-4-15,-8-1 22 16,-7-3 37-16,-3-4 14 16,1-4 10-16,1-4-34 15,7-6-29-15,9-2-7 0,10-2-21 16,5 0 11-16,8 0-12 15,4-2-3-15,0-8-66 16,0-6-200-16,0 2-351 16,0 2-745-16</inkml:trace>
  <inkml:trace contextRef="#ctx0" brushRef="#br0" timeOffset="28241.47">6947 10244 1179 0,'0'0'364'0,"0"0"-143"15,0 0 14-15,0 0 17 0,0 0-89 16,0 0-17-16,0 0 28 16,-5-26 13-16,5 25-35 15,0-1-8-15,0 2-18 16,0-3-51-16,0 3-2 16,0-1-11-16,0 1-37 15,0 0 5-15,0-3-12 16,0 3-3-16,0 0 5 15,0-1-10-15,0-2 7 16,0-1 8-16,0 3-1 16,0-5 8-16,-2 2-25 15,2-3 11-15,0 0 2 0,0 0-19 16,0 1 0-16,0-2 9 16,-3 3-9-16,3 0 34 15,0-1-25-15,-2 3 7 16,2-1 16-16,0-1-32 15,-2 1-1-15,2 2 8 16,0 0-2-16,0 1 6 16,0 1-6-16,0 0-6 15,0 0 0-15,0 1-18 16,16 23-6-16,10 15 16 16,13 11 8-16,3 12 16 0,5 4-15 15,1 2 5-15,2-4-6 16,-6-5-12-16,-6-9 12 15,-6-8-6-15,-9-10 6 16,-6-10 7 0,-9-8-6-16,-4-8 10 0,-4-4-5 15,3-2-5-15,-3 0 7 16,0-8-2-16,0-18 7 16,0-10-4-16,0-12-1 15,0-13-2-15,0-9-6 16,0-6-9-16,0 2 8 0,0 9-9 15,0 15 10-15,0 18 12 16,0 14-12-16,0 13 0 16,0 5-1-16,4 0-163 15,14 15-355-15,3 3-350 0</inkml:trace>
  <inkml:trace contextRef="#ctx0" brushRef="#br0" timeOffset="28670.68">7798 10433 1572 0,'0'0'515'0,"0"0"-434"16,0 0 57-16,0 0 65 15,0 0-115-15,120-76-33 16,-95 76-22-16,-3 0-13 15,-2 10-2-15,-6 12-18 16,-6 8 15-16,-6 8 2 16,-2 2 18-16,0 2 18 0,-13 1 32 15,-3-10 36-15,1-4 32 16,6-13-22-16,2-7-2 16,5-4-21-16,2-5-31 15,0 0-20-15,0 0-38 16,20-5-17-16,16-10 14 15,15-10-14-15,12-3 16 16,3-2-18 0,-3 1-10-16,-10 4-12 0,-10 7-10 15,-17 4 20-15,-13 8 12 16,-6 4 0 0,-7 2 0-16,0 0-8 0,-13 0-152 0,-12 0-496 15,-4 0-1079-15</inkml:trace>
  <inkml:trace contextRef="#ctx0" brushRef="#br0" timeOffset="30571.18">2934 7840 1901 0,'0'0'359'0,"0"0"10"15,0 0-22-15,0 0-151 16,0 0-94-16,0 0 17 0,0 0 10 15,-7-68-12-15,7 68-34 16,0 0-53-16,11 14-23 16,11 18 4-16,10 13 4 15,5 10-6-15,4 8-9 16,-3-3 0-16,-3-4 0 16,-1-10-16-16,-10-10 15 15,-3-10-16-15,-8-11 17 16,-5-8-8-16,-3-7 10 15,0 0-2-15,1-18 33 16,3-16-32-16,5-14 21 16,-1-14-22-16,-2-10 0 0,0 0-3 15,-4 3 9 1,-3 11-12-16,-2 14 5 0,-2 16 1 16,0 12 9-16,0 8 6 15,0 6-2-15,0 2-13 16,0 0-37-16,5 2-152 15,2 14-75-15,10 20-199 16,2-2-92-16,-6-4-176 0</inkml:trace>
  <inkml:trace contextRef="#ctx0" brushRef="#br0" timeOffset="30972.02">3702 7899 1737 0,'0'0'352'0,"0"0"35"16,0 0 80-16,0 0-258 0,0 0-98 15,0 0-36 1,0 0-17-16,5 14-40 0,2 20-1 15,4 9 41-15,2 14-32 16,5 3-5-16,0 4 16 16,0-4-29-16,0-3 7 15,-3-9-15-15,-3-8 3 16,-4-12-5-16,-1-8 2 16,-3-10 0-16,-2-6 14 15,-2-2-14-15,2-2 35 16,-2 0 10-16,0 0 3 15,0 0 3-15,0 0-36 16,0 0-15-16,0 0 0 16,6-4-93-16,-2-2-176 15,-2-2-671-15</inkml:trace>
  <inkml:trace contextRef="#ctx0" brushRef="#br0" timeOffset="90094.82">13245 4832 2221 0,'0'0'760'0,"0"0"-401"0,0 0-2 16,0 0-149-16,0 0-95 0,5-26-104 15,17 54 4 1,7 19-6-16,9 13-7 0,2 14 0 15,3 2 8-15,-6 0-2 16,-6-8-8-16,-4-15 2 16,-4-17 0-16,-8-20-3 15,-1-16 9-15,-1-15 14 16,3-35-6-16,3-34-14 16,4-32 0-16,-3-28 0 15,-3 11 0-15,-8 35 0 16,-4 40 0-1,-5 36 0 1,3 10 0-16,-3 12 0 16,0 0 0-16,2 40 0 0,-2 32-53 15,0 40-275-15,0-12-632 16,0-9-1048-16</inkml:trace>
  <inkml:trace contextRef="#ctx0" brushRef="#br0" timeOffset="90330.4">13999 5289 1517 0,'0'0'1404'0,"0"0"-947"16,0 0-277-16,0 0-48 16,-12 131-40-16,24-73-56 15,3 5-26-15,-2-4-4 16,-1-5-5-16,-6-5-2 15,-4-13-8-15,-2 0-137 16,-6-12-228-16,-10-10-705 0</inkml:trace>
  <inkml:trace contextRef="#ctx0" brushRef="#br0" timeOffset="90835.84">14631 5075 2126 0,'0'0'700'15,"0"0"-338"-15,0 0-7 16,0 0-90-16,0 0-100 0,0 0-90 15,0 0-27-15,-27-60-48 16,75 60 0-16,18 10 0 16,39-2 0-16,33-6 0 15,-4-2 0-15,-16 0 0 16,-25 0-29-16,-35-10-73 16,-11 0-6-16,-11-4 20 15,-25-2 58-15,-11-2 30 16,-23-4 28-16,-12 0-2 15,-7-2 14-15,3 2-26 0,8 4 25 16,10 4 22-16,7 3-8 16,14 4 14-16,0 4-38 15,11 2-29-15,21 1 0 16,5 0 0-16,7 9 0 16,1 11 0-1,-7 9 0-15,-7 3 0 0,-10 4 0 16,-13 2 0-16,-8 2 0 15,-4 0 0-15,-21-2-29 16,-4-2-44-16,9-6-164 16,7-8-272-16,13-16-546 0</inkml:trace>
  <inkml:trace contextRef="#ctx0" brushRef="#br0" timeOffset="91198.63">15872 4664 2246 0,'0'0'832'0,"0"0"-369"16,0 0-259-16,0 0-113 15,0 0-20-15,0 0-34 0,74 154-7 16,-36-86-11 0,-1 3-19-16,-1-5-1 15,-5-6-5-15,-4-14-4 0,-5-12 10 16,-7-16-11-16,2-14 11 15,-4-4 26 1,0-22 10-16,3-20 33 0,2-14-69 16,0-12 0-16,1-8 0 15,0-4 0-15,-2 1 0 16,1 9 0-16,-3 14 0 16,-3 20 0-16,-5 18 0 0,-1 16 0 15,0 2 0 1,4 28-123-16,3 40-147 0,1-8-370 15,-3-2-404-15</inkml:trace>
  <inkml:trace contextRef="#ctx0" brushRef="#br0" timeOffset="91539.84">16808 4965 2388 0,'0'0'856'16,"0"0"-559"-16,0 0-80 0,0 0-136 16,0 0-64-16,0 0-11 15,-31 154 3 1,15-82-8-16,3 4-1 0,4-1 0 16,6-5-5-1,3-10 3-15,8-12-2 16,19-14-22-16,6-14 17 0,7-13 5 15,2-7 3-15,1-11 1 16,-6-17-3-16,-8-6 3 16,-8-8 8-1,-13-2 7-15,-8-2 15 0,0 8 16 16,-22 10 4-16,-16 18-33 16,-13 10-17-16,-34 44-57 15,12 10-273-15,10 0-715 0</inkml:trace>
  <inkml:trace contextRef="#ctx0" brushRef="#br0" timeOffset="92374.11">17419 5177 1582 0,'0'0'645'0,"0"0"-259"16,0 0 174-16,0 0-235 16,0 0-91-16,0 0-98 15,0 0-50-15,-14-28-16 16,30 28-29-16,24 0-23 15,35 0-8-15,46-2-10 16,37-2 0-16,-7 0 0 0,-30 2 0 16,-41 2-15-16,-33 0-24 15,-5 0-16-15,-8 0-7 16,-7 0 19-16,-21 0 35 16,-6-6 8-16,-4-4 0 15,-21-2-7-15,-6-4-2 16,-5-4 2-16,1 0 7 15,2 0-11-15,4 0 11 16,6 2 11-16,7 4 25 16,5 4 46-16,9 4-5 15,2 2-24-15,0 4-53 0,13 0 0 16,16 0 0-16,7 0 0 31,9 6 0-31,-3 8 0 0,-2 2 0 0,-4 6 0 16,-11 2 0-16,-12 4 0 15,-9 2 0-15,-4 4 0 16,-7 2-8-16,-15 0-16 16,0 0-85-16,8 3-151 15,6-11-352-15,8-13-381 0</inkml:trace>
  <inkml:trace contextRef="#ctx0" brushRef="#br0" timeOffset="92737.59">18803 4662 2152 0,'0'0'851'16,"0"0"-359"-16,0 0-189 15,0 0-108-15,0 0-127 16,0 0-53-16,0 0-3 15,21 82-4-15,6-20-8 0,4 10 0 16,3 0 0 0,-1-5 0-16,-2-9 0 0,-4-14 0 15,-4-14 0-15,-8-13 0 16,-4-16 0-16,-4-1 0 16,1-18 0-16,4-20 0 15,1-12 0-15,0-12 0 16,3-10 0-16,0-6 0 15,-3 1 0-15,-2 11 0 16,-3 16 0-16,-4 22 0 16,-4 24 0-16,0 4 0 15,0 30-23-15,0 16-140 0,0 32-285 16,0-10-295-16,0-9-490 16</inkml:trace>
  <inkml:trace contextRef="#ctx0" brushRef="#br0" timeOffset="93240.65">19718 4999 1770 0,'0'0'706'0,"0"0"-429"16,0 0 33-16,0 0-121 15,0 0-86-15,0 0-7 16,0 0-3-16,0 12-22 16,-5 0-26-16,-1 2-3 15,-1-4-14-15,0 2-11 16,3 0-16-16,-1 0 10 16,1 0-11-16,0-2-5 15,2 2 5-15,2-2 0 16,0-2 1-16,0 0-1 0,6 0 0 15,14 2 14-15,7 2-12 16,11 4-2-16,4 2 0 16,3 4-11-16,-1 5-49 15,-4-1-15-15,-11-1-4 16,-7 0 22-16,-11-1 16 16,-11-4 14-16,0-2 27 15,-23-2 5-15,-18-2 19 16,-8-4 31-16,-2 0-17 15,-1-4 13-15,8-4-11 0,9-2-16 16,10 0-1-16,9 0-23 16,9-6-41-16,7-16-150 15,7 2-440-15,9 0-344 0</inkml:trace>
  <inkml:trace contextRef="#ctx0" brushRef="#br0" timeOffset="93564.77">19813 4950 1672 0,'0'0'842'16,"0"0"-287"-16,0 0-203 16,0 0-124-16,0 0-121 15,0 0-58-15,0 0-10 16,34-7-39-16,-5 7 0 16,2 0 7-16,5-2-7 15,-4 0-28-15,-7-1-29 0,-6 2-26 16,-11 1-4-16,-6 0-25 15,-2 0-74-15,-17 0-358 16,-3 8-500-16</inkml:trace>
  <inkml:trace contextRef="#ctx0" brushRef="#br0" timeOffset="94273.52">20696 4963 2039 0,'0'0'615'0,"0"0"-347"16,0 0 259-16,0 0-281 15,0 0-118-15,0 0-49 0,0 0-23 16,125-6 8-16,-3 8-35 16,50 8-20-16,15-2-6 15,-24-4-3-15,-43-2-26 16,-55-2-22-16,-21 0-45 15,-13 0-27-15,-11 0 24 16,-15-6 92-16,-7-10-4 16,-36-2 16-16,-7-2-2 15,1 4 46-15,8 1 11 16,11 8 33-16,17 3-10 16,8 4-43-16,0 0-31 15,22 1-10-15,12 16-2 16,8 2 8-16,4 2-7 15,-3 1 6-15,-5 0-6 0,-9-2-1 16,-13 0 0-16,-10 0-6 16,-6 4 5-16,-6 4 1 15,-21 4 0-15,-7 4-44 16,3 0-124-16,11 4-171 16,9-8-381-16,11-14-512 0</inkml:trace>
  <inkml:trace contextRef="#ctx0" brushRef="#br0" timeOffset="94609.06">22129 4696 1758 0,'0'0'1029'0,"0"0"-364"16,0 0-350-16,0 0-72 15,0 0-157-15,0 0-86 16,0 0 0-16,2-16 0 15,24 58 0-15,1 12 0 0,4 4 0 16,0 0 0-16,1-7 0 16,-6-11 0-1,-5-14 0-15,-8-14 0 0,-1-12 0 16,-6 0 0-16,3-28 0 16,-1-15 0-16,4-8 0 15,1-14 0-15,3-3 0 16,1-4 0-16,2 2 0 15,-1 7 0-15,-5 19 0 16,-7 23 0-16,-4 21 0 16,-2 6 0-16,0 70-185 0,0-4-336 15,-4-2-539-15</inkml:trace>
  <inkml:trace contextRef="#ctx0" brushRef="#br0" timeOffset="95063.25">22806 4871 2383 0,'0'0'880'0,"0"0"-540"15,0 0-137-15,0 0-137 0,0 0-57 16,0 0 0-16,-26 150-9 16,5-90-2-1,1-2-4-15,0-6-2 0,4-9-8 16,10-16 5-16,6-9 1 15,0-13 9-15,11-5 1 16,20 0 18-16,12-10-8 16,10-11-10-16,7-1-53 15,0-2-152-15,-6 2-140 16,-12 3-235 0,-18 2 58-16,-16 5 283 0,-8 0 189 0,-6-2 50 15,-13 2 363 1,-3-2 165-16,1 0-183 0,4 0 10 15,3 4-97-15,7 2-72 16,3 6 5-16,2 2-191 16,2 0 0-1,0 26 0 1,0 16 0-16,0 10 0 16,0 11 0-16,6 1 0 15,3-2 0-15,3-10 0 16,1-8-150-16,7-22-195 15,-3-12-496-15,2-10-447 0</inkml:trace>
  <inkml:trace contextRef="#ctx0" brushRef="#br0" timeOffset="95497.84">23530 4678 2393 0,'0'0'795'15,"0"0"-486"-15,0 0-68 16,0 0-119-16,0 0-64 16,185 10-38-16,-89 2-19 15,11 0-1-15,2-4-91 0,-20-4-106 16,2-4-61-16,-15 0 55 16,-23-2 72-16,-21-16 106 15,-23-4 25-15,-9-6 87 16,-20-2-26-16,-16 0 8 15,-9 2-22-15,3 4 26 16,7 3 8-16,6 10 7 16,11 4 13-16,11 7-22 15,7 0-53-15,0 0-10 16,16 18 25-16,12 7-8 16,9 3 4-16,0 6-37 0,1 0 6 15,-7 2-5-15,-8 0 0 0,-13 0 10 16,-7 0-11-16,-3-2 1 15,-20-2-1-15,-13-2 1 16,-6-2-2-16,4-3-22 16,8-3-136-1,23-6-184-15,4-8-373 0,2-8-264 0</inkml:trace>
  <inkml:trace contextRef="#ctx0" brushRef="#br0" timeOffset="95828.92">24646 4561 2198 0,'0'0'880'0,"0"0"-413"16,0 0-170-16,0 0-132 15,0 0-128-15,0 0-13 16,0 0-24-16,14 155 0 16,3-80 17-16,-1-3-17 15,2-6-7-15,-2-12-41 16,-5-14-8-1,0-16 37-15,0-16 1 0,0-8 18 0,7-8 52 16,5-28 1-16,4-10 1 16,6-14-54-16,2-9 0 15,3-5 0-15,0-2 0 16,-5 6 0-16,-4 10 0 16,-9 15 0-1,-7 22 0 1,-8 16 0-16,-5 7 0 15,0 25-110-15,0 43-173 16,-7-4-458-16,-1-6-836 0</inkml:trace>
  <inkml:trace contextRef="#ctx0" brushRef="#br0" timeOffset="96238.25">25188 4874 1536 0,'0'0'1042'0,"0"0"-507"16,0 0-295-16,0 0-62 16,0 0-56-16,0 0-68 15,140-42-42-15,-116 48-12 16,-5 12-5-16,-11 7-17 0,-8 4 1 16,0 6-27-16,-6-3 10 15,-17 0 7-15,1-8 20 16,5-6 10-16,3-6 2 15,7-8 22-15,7-2 74 16,0-2 25-16,4 0-14 16,19 0-51-16,8 0-35 15,5-2-22-15,-1 2-1 16,-2 0-10-16,-1 0-2 16,-10 16-17-16,-4 4 1 15,-11 0 2-15,-7 4 15 16,0-2 12-16,-20 0-15 15,-14-2 13-15,-10 0 2 0,-7-2 0 16,-1-1-1-16,1-4-42 16,0-3-125-16,13-1-205 15,13-9-732-15</inkml:trace>
  <inkml:trace contextRef="#ctx0" brushRef="#br0" timeOffset="96696.26">25330 4732 1726 0,'0'0'871'16,"0"0"-374"-16,0 0-256 0,0 0-6 15,154-28-67 1,-72 28-109-16,12 0-53 0,6 0-6 16,-1 0-135-16,-10 0-47 15,-16 0 18-15,-19 0-82 16,-23-8 101-16,-22-12 40 16,-9-4 105-16,-16-4 17 15,-16-2 129-15,1 2-2 16,0 5 28-16,10 5 41 15,4 7-12-15,13 7-77 16,4 4-67 0,7 6-34-16,24 20-17 0,10 12 4 15,5 4-2-15,1 4-7 0,-3-2 6 16,-10-2-7 0,-12-5 0-16,-13-8 0 0,-9-3-6 15,-9-4-27-15,-22 1-127 16,-14-4-184-16,9 0-398 15,12-12-328-15</inkml:trace>
  <inkml:trace contextRef="#ctx0" brushRef="#br0" timeOffset="97042.43">26474 4525 2227 0,'0'0'787'15,"0"0"-513"-15,0 0-46 16,0 0-153-16,0 0-32 16,0 0-28-16,48 159-9 15,-32-89 3-15,4 3-8 16,0-5 0 0,3-10-1-16,-4-12-5 0,-1-18-1 15,-3-16-3-15,-1-12 9 16,4-4 53-16,0-26 30 15,4-12 7-15,3-12-5 0,1-9-53 16,3-5 1 0,0-8-18-16,2 2-14 0,0 3 19 15,-6 13-20-15,-4 18 0 16,-6 20-1-16,-4 20-17 16,-4 6-96-16,-1 63-130 15,-1-5-365-15,1 0-248 0</inkml:trace>
  <inkml:trace contextRef="#ctx0" brushRef="#br0" timeOffset="97341.15">26979 5001 1737 0,'0'0'1033'16,"0"0"-386"-16,0 0-314 15,0 0 13-15,0 0-346 16,0 0 0-1,0 0 0-15,116-76 0 0,-82 87 0 16,-10 20 0-16,-11 3-60 16,-13 4 24-16,0 0 4 15,-24 0 25-15,-8-4 1 16,1-4 12-16,2-6-5 16,12-6-1-16,13-5 0 15,4-8 12-15,13-1 1 0,28-4 8 16,22 0-21-16,15 0-22 15,43-9-161 1,-19-8-336-16,-11-2-453 0</inkml:trace>
  <inkml:trace contextRef="#ctx0" brushRef="#br0" timeOffset="97775.62">27730 4786 2230 0,'0'0'718'0,"0"0"-392"16,0 0 127-16,0 0-299 16,0 0-118-16,143-26-34 15,-67 26 5-15,4 4-7 16,4 4-7-16,-4 0-94 16,-4-2-64-16,-9-4 45 15,-7-2-60-15,-10 0 8 16,-11-10 79-16,-5-14 41 15,-12-4 52-15,-11-4 0 16,-11-4 28-16,0 0 43 16,-17 2 10-16,-12 6-15 15,-6 3 10-15,2 10 15 0,7 5 22 16,8 7-44-16,12 3-44 16,6 3 10-16,2 17 4 15,25 4-6-15,8 6 0 16,7 2-33-16,1 2 8 15,-3 2-8-15,-7-2 1 16,-10-2-2-16,-8 0-11 16,-11-4 7-16,-4 2-4 15,0-4 6-15,-15 1 2 0,-8-5-28 16,1-3-115 0,0-2-62-16,6-5-263 0,8-6-174 15,8-6-300-15</inkml:trace>
  <inkml:trace contextRef="#ctx0" brushRef="#br0" timeOffset="98138.05">29011 4448 2189 0,'0'0'896'0,"0"0"-396"15,0 0-292-15,0 0-94 16,0 0-58-16,0 0-44 15,0 0-6-15,100 134-6 16,-79-74 0-16,-1 0-8 16,-3-2 4-16,1-8-37 15,-5-11-29-15,-4-14 11 16,1-8 34-16,-6-12-13 16,0-5 38-16,1 0 26 15,1-11-25-15,6-14 15 0,-1-11 34 16,5-8-5-1,3-8 7-15,4-8-20 16,4-8-17-16,2 0 7 16,4 2-22-16,-4 9 9 0,-4 21-9 15,-10 22 0-15,-9 14-182 16,2 32-125-16,0 51-33 16,1-7-252-16,3-8-165 0</inkml:trace>
  <inkml:trace contextRef="#ctx0" brushRef="#br0" timeOffset="98344.1">29644 4855 2023 0,'0'0'560'16,"0"0"-214"-16,0 0 113 16,0 0-225-16,0 114-75 31,0-66-105-31,0 10-44 0,0 6-10 0,0 0-132 15,0 21-189-15,0-19-414 16,0-16-562-16</inkml:trace>
  <inkml:trace contextRef="#ctx0" brushRef="#br0" timeOffset="99710.17">14932 6800 1930 0,'0'0'532'0,"0"0"-308"0,0 0 133 16,0 0-42-16,0 0-180 15,0 0-66-15,15 254 53 16,-23-83-10 0,5-7-64-16,3-43-7 0,0-48-32 15,3-23-9-15,13-17-83 16,5-11-190-16,24-26-226 15,0-22-212-15,-8-22-288 0</inkml:trace>
  <inkml:trace contextRef="#ctx0" brushRef="#br0" timeOffset="99868.47">15377 6597 1597 0,'0'0'876'0,"0"0"-331"15,0 0-306 1,0 0-100-16,0 0 53 0,10 182-42 15,1-59-61-15,-3-5-23 16,4-7-42-16,1-17-15 16,-4-26-9-16,-2 6-63 15,-3-2-122-15,-4-16-73 16,-20-19-326-16,-13-17-167 16,-5-19-1131-16</inkml:trace>
  <inkml:trace contextRef="#ctx0" brushRef="#br0" timeOffset="100071.43">14791 7227 2080 0,'0'0'620'15,"0"0"-330"-15,0 0 65 16,0 0-132-16,0 0-166 16,0 0-57-16,148-78 0 15,-59 71-161-15,46 7-315 16,-21 0-345-16,-16 0-1154 0</inkml:trace>
  <inkml:trace contextRef="#ctx0" brushRef="#br0" timeOffset="101001.46">15817 7046 1196 0,'0'0'927'0,"0"0"-579"15,0 0 30-15,0-130-59 16,-2 104-135-16,-16 12-46 15,-7 14-56-15,-11 6-53 16,-3 32-29-16,-7 20-1 16,7 14-5-16,10 5 0 15,13-4 6-15,16-12 0 0,0-17-8 16,29-16 8-16,14-18-2 16,3-10-7-16,3-4 9 15,-5-24 2 1,-7-10 5-16,-13-6 25 0,-11-4-4 15,-6 2 32-15,-7 6 18 16,0 9-24-16,0 17-13 16,0 14-1-16,0 0-40 15,0 34-7-15,9 14 0 16,2 10 6-16,7 3-5 16,2-5-66-16,7-12 4 0,0-12 4 15,2-16 29 1,-1-14 35-16,-1-2 2 0,0-22 26 15,-1-16 23-15,1-10-4 16,-4-5 7-16,-6-2-11 16,-3 6-11-16,-8 12 14 15,-1 12-17 1,-1 19-4-16,-2 6-25 0,0 22-9 16,6 23 8-16,0 5-5 15,3 0-3-15,8-4-23 16,-2-14-5-16,7-10 10 15,1-12 13-15,4-10-4 0,2 0 18 16,1-24 0 0,1-12 1-16,-2-6 15 0,-2-6-16 15,-4 2 10-15,-8 3 5 32,-3 14-7-32,-5 11 11 0,-5 15-19 0,-2 3-10 15,2 24 3-15,2 16-9 16,0 8 16-16,3 1 0 15,7-5-27-15,1-12-6 16,6-12-3-16,1-12-2 16,0-8 38-16,3-4 0 0,-4-22 14 15,-1-4 1-15,-5-4-14 16,-1 0 17-16,-3 5 0 16,-3 10-3-16,-4 6 8 15,1 13-23 1,-1 0-15-16,4 22 3 0,3 13 6 15,5 3 5-15,2 0 1 16,2-6-18-16,1-10-9 16,0-10-5-16,2-12 18 15,0 0 14-15,2-18 6 16,-3-14 12-16,0-9-11 16,-1-2-6-16,-1-1 7 0,-7 9 11 15,1 12 17-15,-7 12 0 16,1 11-25-16,-4 15-11 15,1 25 1-15,1 10 0 16,2 8 10-16,1-4-11 16,4-4-6-16,3-10-5 31,2-14-91-31,4-14-76 0,13-18-129 0,-8-22-427 16,-6-8-498-1</inkml:trace>
  <inkml:trace contextRef="#ctx0" brushRef="#br0" timeOffset="102774.8">17849 7154 679 0,'0'0'1473'0,"0"0"-905"15,0 0-115-15,0 0 50 16,0 0-326-16,0 0-97 15,22-128-50-15,-13 78-5 16,6-10 2-16,1-6-27 0,2-6 14 16,-4-9-13-16,-6-5 4 15,-6 0 2-15,-2 6-7 16,-2 12-13-16,-16 19 13 16,1 21 1-16,-2 26 5 15,2 6-6 1,-3 54-4-16,2 45 2 0,18 41-3 15,0 20 4-15,31-5 1 16,18-23 0-16,-5-42-5 16,1-25 5-16,-7-29 0 0,0-16 0 15,0-6-10 1,2-8 10-16,-4-8 0 0,-7-2 0 16,-9-30 21-16,-5-18-7 15,-1-15-7-15,-5-10-7 16,-1-12-6-16,-1-3 6 15,0-1 0-15,0 12 0 16,-3 12 8-16,0 17-2 16,-2 16 0-16,-2 16-6 15,3 8 0 1,-3 4-11-16,0 4 10 0,0 0 0 16,0 0 0-16,0 0 2 15,0 0-1-15,0 0 10 0,0 0-1 16,0 0 16-16,0 0-25 15,0 0 0-15,0 0 0 16,0 0 0 0,0 0 0-16,0 6 0 0,2 12 0 15,4 10 0-15,2 14 0 16,0 12 0-16,3 15 0 16,3 11 0-16,-1 4 0 15,3 2 0-15,6-5 0 16,5-11 0-16,8-14 0 31,8-20-38-31,9-16 5 0,5-20-10 0,3 0 11 16,-4-30 17-16,-7-14 7 0,-9-10 8 15,-11-6 9 1,-9 1 15-16,-11 7 18 0,-5 14-7 16,-4 12 24-16,0 18-59 15,0 8 0 1,0 14 0-16,-6 26 0 0,-1 9 0 31,7 6 0-31,0-1 0 0,7-5 0 0,18-13 0 31,6-12-20-31,2-10-4 0,0-14-13 0,-1 0 4 0,-6-10 32 16,-8-18 1 0,-9-10 8-1,-9-9 1-15,0-7-8 16,-7-1-2-16,-15-2 1 15,-9 11 0-15,-2 8 0 16,-2 12-1-16,4 8 1 16,12 8 0-16,7 6 1 15,12 4-1-15,0 0-1 16,27 0 1-16,18 0 17 16,11 0-11-16,8 10 0 15,3 4-1-15,0 10-5 0,-5 6-1 16,-6 12 0-1,-14 4-8-15,-13 6 9 0,-13-2-17 16,-12-3-23-16,-4-9-10 16,-2-12 17-16,-12-10 32 15,-3-14-1-15,1-2 2 16,3-10 17-16,1-20 20 16,8-9 2-16,4-3-4 15,4-2-16-15,23 6 8 16,9 8-27-16,4 14 1 15,5 16-2-15,0 0-4 0,-1 28-6 16,-7 13 10 0,-3 6-6-16,-7 4-38 0,-9-5-57 15,-5-4-66-15,-9-10-51 16,-4-8-57-16,0-8-104 16,-53-12 30-16,2-4-210 15,-7 0-646-15</inkml:trace>
  <inkml:trace contextRef="#ctx0" brushRef="#br0" timeOffset="102928.61">18687 6685 2392 0,'0'0'744'0,"0"0"-379"15,0 0-53-15,0 0-195 16,0 0-103-16,202-40-14 15,-115 50-344-15,-9 0-1103 0</inkml:trace>
  <inkml:trace contextRef="#ctx0" brushRef="#br0" timeOffset="103675.28">21091 6756 2196 0,'0'0'795'0,"0"0"-430"15,0 0-5-15,0 0-129 16,0 0-126-16,0 0-61 0,-123-14-44 15,90 68 0 1,4 15 0-16,8 18 0 0,17 3 0 16,4-1 0-16,33-11 0 15,23-16 0-15,15-20 0 16,14-18 0-16,2-18 0 16,0-6-15-16,-11-22-6 15,-12-14 21-15,-12-12-6 0,-15-8 6 16,-12-5 15-1,-8 5-2-15,-7 8 1 0,-6 16-14 16,-2 18 0-16,-2 14 0 16,0 26 0-16,0 26 0 15,0 14 0-15,5 6 0 16,5-5 0-16,11-11-3 16,6-16-27-16,2-18 16 15,4-16 5 1,0-6 9-16,3-18 0 15,-1-18 1-15,2-8 17 16,-2-8-4-16,1-4 9 0,1 2-23 16,-3 5 0-1,-1 15 0-15,-6 16 0 0,-4 18 0 16,-6 4 0-16,-3 36 0 16,-6 14 0-16,-3 10 0 15,-3 1 0-15,-2-9-45 16,0-10-3-16,0-16 0 15,0-12 39-15,0-14 9 16,0-4 26-16,0-8 49 16,0-22-26-16,7-12-49 0,17-12 0 15,9-9 0 1,10-1 0-16,6 2 0 0,4 10 0 16,-5 16 0-16,-6 12-95 15,-13 16-139-15,-29 8-218 16,0 0-469-16,-13 4-1033 0</inkml:trace>
  <inkml:trace contextRef="#ctx0" brushRef="#br0" timeOffset="103806.4">21779 6573 1580 0,'0'0'1044'15,"0"0"-485"-15,0 0-342 16,0 0-92-16,0 0-125 15,122-30-255-15,-64 60-855 0</inkml:trace>
  <inkml:trace contextRef="#ctx0" brushRef="#br0" timeOffset="104827.95">23051 6832 671 0,'0'0'1301'16,"0"0"-818"-16,0 0-244 15,0 0 44-15,0 0-113 16,0 0-98-16,-129 15 18 16,93 44 13-16,5 9-22 15,8 4-7-15,10-5-29 16,13-9-26-16,0-14 1 0,23-12-5 15,17-16-6-15,11-16 12 16,7 0-11-16,-3-16-9 16,-3-14 16-16,-10-2-16 15,-6-4 15-15,-10 0-1 16,-5 1 11-16,-7 1 17 16,-6 6-13-16,-4 8-3 15,-1 12-7-15,-3 8-20 16,0 16-27-16,0 24 18 15,0 12 8 1,0 2-6-16,0-4 7 0,4-10-1 0,19-13-8 16,3-15 9-1,3-12 1-15,3 0 11 0,-1-22-4 16,-2-10 4-16,-6-7-3 16,0-2 12-16,-5 2 0 15,-3 7 0-15,-3 10-11 16,-3 10-2-16,-3 12-8 15,-1 2-18-15,-1 24 3 16,-2 12 8-16,3 2 6 16,2-1-33-16,-1-7-15 15,3-10-11-15,1-10 1 16,0-10 46-16,3-2 13 16,5-14 5-1,7-14 5-15,2-6 2 0,4-3-6 0,-2 3 17 16,0 5-4-16,-7 8 10 15,-4 11 2-15,-5 10-20 16,-3 0-4-16,-2 16-6 16,3 12 9-16,1 4-10 15,5 0 0 1,3-4-28-16,5-7-61 0,6-11-32 16,3-10-31-16,3-2 17 15,3-24 50-15,1-10 34 16,-3-9 23-16,-5-9 27 0,-2-6 1 15,-4-10 21-15,0-8 21 16,-6-4 9-16,2 1 19 16,-7 13 38-16,-3 18 38 15,-7 22-5-15,-1 24-72 16,-5 8-68-16,2 40 17 16,-2 30 5-16,3 35-10 15,1-5-5-15,-1-6-7 16,1-18-2-16,0-23-14 15,-2-3-35 1,0-8 28-16,1-16-1 0,-3-20 23 16,0-10 13-16,0-17 14 15,4-20 0-15,3-16-27 16,6-7 1-16,8-4-2 0,6 4 1 16,4 10-19-16,2 14-29 15,0 14-90 1,-3 11-36-16,-9 11-24 0,-1 0-124 15,-7 14-321-15,-5-3-594 0</inkml:trace>
  <inkml:trace contextRef="#ctx0" brushRef="#br0" timeOffset="104977.95">23613 6454 2611 0,'0'0'623'16,"0"0"-538"-16,0 0-76 15,131 31-9-15,-64-11-692 0</inkml:trace>
  <inkml:trace contextRef="#ctx0" brushRef="#br0" timeOffset="105178.64">25161 6880 2953 0,'0'0'361'16,"0"0"-361"-16,0 0-6 15,0 0-328-15,0 0-613 0</inkml:trace>
  <inkml:trace contextRef="#ctx0" brushRef="#br0" timeOffset="105465.84">23978 7692 1418 0,'0'0'1286'0,"0"0"-632"15,0 0-332-15,0 0-35 16,0 0-158-16,0 0-129 16,145-66 0-16,-23 55 0 15,36 2 0-15,8 0 0 0,-31 2 0 0,-39 0-130 16,-42 3-155-16,-19 0-46 15,-4 1-7-15,-12 1-31 16,-19 2 30-16,-30 0-18 16,-9 8-366-16</inkml:trace>
  <inkml:trace contextRef="#ctx0" brushRef="#br0" timeOffset="105672.33">23956 7854 1111 0,'0'0'1000'0,"0"0"-632"15,0 0 135-15,-135 13-123 16,129-13-33-16,6 0-157 31,31 0-58-31,29 0-90 0,44 0-19 0,40-9-23 16,36-7-44-16,7-2-58 16,-31-2-168-16,-24 0-61 15,-52 4-213-15,-28 2-203 0</inkml:trace>
  <inkml:trace contextRef="#ctx0" brushRef="#br0" timeOffset="105843.89">25566 7698 2862 0,'0'0'0'0,"0"0"-202"0,0 0-1073 0</inkml:trace>
  <inkml:trace contextRef="#ctx0" brushRef="#br0" timeOffset="110163.84">17380 9124 1770 0,'0'0'683'16,"0"0"-325"-16,0 0 175 16,0 0-222-16,0 0-107 15,0 0-101-15,16-60-25 16,-26 78-49-16,-2 6-28 15,3 0 16-15,7-3-17 16,2-8-2-16,9-9-34 16,18-4-36-16,6-22 42 0,0-16-13 15,-4-10-2-15,-8-2 37 16,-13 1 1-16,-8 7 7 16,-6 16 21-16,-23 16 1 15,-9 10-16-15,-9 28-6 16,-24 68-102-16,13-6-276 15,6 1-827-15</inkml:trace>
  <inkml:trace contextRef="#ctx0" brushRef="#br0" timeOffset="110509.68">17098 9699 2435 0,'0'0'673'0,"0"0"-423"16,0 0-61-16,0 0-125 15,0 0-36-15,0 0-28 16,0 0 0-16,-3 108-1 16,19-90-15-16,4-10-21 0,0-8-46 15,1 0 28-15,-11-12 47 16,-7-9 8-16,-3-4 43 15,-7 3 22-15,-15 6-4 16,-5 10 4-16,0 6-37 16,7 11-28-16,6 22-1 15,14 25-158-15,21-8-466 16,10-7-630-16</inkml:trace>
  <inkml:trace contextRef="#ctx0" brushRef="#br0" timeOffset="110761.02">17544 9783 1443 0,'0'0'1261'0,"0"0"-735"0,0 0-346 16,0 0-36 0,0 0-48-16,0 0-62 0,2 115-23 15,23-94 10-15,3-10-21 16,1-9 7-16,-3-2 14 15,-5-13-12-15,-8-12 18 16,-9-5 44 0,-4-5 16-16,-6 2-21 0,-19 0-36 15,-3 5-14-15,-3 10-16 16,-8 18-13-16,10 8-226 0,7 16-712 16</inkml:trace>
  <inkml:trace contextRef="#ctx0" brushRef="#br0" timeOffset="111029.81">18579 8873 3005 0,'0'0'711'15,"0"0"-564"-15,0 0 86 16,0 0-233-16,0 165 0 16,0-29 0-16,12 16 0 15,3-24 0-15,1-31 0 16,-3-39 0 0,1-12 0-16,5-2 0 0,17-8-288 15,-3-8-424-15,-2-24-428 0</inkml:trace>
  <inkml:trace contextRef="#ctx0" brushRef="#br0" timeOffset="111232.55">18974 9006 568 0,'0'0'1640'0,"0"0"-839"0,0 0-265 16,0 0-215-16,0 0-177 16,0 0-58-16,0 0-86 15,-25 228 0-15,27-104 0 16,14-25 0-16,-3-30 0 15,-1-20 0-15,-3 3-50 16,-3-4-323 0,-6-2-357-16,-6-18-188 0,-17-17-839 0</inkml:trace>
  <inkml:trace contextRef="#ctx0" brushRef="#br0" timeOffset="111376.03">18631 9461 1854 0,'0'0'861'15,"0"0"-365"-15,0 0-183 0,0 0-127 16,0 0-114-16,124-25-48 16,-48 15-24-16,40-8-28 15,-18 2-287 1,-13 0-694-16</inkml:trace>
  <inkml:trace contextRef="#ctx0" brushRef="#br0" timeOffset="112409.09">19609 9330 1840 0,'0'0'840'0,"0"0"-337"16,0 0-146-16,0 0-99 15,0 0-122-15,6-120-44 0,-10 98-22 16,-18 3-70 0,-14 12 0-16,-9 7 0 0,-6 6 0 15,-2 28 0-15,1 14 0 16,10 10 0-16,13 6 0 15,16-1 0-15,13-8 0 16,13-10 0-16,25-15 0 16,11-18 0-16,5-12 0 15,-3-6 0-15,-9-24 0 16,-8-6 0 0,-13-6 0-16,-9-3 0 0,-5 5 0 15,-7 4 0-15,0 10 0 16,0 12 0-16,0 14 0 0,0 6 0 15,0 30 0-15,0 16 0 32,4 9 0-32,14-1 0 0,5-8 0 0,8-14 0 15,2-16 0-15,3-18 0 16,-1-4 0-16,-4-22 0 16,1-16 0-16,-6-9 0 15,-1-4 0-15,-3 1 0 16,-6 1 0-16,-3 11 0 15,-4 10 0-15,-4 14 0 16,-1 14 0-16,0 2 0 0,3 32 0 16,-1 12 0-16,6 8 0 15,-1 0 0-15,5-5 0 16,1-15 0-16,4-12 0 16,1-14 0-16,0-8 0 15,2-14 0-15,5-22 0 16,0-8 0-16,3-4 0 15,-1-5 0-15,-2 5 0 16,-2 8 0 0,-5 12 0-16,-7 16 0 0,-4 12 0 0,-3 8 0 15,-2 30 0-15,3 12 0 32,-1 9 0-32,6-1 0 0,3-8 0 0,4-10 0 31,1-16 0-31,3-14 0 15,2-10 0-15,1-12 0 0,1-18 0 0,-2-6 0 32,0-2 0-32,-2-2 0 0,-3 5 0 0,-3 5 0 31,2 10 0-31,-6 11 0 16,1 9 0-16,-3 0 0 0,5 22 0 15,0 10 0-15,0 4 0 16,4-3 0-16,1-4 0 15,-2-11 0-15,6-12 0 16,0-6 0-16,2-4 0 16,-2-20 0-16,-2-6 0 15,-4-5 0-15,4-3 0 16,-5 0 0-16,0 2 0 16,-2 4 0-16,-7 10 0 15,-2 12 0-15,-6 10 0 16,-3 0 0-16,0 30 0 0,2 10 0 15,0 6 0 1,4 0 0-16,8-2 0 0,8-7 0 16,7-11 0-16,9-14 0 15,2-10 0-15,2-2-102 16,-6-14-171-16,-11-24-232 16,-9 5-194-16,-14 4-240 0</inkml:trace>
  <inkml:trace contextRef="#ctx0" brushRef="#br0" timeOffset="112503.49">21295 8907 2194 0,'0'0'843'0,"0"0"-474"15,0 0-48-15,0 0-177 16,0 0-144-16,0 0-85 16,0 0-369-16,0 4-1095 0</inkml:trace>
  <inkml:trace contextRef="#ctx0" brushRef="#br0" timeOffset="113038.23">21884 9535 649 0,'0'0'2184'0,"0"0"-1444"0,0 0-551 16,0 0-20-16,17-136-89 15,10 81-64-15,4-5-14 16,3-12 10-16,-1-22-11 16,-8-29 7-16,-21-23-8 15,-4 12 1-15,-6 33 11 16,-17 41-11-16,0 44 4 16,-5 16 22-16,-10 8-27 15,-6 56 0-15,6 52 0 16,18 45 0-16,17 12 0 15,10-15 0-15,28-38 0 0,6-41 0 16,1-28 0-16,2-12 0 16,16-7-8-16,10-10-43 15,10-16-15-15,-4-8 11 16,-9-37 34-16,-11-16 9 16,-14-17 12-16,-11-27 34 15,-9-27 22-15,-4-23 2 16,-9 15 7-16,-2 34-65 15,-5 44 0-15,-2 38 0 16,0 16 0-16,0 2 0 16,2 46 0-16,5 42 0 0,9 34 0 15,1-1 0-15,1-21 0 16,-3-28 0-16,-1-22 0 16,1 3 0-16,4-2 0 15,-4-2-204-15,-13-22-299 16,-2-14-372-16,0-13-612 0</inkml:trace>
  <inkml:trace contextRef="#ctx0" brushRef="#br0" timeOffset="113707.33">22510 9190 1864 0,'0'0'801'16,"0"0"-276"-16,0 0-183 0,0 0-117 15,0 0-126-15,0 0-57 16,171-97-29-16,-97 87-13 15,3 5-22-15,-3 2-47 16,-11 3-24-16,-15 0 39 16,-14 13 36-16,-20 10 18 15,-14 12 0-15,0 7 63 16,-9 4 18-16,-9 6-24 16,3 0-15-16,5-4-17 15,10-8-18-15,0-9-6 16,18-12-1-16,16-14 0 15,3-5 0-15,6-14 3 16,-5-18-3-16,-9-11-1 0,-12-7 0 16,-15-2-5-16,-2-2 6 15,-13 2-1-15,-18 10 1 16,-4 6 2-16,-1 13 4 16,5 8 1-16,6 7 17 15,13 5 20 1,12 2-4-16,0-2-10 15,23 1-12-15,20 1-18 16,10 1 0-16,5 0 0 16,4 0 0-16,-4 11 0 15,-4 20 0-15,-12 7 0 0,-9 8 0 16,-12 6 0-16,-13 2 0 16,-8-2 0-16,0-5 0 15,0-14-30-15,-8-8-6 16,1-14 10-16,5-11 26 15,2 0 0-15,0-25 2 16,0-14 4-16,17-13 6 16,12-8-11-16,9-4 28 15,7 4-11-15,-1 10-8 16,-1 15 4-16,-5 21-14 16,-7 14 0-16,-6 17 0 0,-10 25 0 15,-5 12 0-15,0 6 0 16,-3 2 0-16,-1-6-69 15,1-8-281-15,0-16-436 16,-3-19-549-16</inkml:trace>
  <inkml:trace contextRef="#ctx0" brushRef="#br0" timeOffset="113864.78">24070 8568 2668 0,'0'0'782'0,"0"0"-518"16,0 0-93-16,0 0-113 16,6 108-29-16,3-39-29 15,-9 33-141-15,0-16-461 16,-4-13-712-16</inkml:trace>
  <inkml:trace contextRef="#ctx0" brushRef="#br0" timeOffset="114241.16">24473 9093 1835 0,'0'0'817'15,"0"0"-279"-15,0 0-66 16,91-112-251-16,-76 90-85 16,-10 8-59-16,-5 14-77 15,-5 0 0-15,-24 16 0 16,-8 16 0-16,-5 10 0 15,-1 2 0-15,10 1 0 16,8-5 0-16,16-6 0 16,9-6 0-16,9-6 0 15,24-6 0-15,12-2 0 16,4-4 0-16,-2 2-3 0,-5 0-22 16,-13 0-16-1,-13 4-1-15,-16 2 15 0,-2 2-13 16,-34 1 31-16,-13 1 1 15,-9-4 16-15,-7-3-16 16,1-4-95-16,-7-9-139 16,13-2-336-16,19 0-848 0</inkml:trace>
  <inkml:trace contextRef="#ctx0" brushRef="#br0" timeOffset="115106.16">25662 8548 950 0,'0'0'500'15,"0"0"-223"-15,129-68 215 16,-88 42-21-16,-12 4-88 16,-16 6-38-16,-11 6-51 15,-2 10-77-15,-19 0-106 16,-24 24-55-16,-15 24-56 16,-20 38 0-16,-5 36 0 15,12 25 0-15,24-9 0 0,34-31 0 16,13-39 0-1,42-26 0-15,41-2 0 0,4-8-45 16,17-10-41-16,2-22-91 16,-33-4-121-16,-9-24 6 15,-35-8 9-15,-29-4 98 16,-24-1 100-16,-41 5 85 16,-10 7 4-16,-4 7 116 15,15 9 51-15,20 9 12 16,23 4-27-16,21 0-59 15,9 4-6-15,31 2 29 16,14-2-12-16,6-4-42 16,0 0-10-16,-6-1-4 0,-12-8-8 15,-13 4 13-15,-13 5 4 16,-12 0-23-16,-4 10-11 16,0 21-27-16,0 14 0 15,0 10 0-15,-4 8 0 16,4 1 0-16,0 0 0 15,0-6 0-15,6-9-21 16,19-15-312-16,-4-14-584 16,2-16-988-16</inkml:trace>
  <inkml:trace contextRef="#ctx0" brushRef="#br0" timeOffset="115905.21">26275 9010 2063 0,'0'0'946'0,"0"0"-382"15,0 0-191-15,0 0-223 16,0 0-150 0,0 0 0-16,136 41 0 0,-85 1 0 15,-6 3 0-15,-9-3 0 16,-14-2 0-16,-11-8 0 16,-11-8 0-16,0-8 0 15,-14-10 0-15,-5-6 0 16,0-6 0-16,11-22 0 0,8-14 0 15,8-12 0-15,33-6 0 16,19-5-15-16,11 7-15 16,12 10-2-16,3 12-32 15,-3 14-59-15,-10 12 12 16,-13 4 51-16,-15 6 28 31,-18 0 20-31,-14 0 12 0,-11 0-1 16,-2 0-6-16,0 0 7 0,-19 0 1 15,-10 6 37-15,-4 4 35 16,-8 10 5-16,-3 10-4 16,-1 12-2-16,7 11-29 15,9 2-32-15,18-1-6 16,11-9-4-16,4-11 6 16,28-18 2-16,7-16-9 15,2 0 14-15,-3-26-6 16,-5-10-7-16,-8-6 4 15,-10 0 16-15,-3 6 5 16,-8 7-26-16,-2 11 0 0,-2 14 0 16,0 4 0-16,0 8 0 15,2 24 0 1,3 7 0-16,6 2 0 0,5 0 0 16,6-9 0-16,6-12 0 15,9-12-8-15,0-8-25 16,3-12-22-16,-4-23-13 15,-5-8 25-15,-4-8 31 16,-7-7 12-16,-5-8 6 16,-3-4 33-16,-6 0 9 0,-1 4 20 15,-5 11-10-15,0 19-58 16,0 22 0-16,0 14 0 16,0 36 0-16,0 27 0 15,0 37 0-15,0 34 0 16,0 31 0-16,2 3 0 15,4-16 0 1,0-35 0-16,-6-41 0 0,0-22 0 16,0-14 0-16,0-2-71 15,0-6-139-15,0-11-67 16,-3-21-185-16,3-26-171 0,0-17 8 16,0-11-213-16</inkml:trace>
  <inkml:trace contextRef="#ctx0" brushRef="#br0" timeOffset="116473.24">27527 9142 620 0,'0'0'650'15,"27"-185"-98"-15,-18 143 106 16,2 6-103-16,5 6-217 16,6 10-48-16,7 18-146 15,5 2-107-15,6 28-17 16,-5 10-20-16,-4 10-17 16,-13 3-85-16,-15 0-87 0,-3-1 14 15,-29-3 25-15,-19-9 53 16,-4-8 71-16,0-6 26 15,7-10 65-15,19-12 71 32,19-2-3-32,7-14 11 0,38-20-94 0,25-16-50 15,18-10 0 1,15-17-70 0,16-23-36-16,0-30 7 15,-21-25 11-15,-24 17 62 16,-43 36 13-16,-24 39 13 15,0 38 58-15,-29 8 58 16,-7 16-5-16,-6 1-48 0,0 38 2 16,1 38 17-16,20 38-26 15,13 29-19-15,8-11-10 16,8-26-21-16,9-34-5 16,3-25 6-16,3 0-7 15,4 0-30-15,1-5-24 16,-6-20 0-16,-1-12 17 15,-6-10 32-15,-4-10 5 16,0-20 1-16,-4-8 1 16,2-5 14-16,2-1-15 15,-2 6-1-15,5 10 9 16,1 14 22-16,1 14-11 0,3 4 1 16,0 28-6-16,-2 10 9 15,-3 8-9-15,-8 4-14 16,1-1-1-16,-5-9 0 15,0-6-70-15,3-12-38 16,4-10-104-16,20-16-134 16,-2 0-359-16,6-8-752 0</inkml:trace>
  <inkml:trace contextRef="#ctx0" brushRef="#br0" timeOffset="116598.87">28945 9013 2292 0,'0'0'647'0,"0"0"-418"16,0 0-97-16,0 0-132 16,0 0-342-16,0 0-1072 0</inkml:trace>
  <inkml:trace contextRef="#ctx0" brushRef="#br0" timeOffset="116841.66">27100 9998 2921 0,'0'0'785'16,"0"0"-503"-16,0 0-174 16,137-32-108-16,44 6 0 15,39-6 0-15,8 4 0 16,-34 4 0-16,-70 8-83 15,-43 4-182-15,-43 8-284 16,-30 4-181-16,-8 0-97 0</inkml:trace>
  <inkml:trace contextRef="#ctx0" brushRef="#br0" timeOffset="116976.23">27427 10112 1243 0,'0'0'553'0,"-213"99"46"15,157-71 56-15,27-10-143 16,10-2-212-16,19-4-66 15,25-8-234-15,89-4 0 16,71-36 0-16,35-17 0 16,7-7 0-16,-61 12-33 15,-60 10-817-15</inkml:trace>
  <inkml:trace contextRef="#ctx0" brushRef="#br0" timeOffset="117142.77">28991 9950 1309 0,'0'0'2113'15,"0"0"-1850"-15,0 0-263 16,0 0-234-16,0 0-1150 0</inkml:trace>
  <inkml:trace contextRef="#ctx0" brushRef="#br0" timeOffset="122809.14">11066 12208 2172 0,'0'0'739'16,"0"0"-527"-16,0 0 64 0,0 0-119 16,0 0-100-1,0 0-36-15,2-79 51 0,-2 60 18 31,0-4-7-31,-13 1 10 0,-9-2-47 0,-10 0 2 16,-7 0-18-16,-9 6-30 16,-4 6 0-16,-4 12 0 15,-2 4 0-15,2 32 0 16,7 22 0-16,6 28 0 16,14 3 0-1,14 3 0-15,13 1 0 16,2-24 0-16,27-2 0 0,13-21 0 15,14-28 0-15,6-18 0 0,4-32 0 32,7-46 0-32,-6-41 0 15,-14-31 0-15,-15-17 0 16,-28 7 0-16,-8 16 0 16,-8 33 0-16,-13 29 0 15,4 32 0-15,3 18 0 16,1 12 0-16,2 10 0 15,2 10 0-15,5 46 0 16,4 56 0-16,0 45 0 16,10 17 0-16,9-2 0 15,1-21 0-15,-7-23 0 0,0-20 0 16,-1-20 0-16,-4-17 0 16,1-13 0-16,5 2 0 15,5-4-174-15,0-12-695 16,-1-20-1284-16</inkml:trace>
  <inkml:trace contextRef="#ctx0" brushRef="#br0" timeOffset="123110">11258 12566 2041 0,'0'0'719'0,"0"0"-439"15,0 0-15-15,0 0-99 16,0 0-76-16,0 0-41 15,0 0 5-15,140-68-42 16,-111 36 0-16,-11 1 8 16,-9-6-4-16,-9 3 56 15,0 4-6-15,-20 2-6 16,-9 8-6-16,-7 10-9 16,-4 10-4-16,1 6-7 15,4 26-34-15,9 12 0 0,15 8 0 16,11 6 0-1,0-1 0-15,31-7 0 0,14-12 0 16,17-10 0-16,14-16 0 16,11-12 0-16,4-2-38 15,21-34-320-15,-28 2-572 16,-14 1-329-16</inkml:trace>
  <inkml:trace contextRef="#ctx0" brushRef="#br0" timeOffset="123671.83">12040 12382 910 0,'0'0'1230'15,"0"0"-590"-15,0 0-163 0,0 0-163 16,-18-110-87 0,7 86-70-16,-4 4-58 0,-1 6-57 15,-7 4-42-15,-4 10 0 16,-6 0 0-16,-2 20 0 16,-1 16 0-16,3 10 0 15,8 4 0-15,12 0 0 16,13-8 0-16,0-7 0 15,19-14 0-15,13-10 0 16,6-11 0-16,2-8 0 16,-4-19 0-16,-7-9 0 15,-9-2 0-15,-7-2 0 0,-4 4 0 16,-4 4 0 0,-3 8 0-16,-2 8 0 0,0 8 0 15,2 8 0-15,0 0 0 0,3 14 0 16,1 20 0-1,5 16 0-15,3 14 0 0,-1 17 0 16,3 21 0-16,1 22 0 16,1 22 0-16,1 3 0 15,-9-27 0-15,-1-28 0 16,-7-33 0-16,-2-7 0 16,0 4 0-16,0-2 0 15,-8-2 0-15,-13-16 0 16,-3-14 0-16,-10-12 0 0,-6-12 0 15,-4 0 0-15,-5-30 0 16,5-16 0-16,3-18 0 16,12-28 0-16,27-29 0 15,2 9 0-15,27 10 0 32,22 12 0-32,7 15 0 0,33-31 0 0,-9 12-110 15,-16 18-902-15</inkml:trace>
  <inkml:trace contextRef="#ctx0" brushRef="#br0" timeOffset="123970.83">13031 11484 2302 0,'0'0'760'0,"0"0"-435"16,0 0-44 0,-156 146-104-16,90 13-27 0,12 27-49 15,29 1-101-15,25-21 0 16,25-33 0-16,20-28 0 15,8-28 0-15,-2-27 0 16,5-18 0-16,40-12-3 16,-13-8-343-16,-8-12-737 0</inkml:trace>
  <inkml:trace contextRef="#ctx0" brushRef="#br0" timeOffset="124311.47">13335 11929 2018 0,'0'0'931'16,"0"0"-351"-16,0 0-220 15,0 0-153-15,0 0-207 16,0 0 0-16,0 0 0 16,22 139 0-16,11-63 0 15,3 6 0-15,-5-2 0 16,-2-6 0-16,-4-11 0 15,-4-16 0-15,-2-12 0 16,-6-19 0-16,-2-14 0 16,-2-2 0-16,2-31 0 0,3-17 0 15,3-16 0-15,3-12 0 16,1-10 0-16,0 2 0 16,0 5 0-16,-3 17 0 15,-3 22 0-15,-3 24 0 16,-4 16-14-16,-3 16-191 15,-5 44-140-15,0-4-447 16,0-5-293-16</inkml:trace>
  <inkml:trace contextRef="#ctx0" brushRef="#br0" timeOffset="124772.38">14299 12146 1899 0,'0'0'925'0,"0"0"-418"0,0 0-155 16,0 0-112-1,0 0-129-15,0 0-49 0,-87 122-62 16,63-56 0-16,2 8 0 16,6 3 0-16,11-3 0 15,5-10 0-15,2-10 0 16,25-12 0-16,7-16 0 16,4-12 0-16,0-14 0 15,-3 0 0-15,-6-22 0 16,-6-10 0-16,-10-4 0 15,-11 0 0-15,-2 0 0 16,-11 4 0-16,-18 10 0 0,-6 9 0 16,-1 13 0-1,0 0 0-15,2 23 0 0,8 7 0 16,8 2-105-16,7-8-511 16,8-12-1020-16</inkml:trace>
  <inkml:trace contextRef="#ctx0" brushRef="#br0" timeOffset="125072.26">14395 11514 2517 0,'0'0'868'0,"0"0"-628"15,0 0 33-15,0 0-75 16,130 52-198-16,-68 6 0 16,11 32 0-16,6 27 0 15,-17-5 0-15,-14-8 0 16,-21-15 0-16,-20-17 0 16,-7 8 0-16,0 6 0 15,-20-7 0-15,-16-10 0 16,-2-8 0-16,1-11 0 0,5-12 0 15,3-10 0-15,9-10-267 16,9-14-1039-16</inkml:trace>
  <inkml:trace contextRef="#ctx0" brushRef="#br0" timeOffset="127466.25">15576 12031 624 0,'0'0'1559'16,"0"0"-1074"-16,0 0-120 15,0 0 164-15,0 0-292 16,0 0-72-16,0 0-33 16,-56 0-132-16,58 0 0 15,23-6 0-15,15-2 0 0,16-6 0 16,13 0 0-16,7-4 0 15,-5 2 0-15,-7 2 0 16,-14 6-141-16,-26 8-323 0,-15 0-440 16,-9 6-1466-16</inkml:trace>
  <inkml:trace contextRef="#ctx0" brushRef="#br0" timeOffset="127639.24">15632 12268 725 0,'0'0'1692'0,"0"0"-1102"15,0 0-325-15,0 0 195 16,0 0-268-16,0 0-105 16,0 0-50-1,109-22-16-15,-35 8-21 0,37-10-30 0,-14 6-328 16,-14 0-921 0</inkml:trace>
  <inkml:trace contextRef="#ctx0" brushRef="#br0" timeOffset="129430.82">17267 11951 439 0,'0'0'1405'0,"0"0"-902"16,0 0-245-16,0 0 108 16,29-126-100-16,-29 104-100 15,-9 6-34-15,-20 5-18 16,-9 11-19-16,-10 0-47 16,-8 27-5-16,-2 19 1 0,4 12 19 15,12 6-5 1,13 0-41-16,17-3 1 0,12-16-5 15,16-13-11-15,26-19 25 16,12-13-18-16,6-20 1 16,5-32-10-16,-1-33 0 15,-8-33 0-15,-14-26 0 16,-13-11 0 0,-21 11 0-16,-8 31 0 0,0 37 0 15,-8 22 0-15,-3 18 0 16,1 8 0-16,-4 12 0 0,1 16 0 15,-1 30 0-15,7 64 0 16,7 49 0-16,0 21 0 16,14 0 0-16,8-33 0 15,0-43 0-15,3-26 0 16,4-15 0-16,9-1 0 16,6-6 0-16,7-10 0 15,-1-18 0-15,-6-12 0 16,-6-16 0-16,-7-24 0 15,-11-14 0-15,-7-17 0 16,-8-7 0-16,-5-4 0 16,0 6 0-16,-16 15 0 15,-2 21 0-15,-3 26 0 0,0 14 0 16,1 34 0-16,5 29 0 16,6 15 0-16,9 6 0 15,0-2 0-15,36-9 0 16,17-15 0-16,18-21 0 15,16-16 0-15,11-21 0 16,4-4 0-16,-2-31 0 16,-5-15 0-16,-16-9 0 15,-14-14 0-15,-22-3 0 16,-21 2 0-16,-18 8 0 0,-4 17 0 16,-24 19 0-16,-19 24 0 31,-7 8 0-31,-6 41 0 0,0 19 0 0,6 16 0 15,15 2 0-15,13-4 0 16,17-16 0-16,5-15 0 16,25-19 0-16,18-16 0 15,9-10 0-15,4-21 0 16,-2-19 0-16,-10-12 0 16,-11-10 0-16,-12-2 0 15,-10 0 0-15,-11 10 0 0,0 14 0 16,0 16 0-1,0 17 0-15,-9 7 0 0,0 25 0 16,3 25 0-16,-2 18 0 16,6 14 0-16,2 22 0 15,0 23 0-15,16 19 0 16,2 2 0-16,-4-25 0 16,-6-29 0-16,-6-32 0 15,-2-2 0-15,0 8 0 16,-2 8 0-16,-15 3 0 15,-6-11 0-15,-3-12 0 16,-3-15 0 0,0-18 0-16,-5-13 0 0,-1-10 0 0,-3-7 0 15,2-28 0-15,10-19 0 16,10-36 0-16,16-46 0 31,42-47 0-31,30-5 0 0,7 29 0 16,-5 49 0-16,10 32 0 15,-20 28-140-15,-10 8-865 0</inkml:trace>
  <inkml:trace contextRef="#ctx0" brushRef="#br0" timeOffset="129778.15">19223 11191 1322 0,'0'0'496'0,"0"0"-163"0,0 0-1 15,0 0 40-15,0 0-103 16,0 0 2-16,0 0-47 15,-13 109-22-15,7-5-16 16,6 42-97-16,6 16-89 16,27-5 0-16,9-37 0 15,-1-41 0 1,1-25 0-16,7-14 0 0,11 0 0 16,37-18-267-16,-11-6-542 15,-14-16-749-15</inkml:trace>
  <inkml:trace contextRef="#ctx0" brushRef="#br0" timeOffset="130107.35">19819 11450 2338 0,'0'0'805'0,"0"0"-425"16,0 0 77-16,0 0-341 15,0 0-116-15,0 0 0 16,21 146 0-16,6-66 0 15,0 9 0-15,-2-3 0 16,-4-6 0-16,-3-18 0 0,-1-16 0 16,-5-17 0-16,-3-19 0 15,1-10 0-15,1-7 0 16,-1-29 0-16,9-16 0 16,1-18 0-16,4-10 0 15,0-10 0 1,1 1 0-16,-5 9 0 0,-4 16 0 15,-2 22 0-15,-8 24 0 16,-2 18 0-16,1 32-469 16,-1 12-447-16,2 2-694 0</inkml:trace>
  <inkml:trace contextRef="#ctx0" brushRef="#br0" timeOffset="130531.27">20411 11733 2089 0,'0'0'827'0,"0"0"-326"15,0 0-136-15,0 0-51 16,0 0-314-16,0 0 0 16,0 0 0-16,-18 20 0 15,9 20 0 1,-2 4 0-16,2 0 0 0,7-4 0 16,2-8 0-16,0-10 0 15,2-8 0-15,18-6 0 0,9-6 0 16,2-2 0-16,7 0 0 15,0 0-111-15,-3-10-152 16,-6 4-251 0,-13 2-264-16,-11 2 132 0,-5-2-229 15,0-2 782-15,0-4 93 16,-5-2 741-16,-3-4-182 16,-4-2 0-16,1-4-54 15,0 0-159-15,2 2-61 16,2 2 0-16,1 4-285 15,4 6 0-15,-1 6 0 16,3 2 0-16,0 7 0 16,0 24 0-16,0 13 0 15,0 10 0-15,7 4 0 0,2 3 0 16,2-7 0-16,0-8 0 16,0-12-356-16,-5-14-594 15,2-16-1459-15</inkml:trace>
  <inkml:trace contextRef="#ctx0" brushRef="#br0" timeOffset="130798.09">20790 11360 2210 0,'0'0'901'15,"0"0"-212"-15,0 0-393 16,0 0-296-16,0 0 0 15,0 0 0-15,151 116 0 16,-105-44 0-16,4 22 0 16,-17-1 0-16,-10 3 0 15,-21 2 0-15,-2-16 0 16,-33 4 0-16,-15-7 0 16,-2-11 0-16,-4-12 0 15,10-14 0-15,10-14 0 16,16-16-41-16,18-20-196 15,21-20-385-15,12-12-557 0</inkml:trace>
  <inkml:trace contextRef="#ctx0" brushRef="#br0" timeOffset="131001.92">21545 11736 1435 0,'0'0'1380'0,"0"0"-617"15,0 0-426-15,0 0-156 16,0 0-181-16,163-64 0 16,-94 50 0-16,2 2 0 15,-9 4 0-15,-15 8-101 16,-34 4-499-16,-13 16-415 0,0 7-302 16</inkml:trace>
  <inkml:trace contextRef="#ctx0" brushRef="#br0" timeOffset="131143.94">21627 12003 1551 0,'0'0'784'16,"0"0"-178"-16,0 0-107 16,0 0-208-16,0 0-51 15,0 0-115-15,0 0-125 16,98-10 0-16,-33-8 0 16,6-2 0-16,7 2-165 0,-18 4-360 15,-19 6-585-15</inkml:trace>
  <inkml:trace contextRef="#ctx0" brushRef="#br0" timeOffset="134771.41">22612 11556 439 0,'0'0'599'0,"0"0"-208"15,0 0-20-15,0 0 119 16,0 0-130-16,0 0 111 15,0 0-195-15,52-48-32 16,-52 48-79-16,0 0-27 0,0 0-33 16,0 0-58-1,-9 18-47-15,-1 16 0 0,-3 16 0 16,3 12 0-16,2 6 0 31,8 3 0-31,0-5 0 0,2-10 0 0,16-10 0 16,5-14 0-16,1-10 0 15,0-12 0-15,-3-7 0 16,-1-3 0-16,-5-5 0 16,-4-17 0-16,-3-10 0 15,-6-10 0-15,-2-8 0 16,0-8 0-16,-12-4 0 16,-10-2 0-16,-4 7 0 0,-3 11 0 15,-3 14 0-15,1 14 0 16,6 14 0-16,5 4 0 15,9 4 0-15,11 12 0 16,0 2 0-16,19-4 0 16,18-4 0-16,17-6 0 15,15-4 0-15,13-4 0 16,9-16 0-16,2-8 0 16,-3 0 0-16,-12 0 0 15,-13 2 0 1,-21 8 0-16,-17 6 0 0,-18 6 0 15,-9 6 0 1,0 0 0-16,-16 16 0 0,-11 14 0 0,-6 14 0 31,0 8 0-31,-1 4 0 16,5 3 0-16,7-5 0 16,7-6 0-16,8-8 0 15,7-12 0-15,0-8 0 16,11-12 0-16,14-8 0 15,4 0 0-15,4-22 0 16,0-10 0-16,-1-12 0 16,-6-10 0-16,-1-9 0 0,-6-9 0 15,-2-6 0-15,-7-4 0 16,-5 2 0-16,-5 7 0 16,0 13 0-16,-2 16 0 15,-7 18 0-15,-3 20 0 16,1 6 0-16,1 22 0 15,-2 24 0-15,5 14 0 16,5 11 0-16,2 3 0 16,0-4 0-16,16-4 0 15,8-9 0-15,7-12 0 16,8-11 0-16,7-9 0 16,6-11 0-16,4-9 0 0,2-5 0 15,-1 0-65 1,-1-4-139-16,-1-14-147 0,1-6-228 15,-5-2 61-15,0-6 201 16,-5-2 187-16,-7-2 130 16,-7 2 175-16,-10 2 163 15,-9 2 4-15,-6 6-3 16,-5 6-54-16,-2 4-53 16,0 4-46-16,-2 7-10 15,-16 3-85-15,-6 0-91 0,-8 27 0 16,-3 11 0-1,-4 10 0-15,6 6 0 0,7 2 0 16,6-2 0-16,11-6 0 16,9-9 0-16,0-11 0 15,2-10 0-15,18-12 0 16,6-6 0-16,3-4 0 16,5-24 0-16,-1-10 0 15,-2-10 0-15,-2-13 0 16,-4-7 0-16,-7-8 0 15,-3-24 0-15,-6-19 0 16,-6 9 0-16,-3 12 0 16,0 20 0-16,-20 28 0 0,-7 1 0 15,-2 9 0-15,2 16 0 16,4 18 0-16,11 6 0 16,7 8 0-16,5 24 0 15,2 12 0-15,23 10 0 16,6 13 0-16,7 5 0 15,-3 4 0-15,-3 2 0 16,-8 0 0-16,-5 1 0 16,-11-3 0-16,-8-2 0 15,0-6 0-15,0-5 0 16,0-9 0-16,-2-10 0 0,2-12 0 16,0-8 0-16,25-18-216 15,6-6-442-15,4 0-567 0</inkml:trace>
  <inkml:trace contextRef="#ctx0" brushRef="#br0" timeOffset="134931.31">24880 11616 2455 0,'0'0'640'16,"0"0"-445"-16,0 0 175 0,0 0-238 15,0 0-132-15,0 0-213 16,0 0-890-16</inkml:trace>
  <inkml:trace contextRef="#ctx0" brushRef="#br0" timeOffset="135441.01">23272 12530 494 0,'0'0'2224'0,"0"0"-1605"16,0 0-280-16,0 0 81 15,0 0-420-15,0 0 0 16,0 0 0-16,19-59 0 15,44 45 0-15,36-3 0 16,36 3 0-16,30 0 0 16,5 2 0-16,-35 2 0 15,-39 4 0-15,-43 0 0 0,-21 2 0 16,-10 2-80 0,-18 2-112-16,-4 0-15 0,-62 2 3 15,-54 22-272-15,-42 14 6 16,-18 11 128-16,13 3 166 15,39-8 137-15,39-12 39 16,27-8 55-16,16-6 208 16,0 0 110-1,7-2 113-15,9-2-204 0,19-8-21 16,7-6 0-16,29 0-56 16,45 0-205-16,47-20 0 0,43-8 0 31,25-4 0-31,-4-6 0 0,-22 2 0 15,-31-11 0-15,-41 11-595 16,-26 3-1674-16</inkml:trace>
  <inkml:trace contextRef="#ctx0" brushRef="#br0" timeOffset="135598.6">25364 12565 3125 0,'0'0'971'0,"0"0"-971"0,0 0 0 16,0 0 0-16,0 0 0 15,0 0-338-15,0 0-2388 0</inkml:trace>
  <inkml:trace contextRef="#ctx0" brushRef="#br0" timeOffset="147699">16233 13136 2271 0,'0'0'584'16,"0"0"-472"-16,0 0 108 15,0 0-67 1,-83 136-105-16,93-101-38 0,23-13 4 16,14-14-14-16,2-8 10 15,-1-16 22-15,-7-21 19 16,-14-4 61 0,-18-4 13-16,-9 3-29 0,-25 8 12 15,-21 14-36-15,-12 18-17 16,-5 2-32-16,5 38-23 15,7 17 0-15,13 45-108 0,13-10-444 32,12-8-780-32</inkml:trace>
  <inkml:trace contextRef="#ctx0" brushRef="#br0" timeOffset="148075.59">15701 14195 2435 0,'0'0'713'0,"0"0"-488"0,0 0 48 15,0 0-99 1,0 0-105-16,0 0-68 0,0 0 13 16,13-44 20-16,-13 76-8 15,2 2-5-15,2-6-21 16,10-8 10-16,9-10-10 15,8-10-38-15,7-14 5 16,-1-20-30-16,-3-6 26 16,-14 0 29-16,-16 8 8 15,-4 10 6-15,-37 18 80 16,-19 4 4-16,-9 24 8 16,1 18-98-16,10 8 0 0,19 4 0 15,23-2 0-15,12-8 0 16,74-22-291-16,3-12-621 15,4-10-1018 1</inkml:trace>
  <inkml:trace contextRef="#ctx0" brushRef="#br0" timeOffset="148342.78">16289 14057 2252 0,'0'0'838'0,"0"0"-469"15,0 0-122-15,0 0-128 16,-31 108-50-16,31-54-30 0,0 2-38 16,8-10 11-16,17-10-12 15,4-14-1-15,2-18-13 16,3-4-2-16,-7-18 16 31,-12-15 4-31,-13-10-3 0,-2-5 55 0,-22 0 23 16,-19 2-38-16,-7 6-41 15,-4 10 0-15,10 10 0 16,11 15 0-16,31 8 0 16,2 19-174-16,30 2-869 0</inkml:trace>
  <inkml:trace contextRef="#ctx0" brushRef="#br0" timeOffset="149409.75">17677 14021 439 0,'0'0'2030'0,"0"0"-1395"16,0 0-350-16,33-139 51 15,-1 105-113-15,-1 6-75 16,2 14-148-16,0 14 0 16,-1 0 0-16,-1 32 0 15,0 18 0-15,-4 14 0 16,-5 9 0-16,-4 3 0 15,-4-8 0-15,-8-12 0 16,0-14 0-16,-3-20 0 16,2-18 0-16,-1-4 0 0,5-34 0 15,4-18 0-15,5-14 0 16,5-4 0-16,1 3 0 16,0 11 0-1,1 18 0-15,-3 24 0 0,1 14 0 16,-2 20 0-16,0 28 0 15,-3 14 0-15,-1 5 0 16,2-5 0-16,2-10 0 16,4-14 0-16,4-18-24 15,4-18-54-15,1-2 13 16,-1-26 29-16,-6-12 24 0,-5-6 11 16,-11-4 2-16,-3 3 0 15,-8 9 36-15,0 13 17 16,0 14 18-16,0 9-21 15,0 18-51-15,0 27 0 16,6 9 0-16,9 8 0 16,8-4 0-16,8-10 0 15,6-12 0-15,9-18 0 16,-2-14 0-16,-1-4 0 16,-12-16 0-16,-12-18 0 15,-14-8 0-15,-5-6 0 0,-18-8 0 16,-23-5 0-1,-11-1 0-15,-4 4 0 16,-2 10 0-16,12 14 0 0,9 20 0 16,18 14 0-16,14 2 0 15,5 24 0-15,20 6 0 16,21-6 0-16,13-8 0 16,9-18 0-16,7-1-53 15,-8-36-131-15,-9-11-1 16,-15-10 71-16,-18-4 86 0,-16-6 28 15,-4 3 70-15,-2 9 46 16,-13 10 47-16,1 16-31 16,7 18-49-16,7 12-83 15,0 30 0-15,19 26 0 16,14 33 0-16,3-1 0 16,1 8 0-1,3-4 0-15,-11-20 0 0,0 3 0 16,-9-19 0-16,-11-18 0 15,-7-16 0-15,-2-18 0 16,0-4 0-16,-4-22 0 0,-3-18 0 16,5-12 0-1,2-8 0-15,7-1 0 16,26 5 0-16,12 8 0 0,15 12 0 31,40 10 0-31,-13 10-459 0,-9 10-1450 16</inkml:trace>
  <inkml:trace contextRef="#ctx0" brushRef="#br0" timeOffset="149834.14">20424 13826 2223 0,'0'0'732'16,"0"0"-437"-16,0 0 49 0,12-114-104 16,-24 92-85-16,-21 16-82 15,-16 6-39-15,-11 24-34 16,-5 28 0-16,0 14 0 16,12 8 0-16,15 2 0 15,20-8 0-15,18-15 0 16,11-17 0-16,32-22 0 15,8-14 0-15,2-14 0 16,1-26 0-16,-12-10 0 16,-9-7 0-16,-10 3 0 15,-10 2 0-15,-6 10 0 0,-2 12 0 16,-3 16 0-16,0 14 0 16,0 8 0-16,7 30 0 15,5 12 0-15,5 8 0 16,10 1 0-16,5-11 0 15,26-20 0-15,-7-16-261 16,-8-12-927-16</inkml:trace>
  <inkml:trace contextRef="#ctx0" brushRef="#br0" timeOffset="151000.84">22309 13297 1813 0,'0'0'649'16,"0"0"-327"-16,0 0 62 16,0 0-21-16,0 0-108 15,0 0-168-15,-156 6-47 16,94 30 23-16,-3 8-30 15,7 4-12-15,14-2-12 16,15-4-9-16,20-4 4 16,9-9-3-16,20-8-1 15,25-9 0-15,5-5-11 16,2-7 11-16,-3 0 0 0,-13 0-4 16,-17 0 2-1,-14 1-7-15,-5 12 9 0,-26 6 6 16,-22 13-5-16,-10 9 12 15,-4 7 0-15,2 6 7 16,9 0 5-16,10 0-25 16,18-6 0-16,13-5 0 15,10-14 0-15,14-7 0 16,24-11 0-16,11-11 0 16,6 0 0-16,7-18 0 15,-4-11 0-15,-6-4 0 0,-12-3 0 16,-11-1 0-16,-11 7 0 15,-9 8 0-15,-9 12 0 16,0 10 0-16,0 2 0 16,-7 30 0-1,-1 11 0-15,0 7 0 0,8 4 0 16,0-8 0-16,23-10 0 16,12-14 0-16,8-14 0 0,3-8 0 15,2-18 0 1,-9-16 0-16,-5-10 0 0,-7-7 0 15,-10 1 0 1,-3 4 0-16,-8 8 0 0,-4 14 0 16,1 12 0-16,-1 12 0 15,2 8 0-15,3 24 0 32,6 11 0-32,4 7 0 0,2 0 0 0,8-2 0 15,6-10 0-15,5-10 0 16,5-14 0-16,1-14 0 15,3 0 0-15,-5-18 0 16,-2-12 0-16,-6-14 0 16,-10-5 0-16,-6-11 0 0,-7-10 0 15,-4-20 0-15,0-32 0 16,-5 9 0-16,0 11 0 16,-2 22 0-1,0 34 0-15,0 8 0 0,0 9 0 16,0 18 0-16,-2 11 0 15,0 6 0-15,-2 26 0 16,-2 20 0-16,4 16 0 16,2 12 0-16,0 6 0 15,0 1 0-15,2 3 0 16,10-6 0-16,5-2 0 16,4-7 0-16,6-11 0 0,8-12 0 15,10-16 0-15,6-16 0 16,9-14 0-16,2-6 0 15,-1-22 0-15,-8-18 0 16,-11-12 0-16,-11-12 0 16,-17-31-278-1,-12 15-515-15,-2 18-725 0</inkml:trace>
  <inkml:trace contextRef="#ctx0" brushRef="#br0" timeOffset="151544.01">23590 13910 1905 0,'0'0'782'16,"0"0"-256"-16,0 0-165 15,0 0-109-15,0 0-153 16,0 0-68-16,0 0-1 16,121-86 5-16,-111 56-23 15,-3-2 0-15,-7 2-6 16,0 2-5-16,-9 6 10 15,-15 8-10-15,-8 8 31 16,-5 6-32-16,-5 10 0 16,1 22 0-16,6 12 0 15,8 10 0-15,16 4 0 16,11-2 0-16,6-6 0 0,33-9 0 16,12-15 0-16,11-16 0 15,5-10 0-15,2-13 0 16,-4-23 0-16,-7-10 0 15,-7-6 0-15,-11-4 0 16,-6 2 0-16,-7 6 0 16,-8 8 0-16,-1 11 0 15,-5 14 0-15,1 12 0 16,1 3 0-16,6 18 0 16,3 21 0-16,2 9 0 15,3 8 0-15,-2 2 0 0,-7-2 0 0,-7-6 0 16,-5-5 0-16,-8-19 0 15,0-8 0-15,-10-17 0 16,-7-1 0-16,-1-14 0 16,5-17 0-1,5-11 0-15,8-7 0 0,0 1 0 16,27 2 0-16,9 4 0 16,5 6 0-16,19-2 0 15,-12 8-571-15,-5 8-1295 0</inkml:trace>
  <inkml:trace contextRef="#ctx0" brushRef="#br0" timeOffset="151730.69">24596 13232 2119 0,'0'0'1006'0,"0"0"-310"15,0 0-421-15,0 0-275 16,0 0 0-1,46 137 0-15,-24-61 0 0,-7 4 0 16,-1-4 0-16,-9 10-164 16,-3-21-772-16,-2-17-802 0</inkml:trace>
  <inkml:trace contextRef="#ctx0" brushRef="#br0" timeOffset="152076.84">24896 13918 2176 0,'0'0'821'0,"0"0"-294"16,0 0-182-16,0 0-118 16,159-46-227-16,-102 14 0 15,-1-2 0-15,-9-6 0 16,-14 0 0-16,-10 0 0 0,-17 5 0 16,-6 10 0-16,-4 10 0 15,-21 11 0-15,-4 4 0 16,0 2 0-16,2 18 0 15,14 2 0-15,11 4 0 16,2 1 0-16,28 1 0 16,17 2 0-1,9 0 0-15,1-2 0 0,-3 0 0 16,-13 0 0-16,-12-4 0 16,-19-2 0-16,-8 0 0 15,-27-4 0-15,-25-1 0 16,-17-2 0-16,-5-2 0 0,-1-8 0 15,8-5 0 1,18 0-75-16,24-15-654 0</inkml:trace>
  <inkml:trace contextRef="#ctx0" brushRef="#br0" timeOffset="153469.81">26346 13347 1270 0,'0'0'1379'0,"0"0"-836"0,0 0-217 31,0 0 0-31,0-129-167 0,-2 87-66 16,-24 4-93 0,-15 6 0-16,-13 14 0 0,-10 18 0 15,-7 6 0-15,2 36 0 16,5 18 0-16,12 13 0 15,21 1 0-15,24-6 0 16,7-12 0-16,36-18 0 16,15-20 0-16,4-18 0 15,1-2 0-15,-6-28 0 16,-13-10 0-16,-8-4 0 16,-11 2 0-16,-5 8 0 15,-6 10 0-15,-5 15 0 16,2 9 0-16,2 25 0 15,4 27 0-15,7 34 0 0,4 35 0 16,8 24 0-16,-4 8 0 16,-10-11 0-16,-10-29 0 15,-5-31 0-15,0-24 0 16,-18-6 0-16,-7-2 0 16,-4-1 0-16,-6-9 0 15,1-22 0-15,1-18 0 16,0-7 0-16,6-34 0 15,9-38 0-15,18-39 0 16,14-44 0-16,44-15 0 16,8 25 0-16,1 40 0 15,-18 49 0-15,0 21 0 0,7 2 0 16,2 8 0-16,6 10 0 16,-6 22 0-16,-4 0 0 15,-6 28 0-15,-2 12 0 16,-7 2 0-16,-5 2 0 15,-10-2 0-15,-8-6 0 16,-11-5 0-16,-5-5 0 16,0-12 0-16,-12-6 0 0,-3-8 0 15,-3 0 0-15,7-12 0 16,5-19 0 0,6-6 0-16,4-12 0 0,25-5 0 15,11-4 0-15,11 4 0 16,4 10 0-16,5 12 0 15,-4 16 0-15,-2 12 0 16,-6 4 0-16,-3 0 0 16,-3 12 0-16,-1 0-114 15,-3-4-128-15,-7-4 22 16,-4-4 107-16,-10 0 91 16,-5-6 22-16,-12-12 124 15,0-2 41-15,-4 2-18 0,-19 3-49 16,-4 10-4-1,-4 5-11-15,0 10-83 0,0 22 0 16,6 12 0-16,8 4 0 16,7 0 0-16,8-6 0 15,2-12 0-15,0-9 0 16,12-14 0-16,5-7 0 16,1 0 0-16,-1-18 0 15,2-8 0-15,-2 2 0 16,-1 0 0-16,-1 8 0 15,3 6 0-15,5 10 0 16,4 0 0-16,4 12 0 16,2 10 0-16,1 2 0 0,1-4 0 15,-4-4-3-15,1-14-119 16,-6-2-1-16,1-12 8 16,-5-20 52-16,0-12 63 15,-1-8 1-15,-4-10 103 16,3-4 32-16,-3-7-8 15,0 5-71-15,-3 10-57 16,-4 16 0-16,-3 20 0 16,2 22 0-16,0 12 0 15,4 56 0-15,8 44 0 0,-2 41 0 16,1 11 0-16,-9-8 0 16,-8-21 0-16,-3-41 0 15,0-20 0 1,0-20 0-16,-9-14 0 15,-2-1 0-15,2-11-30 16,2-26-300-16,5-2-439 16,2-22-502-16</inkml:trace>
  <inkml:trace contextRef="#ctx0" brushRef="#br0" timeOffset="154035.07">28058 13371 1547 0,'0'0'743'0,"16"-137"-75"0,-8 115-118 16,5 4-207-16,5 10-98 15,7 6-245-15,6 2 0 16,3 28 0-16,-1 11 0 16,-6 8 0-16,-12 6 0 15,-13-1-3-15,-2-2-147 16,-31-4-44-16,-15-10 58 16,-8-7 86-16,2-7 49 15,13-11 1-15,14-7 79 16,21-4 41-16,6-4 11 15,43-22-86-15,24-14-45 16,16-16-45-16,10-14-69 0,14-28-15 16,-4-33-50-1,-23-33-9-15,-26-5 51 0,-40 27 85 16,-16 42 52-16,-20 46 92 16,-12 22 68-16,-3 14 35 15,-3 18 3-15,0 29-84 16,16 76 21-16,22 53-26 15,0 27-109-15,31-1 0 16,0-27 0-16,-11-49 0 16,-6-32 0-16,-6-29 0 15,-1-20 0-15,-1-7 0 16,4-8 0-16,-2-12 0 16,5-4 0-16,4-32 0 0,5-16 0 15,7-12 0-15,2-2 0 16,5 4 0-16,-3 13 0 15,-4 25 0-15,-6 24 0 16,-8 13 0-16,-4 35 0 16,-6 18 0-16,-3 10 0 15,-2-2 0-15,0-6 0 16,0-14 0-16,0-14 0 16,6-15-41-16,21-25-242 15,0 0-266-15,2-14-704 0</inkml:trace>
  <inkml:trace contextRef="#ctx0" brushRef="#br0" timeOffset="154129.79">29491 13423 1969 0,'0'0'697'0,"0"0"-458"16,0 0-239-16,0 0-131 0</inkml:trace>
  <inkml:trace contextRef="#ctx0" brushRef="#br0" timeOffset="154365.91">27476 14422 3508 0,'0'0'588'15,"0"0"-588"-15,0 0 0 16,154-49 0-16,11-1 0 16,17-2 0-16,-14 12-228 15,-62 16-500-15,-52 16-379 0</inkml:trace>
  <inkml:trace contextRef="#ctx0" brushRef="#br0" timeOffset="154507.25">27534 14522 350 0,'0'0'2520'15,"0"0"-1719"-15,0 0-376 16,0 0-425-16,0 0 0 16,328 20 0-16,-74-62 0 15,-3-8 0-15,-37-3 0 16,-81 15 0-16,-32 2-1766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08-22T03:20:0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 4269 2181 0,'0'0'695'16,"0"0"-420"-16,0 0 61 15,0 0-68-15,0 0-89 0,0 0-85 16,-27-64-58-16,21 66-4 16,-1 26-32-16,-5 34 0 15,-5 44 0-15,1 37 0 16,7 11 0-16,9-26 0 15,0-39 0-15,9-41 0 16,11-18 0-16,7-6 0 16,7-8 0-16,5-16 0 15,7-10 0-15,8-56 0 16,0-51 0-16,-12-47 0 16,-13-22 0-16,-21 5 0 15,-8 27 0-15,-10 49 0 0,-5 35 0 16,-1 32 0-1,3 20 0-15,-1 10 0 0,-3 8 0 16,-10 6 0-16,-7 34 0 16,-7 22 0-16,-9 12 0 15,-1 5 0-15,4-7 0 16,9-14 0-16,12-16 0 16,12-18 0-16,7-14 0 15,7-10 0-15,0 0 0 16,0 0 0-16,0-14 0 15,0-2 0-15,5 0 0 0,-3 6 0 16,0 6 0-16,2 4 0 16,6 2 0-16,5 24 0 15,10 14 0-15,8 12 0 16,7 9 0-16,9 3 0 16,1 0-15-16,-2-4-132 15,-3-6-92-15,-11 0-131 16,-13-14-448-16,-16-14-187 0</inkml:trace>
  <inkml:trace contextRef="#ctx0" brushRef="#br0" timeOffset="299.74">619 5348 1560 0,'0'0'641'16,"0"0"-456"-16,0 0 132 15,0 0 29-15,0 0-139 16,0 0-68-16,0 0-28 16,54 4 3-16,17-4-42 15,53-12-1-15,65-30-46 16,30-11-14-16,-5-5 1 16,-44 12-12-16,-68 16 8 0,-40 10-8 15,-26 10 1-15,-14 2 9 31,-6 4-9-31,-7 0 136 0,-9 4-9 0,0 0-128 16,0 0 0-16,11 0-129 16,7 0-513-16,7 0-945 0</inkml:trace>
  <inkml:trace contextRef="#ctx0" brushRef="#br0" timeOffset="1503.46">6597 5516 1145 0,'0'0'557'15,"0"0"-268"-15,0 0 64 16,0 0-33-16,0 0-20 16,0 0-22-16,0 0-7 15,14-100-40-15,-14 92-58 0,0 6-50 16,0 2-67-1,0 0-56-15,-6 0 0 0,-2 8 0 16,-1 12 0-16,0 4 0 16,2 0-3-16,5 0-13 15,2-4-14-15,0-5 3 16,4-10-21-16,14-5-15 16,5 0 16-16,-2-4 27 15,0-16 20-15,-5-4 9 16,-7-4-7-16,-7 0 20 15,-2 2-10-15,0 8 0 16,-9 6 9-16,-7 8-21 16,-1 4-7-16,-4 4-19 0,1 20-7 15,1 10 32-15,5 2-17 16,3 2 9-16,9-2 9 16,2-8-6-16,0-8 6 15,13-9-1-15,9-10-50 0,1-1 18 16,0-10 14-1,-2-17 19-15,-7-8 18 0,-12-3-3 16,-2 0 10-16,0 6 7 16,-18 8 7-16,-5 12 0 15,-1 10-39-15,0 2-21 0,-1 20 7 16,0 12-14 0,8 4 26-16,5 0-10 15,8-4-6-15,4-6 18 0,0-9-13 16,6-8-35-16,8-9-5 15,1 0-1-15,-1-2 54 16,-1-18 3-16,-2-6 12 16,-3-6 15-16,-4-2-6 15,-4-2 8-15,0 6-4 16,0 6-28 0,0 8 15-16,-9 12-15 15,-13 12-132-15,-1 20-404 0,-4 6-622 0</inkml:trace>
  <inkml:trace contextRef="#ctx0" brushRef="#br0" timeOffset="2433.94">5242 4618 588 0,'0'0'1414'0,"0"0"-1033"15,0 0 131-15,0 0-169 16,0 0-72-16,0 0-72 15,0 0-41-15,-40-83-34 16,40 83-18-16,-2 0-106 0,0 0 0 16,2 0 0-16,-2 0 0 15,2 0 0-15,0 0 0 16,0 3 0-16,0 15 0 16,4 16 0-16,15 16 0 15,8 16 0-15,4 12 0 16,1 6 0-16,1-5 0 15,-2-11 0-15,-4-16 0 0,-4-20 0 16,-7-16 0 0,-6-16 0-16,-1-10 0 0,5-44 0 15,3-40 0-15,1-36 0 16,-2 1 0-16,-7 25 0 16,-5 38 0-16,-1 34 0 15,-1 7 0-15,0 10 0 16,0 2 0-16,2 13 0 15,3 6 0-15,7 25 0 16,11 46-188-16,-4-2-323 16,-1-3-464-16</inkml:trace>
  <inkml:trace contextRef="#ctx0" brushRef="#br0" timeOffset="2643.14">5795 4814 2270 0,'0'0'834'0,"0"0"-292"16,0 0-212-16,0 0-210 16,0 0-120-16,0 0 0 15,0 0 0-15,-7 4 0 16,7 37 0-16,0 10 0 16,0 12 0-16,0 3 0 15,0 0 0-15,0 8-221 0,0-18-461 16,0-13-1063-16</inkml:trace>
  <inkml:trace contextRef="#ctx0" brushRef="#br0" timeOffset="4176.49">6817 5306 1393 0,'0'0'352'0,"0"0"-97"0,0 0 25 16,0 0-100-1,0 0-64-15,0 0 35 0,0 0-24 16,-55 14 6-16,52-14 46 16,1 2-47-16,0-2-14 15,2 0-17-15,-3 0-32 16,1 0-2-16,-2 0-41 16,-5 2-25-16,-2 2 21 15,2-3-21-15,-2 2 5 0,5-1 0 16,3-2 48-16,0 0 23 15,3 0-16-15,0 0-1 16,0 0 14-16,0 0-19 16,8-5-55-16,9-8 0 15,14-11 0-15,23-12 0 16,37-27 0 0,55-29 0-16,54-42 0 0,30-19 0 15,7-3 0-15,-9 18 0 16,-30 29 0-16,-13 21 0 15,-21 18 0-15,-33 17 0 0,-36 16 0 16,-26 6 0 0,-11 4 0-16,2-5 0 15,1 0 0-15,-6-1 0 0,-15 9 0 16,-15 6 0-16,-14 10 0 16,-5 2 0-16,-6 6 0 15,0 0 0-15,0 0 0 16,0 0 0-16,0 0 0 15,0 0 0-15,0 0 0 16,0 0 0-16,0 0 0 16,0 0 0-16,0 0 0 15,0 0 0-15,-11 4 0 16,-3 14 0-16,-5 10 0 0,-8 14 0 16,0 10 0-16,0 5 0 15,10-3 0-15,8-8-3 16,9-8-24-1,0-14 3-15,16-10 13 0,11-10-10 16,4-4 6-16,0-4 9 16,-4-20 6-16,-12-6 20 15,-9-8 4-15,-6-4-3 16,-2-3 21-16,-19 4-42 16,-8 5 0-16,0 13 0 15,-3 17 0-15,1 6 0 16,0 26 0-16,2 21 0 0,6 7 0 15,11 2 0-15,12-2 0 16,0-12-14-16,19-10 4 16,14-16 9-16,6-12-14 15,-1-4 9-15,-3-12 6 16,-8-18 10 0,-12-6 26-16,-9-2-36 0,-6-2 0 15,0 3 0-15,-10 12 0 16,-3 7 0-16,-1 7 0 15,7 11 0-15,1 0 0 16,2 0 0-16,1 17 0 0,-2 1 0 16,3 0 0-1,2-4 0-15,0-4 0 0,0-6 0 16,0-2-14-16,0-2 4 16,0 0 10-16,0 0 3 15,0-11 18-15,0-8-21 16,-7-5 0-16,-3-1 0 15,-2 6 0-15,1 11 0 16,-2 8-30-16,4 22-511 16,2 4-555-16</inkml:trace>
  <inkml:trace contextRef="#ctx0" brushRef="#br0" timeOffset="4602.92">9571 3350 2632 0,'0'0'767'16,"0"0"-416"-16,0 0-137 15,0 0-82-15,0 0-132 16,0 0 0-16,0 0 0 16,71 131 0-16,-39-59 0 15,-1 8 0-15,-2 3 0 16,-2-7 0-16,-5-8 0 16,-4-16 0-16,-7-16 0 15,-2-16 0-15,-3-12 0 16,-3-8 0-16,-1 0 0 0,0-24 0 15,2-16 0-15,4-14 0 16,0-11 0-16,3-8 0 16,1 1 0-16,-4 7 0 15,-1 13 0-15,-5 18 0 16,-2 16 0-16,0 14 0 16,0 4-39-16,0 42-537 15,0 4-87-15,4 2-443 0</inkml:trace>
  <inkml:trace contextRef="#ctx0" brushRef="#br0" timeOffset="4943.54">10224 3623 2102 0,'0'0'828'15,"0"0"-355"-15,0 0-167 16,0 0-161-16,0 0-145 15,0 0-22-15,0 0 21 16,-38 134-5-16,29-57 6 16,7 3 0-16,2-6-1 0,0-12-6 15,22-12 7-15,9-15-3 16,9-15 2-16,8-14 1 16,-2-6-8-16,-1-6 8 15,-10-18 0-15,-8-7 15 16,-14-5 64-16,-13 0 25 15,0-2-11-15,-19 8-93 16,-17 8 0-16,-11 18 0 16,-9 6-3-16,-26 64-244 15,13 2-567-15,16-1-1473 0</inkml:trace>
  <inkml:trace contextRef="#ctx0" brushRef="#br0" timeOffset="6261.5">9199 4179 1270 0,'0'0'781'15,"0"0"-453"-15,0 0 186 16,0 0-201-16,0 0-59 16,0 0-87-16,0 0-46 15,-11-16-31-15,11 16-30 16,0 0-28-16,0 0 2 15,0 0-13-15,2 0-13 16,10 0 7-16,9 8-6 0,8 10 25 16,12 10-4-16,15 8-15 15,11 14-15-15,33 20 0 16,40 27 0-16,47 27 0 16,24 10 0-16,9-3 0 15,-7-15 0-15,-17-16 0 16,-4-4 0-16,-18-6 0 15,-39-15 0-15,-35-15 0 16,-34-14 0-16,-16-6 0 16,-2 8 0-16,-2 0 0 15,-1 5 0-15,-14-11 0 16,-7-8 0-16,-6-8 0 0,-2-10 0 16,-3-4 0-16,-2-8 0 15,1-4 0-15,-2 0 0 16,1-4 0-16,1-12 0 15,-3-6 0-15,-5 2-48 16,-2 2 0-16,-2 1 12 16,0 8 17-16,-8 0 19 15,-11 8 17-15,0 1 1 16,-6 0-11-16,-2 14-7 16,-2 9-6-16,5 9 6 0,2 1-11 15,8-3 10-15,10-2 1 16,4-8-7-16,4-6 7 15,21-8-18-15,8-6 18 16,3 0 8-16,-1-16 3 16,-6-8 5-16,-8-2-1 15,-15-2 20-15,-6 2 5 16,-4 0-13-16,-21 5-27 16,-2 12 0-16,1 9 0 15,-1 0-3-15,3 13-13 16,1 12 5-16,10 1 10 15,7-6-17-15,6-2 12 0,0-8-17 16,15-4-7 0,9-6 30-16,3 0 0 0,0-2 0 15,-10-14 8-15,-6-4-7 16,-11-2 17-16,0-5-12 16,-11 2 0-16,-11 3 2 15,-2 4-8-15,-3 10-21 16,0 8-47-16,-4 14-124 15,7 16-190-15,5-2-564 0</inkml:trace>
  <inkml:trace contextRef="#ctx0" brushRef="#br0" timeOffset="6732.52">12216 4995 2318 0,'0'0'798'0,"0"0"-314"15,0 0-202-15,0 0-68 16,0 0-214-16,0 0 0 16,0 0 0-16,58 38 0 15,-26 20 0-15,5 17 0 16,-1 8 0-16,-1 4 0 16,1-5 0-16,-3-16 0 15,-4-16 0-15,-6-22 0 16,-5-17 0-16,-5-11 0 15,0-25 0-15,1-23 0 16,-1-16 0 0,5-10 0-16,-1-9 0 0,3 3 0 15,-1 10 0-15,-4 16 0 0,-1 22 0 16,-6 22 0-16,3 10-47 16,14 44-322-16,-5 6-289 15,2 0-342-15</inkml:trace>
  <inkml:trace contextRef="#ctx0" brushRef="#br0" timeOffset="7062.95">13016 5374 1969 0,'0'0'1003'0,"0"0"-417"0,0 0-272 16,0 0-90-16,0 0-224 15,0 0 0-15,0 0 0 16,-60 18 0-16,60 20 0 15,0 4-18-15,4-2-39 16,23-4-11-16,13-6-10 16,12-6-16-16,6-8 5 15,1-2 8-15,-5-4 47 16,-9 2 7 0,-14 1 4-16,-12-1 16 0,-14 2-2 15,-5 2 9-15,-11 2 39 16,-23 0 31-16,-12 0 37 0,-10-2-37 15,-6-2-4-15,2-2 0 16,4-6-45-16,11-6-21 16,17-14-93-16,9-14-289 15,17-10-861-15</inkml:trace>
  <inkml:trace contextRef="#ctx0" brushRef="#br0" timeOffset="7230.95">13094 5271 2483 0,'0'0'904'16,"0"0"-405"-16,0 0-289 0,0 0-210 0,0 0 0 15,0 0 0-15,145-44 0 16,-94 33 0-16,12 2 0 31,-17 4-236-31,-15 2-750 0</inkml:trace>
  <inkml:trace contextRef="#ctx0" brushRef="#br0" timeOffset="8606.75">6731 5488 745 0,'0'0'124'0,"0"0"-59"16,0 0 146-1,0 0 7-15,0 0-48 0,0 0 19 16,0 0-6-16,-45 2 32 16,34-2 23-16,1 2 0 15,4-2 6 1,4 2-40-16,0-2-50 0,2 0-28 16,0 0-19-16,0 0-9 15,0 0 8-15,0 0 2 16,0 0-25-16,0 0 1 0,0 0-3 15,0 0-29-15,0 0 1 16,0 0-53-16,14 0 0 16,11 0 0-16,18 2 0 15,15 4 0-15,34 0 0 16,37 2 0 0,38 0 0-16,13 0 0 0,5-2 0 15,-11 2 0-15,-11-4 0 16,3 2 0-16,-5 0 0 15,-2 0 0-15,-4 0 0 16,-3 2 0-16,-3-2 0 0,-4 5 0 16,-9-1 0-1,-25-2 0-15,-22-1 0 0,-17 0 0 16,-7-3 0-16,12 2 0 31,12-2 0-31,11 1 0 16,-4-1 0-16,3 1 0 15,-3-5 0-15,-1 1 0 16,-3-1 0-16,-3 3 0 16,-7-3 0-16,-6 0 0 15,-7 1 0-15,-7-1 0 0,-6 0 0 16,-7 0 0-16,-7 0 0 16,-2 0 0-16,-4 0 0 15,-3 0 0-15,3 0 0 16,0 0 0-16,2 0 0 0,1 0 0 15,0 0 0-15,-1 0 0 16,-3 0 0-16,-6 0 0 16,-2 3 0-16,-5-3 0 15,-4 1 0-15,2-1 0 16,-5 3 0-16,2-3 0 16,-7 0 0-16,-1 0 0 15,-2 0 0 1,-4 0 0-16,1 0 0 0,0 0 0 15,3 0 0-15,3 0 0 16,2 0 0-16,3 0 0 16,1 0 0-16,2 0 0 15,2 0 0-15,0 0 0 0,2 0 0 16,-4 0 0-16,0 0 0 16,-5 0 0-16,-2 0 0 15,-3 0 0-15,-4 0 0 16,-2 0 0-16,0 0 0 15,-2 0 0-15,0 0 0 16,2 0 0-16,3 0 0 16,-1 0 0-16,4 0 0 15,0 0 0-15,3 0 0 16,-9 0 0-16,-2 0-186 0,0 0-791 16</inkml:trace>
  <inkml:trace contextRef="#ctx0" brushRef="#br0" timeOffset="10861.61">6505 5460 1572 0,'0'0'611'0,"0"0"-302"16,0 0 52-16,0 0-71 16,0 0-142-16,0 0-99 15,0 0-10-15,2-10 29 16,1 10-1-16,-1 0 13 16,5 0-13-16,0 10-8 15,3 4 4-15,2 4-18 16,1 12-9-16,-2 10 1 15,1 15-17-15,-4 10 35 16,-3 30-14-16,-5 29-13 0,0 32 23 16,0 17-51-16,-9-3 0 31,5-11 0-31,2-16 0 0,2 1 0 0,0 0 0 16,0-3 0-16,4-5 0 15,2-8 0-15,-1-10 0 16,-3-5 0-16,-2-21 0 15,0-14 0-15,0-18 0 16,0-6 0-16,-2 11 0 16,-5 3 0-16,-1 6 0 15,-2-6 0-15,1-6 0 0,1-8 0 16,-1-1 0-16,-1-7 0 16,4-6 0-16,2-2 0 31,-1-8 0-31,3-2 0 0,0-6 0 15,2-6 0-15,0-2 0 16,0-7 0-16,0-4 0 16,0-3 0-16,0 0 0 0,-5-10-15 15,3-12-159-15,-5-6 21 16,3-2 81-16,-3 2 38 16,3 4 34-16,-3 6 55 15,0 4 50 1,1 4 6-16,1 4-18 0,-1 4-9 15,0 2-84-15,2 0 0 16,0 10 0-16,-3 14 0 16,3 4 0-16,4 0 0 15,0 0 0-15,0-4 0 0,2-8 0 16,13-6-3-16,8-8-39 16,2-2 17-16,-1-4 23 15,-4-16-5-15,-4-6 7 16,-8-4 1-16,-5-4 1 15,-3 0 10-15,0 4 10 16,-16 6-20-16,-2 11 38 16,-1 12-40-16,-2 1 0 15,-1 14 0 1,1 16 0-16,4 4 0 0,9 2 0 16,5-4 0-16,3-6 0 15,5-10 0-15,16-10 0 16,6-6 0-16,2 0 0 0,0-22 0 15,-6-6 0-15,-8-2 0 16,-8-2 0 0,-7 2 0-16,0 6 0 0,-9 4 0 15,-9 12 0-15,0 8 0 16,1 0 0-16,1 12 0 16,7 14 0-16,7 2 0 15,2-2 0-15,2-4 0 16,25-10-101-16,4-10-1 15,5-2 66-15,-5-10-12 16,-6-14 28-16,-12 0 20 0,-11 0 12 16,-2-2 65-1,-15 2-11-15,-14 0-11 0,-7 3 4 16,-5 10-43-16,2 4-16 16,-9 10-49-16,11 19-226 15,5 3-702-15</inkml:trace>
  <inkml:trace contextRef="#ctx0" brushRef="#br0" timeOffset="11468.08">5385 8426 2380 0,'0'0'570'15,"0"0"-194"-15,0 0 124 0,0 0-302 0,0 0-126 16,0 0-72-1,0 0 0 1,-14-20 0-16,26 68 0 0,15 18 0 16,6 14 0-16,7 6 0 0,2-3 0 15,1-13 0-15,-8-16 0 16,-8-20 0-16,-10-16 0 16,-5-14 0-16,-8-4 0 15,3-10 0-15,-1-26 0 16,6-14 0-16,1-16 0 15,1-8 0-15,-1 3 0 16,-5 13 0-16,2 16 0 16,-8 18 0-16,0 16 0 15,-2 8 0-15,0 4 0 16,11 40-371-16,0 0-176 0,3 0-471 0</inkml:trace>
  <inkml:trace contextRef="#ctx0" brushRef="#br0" timeOffset="12002.99">6122 8971 403 0,'0'0'1564'0,"0"0"-1028"15,0 0-37-15,0 0-16 16,0 0-214-16,0 0-100 15,0 0-44 1,9-10-77-16,5-2-48 0,1 2 0 0,3 2 0 16,4 6 0-16,-2 2 0 15,1 10 0-15,-4 18 0 16,-5 15-77-16,-12 4-13 16,0 7 11-16,-14 3 32 15,-13-5 41-15,-2-8 6 16,5-12 24-16,6-10 43 15,7-10 2-15,6-6 5 16,5-6-9-16,0 0-65 16,0 0 0-16,22-4 0 15,10-8 0-15,13-6 0 0,3 0 0 16,2 2 0-16,-9 2 0 16,-9 4 0-16,-8 2-29 15,-9 6-73-15,6 2-89 16,-3 0-136-16,-1 0-604 0</inkml:trace>
  <inkml:trace contextRef="#ctx0" brushRef="#br0" timeOffset="13636.24">6478 8306 901 0,'0'0'678'0,"0"0"-436"16,0 0 55-16,0 0 170 15,0 0-179-15,0 0-1 16,0 0-32-16,-17 0-26 15,17 0-61-15,-2 0-33 16,2 0-42-16,0 0-37 16,0 0-56-16,0 0 0 15,0 0 0-15,0 0 0 16,0 0 0-16,0 0 0 0,0 0 0 16,0 0 0-16,0 0 0 15,0 0 0-15,0 0 0 16,0 0 0-16,0 0 0 15,19 0 0-15,15 12 0 16,15 6 0-16,18 10 0 16,28 16 0-16,36 22 0 15,37 26 0-15,17 17 0 16,-2 7 0-16,-14 2 0 16,-20-6 0-16,-6 7 0 15,-7 1 0-15,-6 2 0 16,-26-18 0-16,-19-19 0 15,-20-23 0-15,-10-10 0 0,10 6 0 16,4 2 0-16,4 1 0 16,-11-11 0-16,-6-12 0 15,-13-10 0-15,-7-8 0 16,-9-4 0-16,-10-6 0 16,-3-4 0-1,-1 0 0-15,-5 0 0 0,2 0 0 16,-2 2 0-16,-1-4 0 15,-1 0 0-15,-1-2 0 16,-2-2 0-16,1 0 0 0,1 0 0 16,1-14 0-16,-4-4 0 15,0-2 0 1,-2-2 0-16,0 2 0 0,-6 0 0 16,-7 4 0-16,-3 2 0 15,3 4 0-15,-3 4 0 16,3 6 0-16,1 0 0 15,1 10 0-15,3 16 0 16,0 8 0-16,8 4 0 16,0 0 0-16,0-6 0 15,12-8 0-15,7-8 0 0,4-7 0 16,4-9 0-16,0 0 0 16,-5-18 0-16,-7-11 0 15,-8-5 0 1,-7-4 0-16,0 0 0 15,-11 0 0-15,-12 8 0 16,-1 10 0-16,-2 10 0 16,1 10 0-16,3 3 0 15,3 24 0-15,4 7 0 0,7 4 0 16,8-4 0-16,0-4 0 16,2-8 0-16,15-8 0 15,6-10 0-15,-1-4 0 16,-2 0 0-16,-4-14 0 15,-3-10 0-15,-8-2 0 16,-5-2 0-16,0 0 0 16,-10 2 0-16,-5 5 0 15,-3 6 0-15,1 11 0 16,-2 4 0-16,1 1 0 16,3 22 0-16,1 7 0 15,6 0 0-15,5-2 0 0,3-6 0 16,3-8 0-16,21-10 0 15,5-4-3-15,2-2-12 16,-4-16 8-16,-4-6 7 16,-12-4 1-16,-11 2-1 15,0-4 6-15,-11 2 12 16,-14 1-18-16,0 8 0 16,1 2 0-16,3 12 0 15,8 5 0-15,13 12-157 16,0 13-610-16,0 0-1291 0</inkml:trace>
  <inkml:trace contextRef="#ctx0" brushRef="#br0" timeOffset="14139.59">8760 10497 1083 0,'0'0'1679'0,"0"0"-1186"16,0 0-183-16,0 0-12 15,0 0-65-15,0 0-233 16,0 0 0-16,-15-30 0 16,39 87 0-16,8 19 0 15,5 10 0-15,3 6 0 0,3-8 0 16,-1-10 0-16,-2-17 0 15,-5-21 0-15,-4-18 0 16,-6-18 0-16,-9 0 0 16,-3-30 0-16,-3-19 0 15,-6-9 0-15,0-14 0 16,1-6 0-16,-1 0 0 16,0 6 0-16,1 15 0 15,0 17 0-15,-3 22 0 16,0 18 0-16,9 22-176 15,-2 18-326-15,2 3-432 0</inkml:trace>
  <inkml:trace contextRef="#ctx0" brushRef="#br0" timeOffset="14531.67">9393 10950 2677 0,'0'0'801'16,"0"0"-507"-16,0 0 30 15,0 0-324-15,0 0 0 16,0 0 0-16,0 0 0 0,133-68 0 16,-106 68 0-1,-9 0 0-15,-11 10-106 0,-7 16 7 16,0 5 11 0,-13 3 65-16,-7-5 23 0,1-4 9 15,9-7 62-15,5-8-5 16,5-6-18-16,5-2 0 15,21-2-3-15,12 0-16 16,9 0-29-16,6-4 0 16,1-2 0-16,-5 4-9 15,-9 2-5-15,-13 0 5 16,-14 16 3-16,-13 10 6 16,-7 4 18-16,-24 4 2 15,-11 2-20-15,-7-2 0 0,-3-4 0 16,4-6 0-16,5-10 0 15,12-10 0-15,13-14 0 16,12-18-12-16,6-12-780 0</inkml:trace>
  <inkml:trace contextRef="#ctx0" brushRef="#br0" timeOffset="14736.5">9362 10080 234 0,'0'0'0'0</inkml:trace>
  <inkml:trace contextRef="#ctx0" brushRef="#br0" timeOffset="16036.75">9017 9962 712 0,'0'0'237'0,"0"0"-48"15,0 0 4-15,0 0 64 16,0 0-30-16,0 0 40 31,0 0 52-31,-31-2-29 16,26 2-5-16,3 0-54 15,-1 0-50-15,-1 4-16 16,1 2-36-16,-1-2-44 16,4 0-28-16,-2-2-9 0,2-2-12 15,0 0 5-15,0 0-17 16,0 0-2-16,0 0 20 16,0 0-16-16,2 0-7 15,14-2-5-15,13-8-14 0,15-8 0 16,19-8 0-16,17-11 0 15,33-10 0-15,37-19 0 0,35-25 0 16,16-9 0-16,-8-11 0 16,-12-1 0-16,-21-2 0 15,0-6 0-15,-2-5 0 16,-4-3 0-16,-7 6 0 16,-6 9 0-16,-28 25 0 15,-24 26 0-15,-24 22 0 16,-11 12 0-1,-1 2 0-15,1 2 0 0,-3 4 0 16,-8 3 0-16,-6 8 0 0,-6-1 0 16,-4 3 0-16,-5 1 0 15,-6 5 0-15,-5-2 0 16,-7 3 0-16,-4 0 0 16,0 0 0-1,0 0 0-15,0 0 0 0,0 0 0 16,0 0 0-16,-4 0 0 15,-7 0 0-15,0 9 0 16,-7 3 0-16,0 3 0 16,-4 8 0-16,0 3 0 15,-1 2 0-15,4 2 0 0,0-2 0 16,11-4 0-16,6-6 0 16,2-4 0-16,0-6 0 15,17-6 0-15,7-2 0 16,3-2 0-16,-2-16 0 15,-6-4 0-15,-9-4 0 16,-10 2 0-16,0 0 0 16,-10 6 0-1,-13 6 0-15,-4 7 0 0,-4 5 0 16,0 7 0-16,-1 17 0 16,10 4 0-16,6 4 0 15,14-4 0-15,2-4 0 16,5-8 0-16,19-8 0 0,5-6 0 15,2-2 0 1,-2-6 0-16,-7-12 0 0,-7-6 0 16,-9-2 0-16,-6 0 0 15,0 2 0-15,-14 0 0 16,-9 6 0-16,-3 4 0 16,-5 10 0-16,2 4 0 15,-2 4 0-15,2 18 0 16,6 6 0-1,7 2 0-15,10-4 0 0,6-6 0 0,4-10-3 16,25-8-33 0,10-2-2-16,3-12 32 15,0-16 6 1,-7-6 0-16,-10-4 0 16,-13 0 22-16,-12 0 13 15,-2 4-9-15,-25 7-26 16,-7 9 0-16,-2 17 0 15,-2 1-32-15,5 65-317 16,8 0-517-16,12-1-391 0</inkml:trace>
  <inkml:trace contextRef="#ctx0" brushRef="#br0" timeOffset="16466.77">12136 8300 2116 0,'0'0'907'0,"0"0"-559"0,0 0 106 15,0 0-183-15,0 0-271 16,0 0 0-16,0 0 0 15,4 50 0-15,3-4 0 16,0 12 0-16,-1 8 0 16,1 2 0-16,-3 2 0 15,3-7 0-15,0-11 0 16,0-12 0-16,1-16 0 16,1-12 0-16,5-10 0 15,1-2 0-15,5-20 0 16,5-16 0-16,2-14 0 15,0-13 0-15,-6-6 0 16,-2-4 0-16,-7 3 0 16,-2 10 0-16,-6 18 0 0,-1 17 0 15,-3 22 0-15,0 3 0 16,0 43-246-16,0 6-237 16,0-5-586-16</inkml:trace>
  <inkml:trace contextRef="#ctx0" brushRef="#br0" timeOffset="16903.5">12675 8540 2342 0,'0'0'922'16,"0"0"-579"-16,0 0-64 15,0 0-129-15,0 0-90 16,0 0-60-16,0 0 0 15,18 128 0-15,-18-65 0 16,0-1 0-16,-5-4 0 16,-1-10 0-16,6-10 0 15,0-14 0-15,0-10 0 16,25-12 0-16,8-2 0 16,9-10 0-16,9-14 0 15,0-10-63-15,-6-2-48 0,-9-2 45 16,-14-2 25-16,-11 3 41 15,-11 8 8-15,0 4 88 16,0 10 21-16,-9 7-57 16,3 3-60-16,3 5 0 15,3 9 0-15,0 23 0 16,0 14 0-16,0 12 0 16,0 6 0-16,0 2 0 15,5-4 0-15,-1-6 0 16,1-6 0-16,-5-9 0 15,0-9 0-15,0-12-585 0,0-10-822 16</inkml:trace>
  <inkml:trace contextRef="#ctx0" brushRef="#br0" timeOffset="18530.68">11735 5745 320 0,'0'0'1089'15,"0"0"-847"-15,0 0-68 16,0 0 94-16,0 0-36 16,0 0-63-16,0 0 68 15,-7-100 3-15,14 75-17 16,-3 0-63-16,-2-4 2 15,-2 1-37-15,0 2-38 0,0 2-35 16,0 8-7-16,0 4-10 16,0 6 13-16,0 4-5 15,0 2 4-15,0 0-2 16,-2 0-37-16,0 0-8 16,0 18-32-16,0 16 22 15,2 16 10-15,0 16 6 16,0 13 13-16,0 9 13 15,0 18-13-15,0 18-8 16,2 19-11-16,2 1 0 16,-2-27 0-16,-2-27 0 0,2-30 0 15,-2-4 0-15,2 10 0 16,1 11 0 0,0 9 0-16,1-2 0 0,-2 0 0 15,0-2 0-15,-2-3 0 16,0-6 0-16,0-2 0 15,0-3 0-15,0-2 0 16,0-4 0-16,0 1 0 16,0-1 0-16,-2-2 0 15,-2-2 0-15,2-2 0 0,-4 1 0 16,4-6 0 0,0-2 0-16,0-5 0 0,2-4 0 15,0-4 0-15,0-6 0 16,0 0 0-16,0-4 0 15,0-2 0-15,0 0 0 16,0 1 0 0,0-2 0-16,0 1 0 0,0 1 0 15,0-1 0-15,0 0 0 16,0-3 0-16,0-2 0 16,0-1 0-16,0-2 0 15,0 0 0-15,0-2 0 16,0 0 0-16,0 2 0 15,0-2 0-15,0 2 0 0,0-2 0 16,0 2 0-16,0-2 0 16,0 0 0-16,0 1 0 15,0-6 0-15,0 1 0 16,0-4 0-16,0-2 0 16,0-1 0-16,0-3 0 15,0 0 0-15,0 0 0 16,0-13 0-16,0-31 0 15,0 4-305-15,0-2-823 0</inkml:trace>
  <inkml:trace contextRef="#ctx0" brushRef="#br0" timeOffset="18640.66">11743 8476 1413 0,'0'0'0'0</inkml:trace>
  <inkml:trace contextRef="#ctx0" brushRef="#br0" timeOffset="20760.46">8959 4199 633 0,'0'0'873'16,"0"0"-565"0,0 0-61-16,0 0 7 0,0 0-97 15,0 0-74-15,0 0 62 16,13-38 37-16,-13 36 21 16,2 2 1-16,-2 0-9 0,0 0-21 15,0 0-48-15,0 0-48 16,0 0-18-1,0 0-33 1,0 0-12-16,0 9-15 0,0 12-18 0,0 15 18 16,2 16 18-16,5 12-8 15,0 11 20-15,-1 5-9 16,-1 4-1-16,-3 0 8 16,-2 2-5-16,0 0-23 15,0 5 0 1,0 15 0-16,0 22 0 0,-7 18 0 0,-1 5 0 15,1-25 0-15,5-29 0 16,-1-33 0-16,1-4 0 16,0 14 0-16,2 10 0 15,0 13 0-15,0-3 0 16,0 2 0 0,0-1 0-16,0-4 0 0,0 2 0 15,0-1 0-15,0 16 0 16,-3 17 0-16,-3-13 0 15,2-10 0-15,-1-16 0 16,3-18 0-16,-2 9 0 16,-1 5 0-1,-2-4 0-15,1-4 0 0,-1-1 0 0,3-5 0 16,-4 0 0-16,4 0 0 16,-2-1 0-16,1-1 0 31,-1-1 0-31,-4 0 0 15,4-5 0-15,-3 0 0 16,1-2 0-16,-2-2 0 16,1 1 0-16,1-3 0 15,-2 0 0-15,4-2 0 0,-1 2 0 16,3-1 0-16,-1-3 0 16,1 2 0-16,-1-2 0 15,3 0 0-15,-3 0 0 16,3-2 0-16,0 0 0 15,0 2 0-15,0-4 0 16,0 3 0-16,-1-4 0 16,-1 2 0-16,2-3 0 15,-3 0 0-15,2-2 0 16,3-2 0-16,0-4 0 0,0 0 0 16,0 0 0-1,0 1 0-15,0-1 0 16,0 4 0-16,0-2 0 0,0 0 0 15,0-2 0-15,0-2 0 16,0-2 0-16,0-2 0 16,0-3 0-16,0-1 0 15,0 0 0-15,0-1 0 16,0 2 0-16,3-1 0 16,-1 0 0-16,3-2 0 15,-1 0 0-15,-1-4 0 16,-1 0 0-16,0-2 0 15,0 0 0-15,0 0 0 0,-2-2 0 16,2 4 0-16,-2 0 0 16,0 1 0-16,0-3 0 15,0-2 0-15,0-6 0 16,0-2 0-16,0-6 0 16,0 0 0-16,0-2 0 15,3 0 0-15,-3-2 0 16,2-34 0-16,-2 0-131 15,0-5-764-15</inkml:trace>
  <inkml:trace contextRef="#ctx0" brushRef="#br0" timeOffset="47627.02">17639 4056 1927 0,'0'0'809'0,"0"0"-440"15,0 0 104-15,0 0-225 16,0 0-53-16,0 0-120 0,-18 79-75 16,7 65 0-1,0 34 0-15,6 13 0 0,5-12 0 16,0-33 0-16,14-30 0 16,3-30 0-16,4-30 0 15,-1-16-12-15,6-11-290 31,19-31-276-31,-5-22-271 0,-9-26-1110 0</inkml:trace>
  <inkml:trace contextRef="#ctx0" brushRef="#br0" timeOffset="47831.51">17949 4233 2538 0,'0'0'668'0,"0"0"-483"0,0 0 81 16,-9 128-53-16,9-58-80 15,3 27-40-15,16 23-93 16,-1-8 0-16,-1-9 0 16,-3-16 0-16,-1-18 0 15,3 3 0 1,-1-2-9-16,4-22-243 0,-6-18-409 16,-6-24-401-16</inkml:trace>
  <inkml:trace contextRef="#ctx0" brushRef="#br0" timeOffset="48004.21">17599 4967 1622 0,'0'0'1098'0,"0"0"-716"16,0 0-212-16,0 0-115 16,0 0-15-16,167-44-40 15,-60 6-56-15,-18 2-403 16,-13 10-306-16</inkml:trace>
  <inkml:trace contextRef="#ctx0" brushRef="#br0" timeOffset="48997.36">18512 4863 1348 0,'0'0'724'16,"0"0"-247"-16,0 0-135 31,0 0-69-31,0 0-80 15,36-121-16-15,-36 103-39 16,-11 8 1-16,-14 8-22 16,-8 2-55-16,-9 26-46 15,-3 18-9-15,3 15-6 16,7 7-1-16,10 4 6 16,11-4-5-16,14-6 11 15,0-12-11-15,12-12-1 0,17-16 1 16,4-16 8-16,5-4 12 15,-1-26-4-15,-1-16-3 16,-5-6-14-16,-11 0 0 16,-6 2 0-16,-7 10 0 15,-5 12 0-15,-2 12 0 16,0 12 0-16,0 0 0 16,0 16 0-16,0 18 0 15,2 10 0-15,5 4 0 0,3 2 0 16,4-8 0-16,1-10 0 15,4-14 0-15,1-14 0 16,2-4 0-16,2-19 0 16,1-22 0-16,2-13 0 15,-5-6 0-15,-4 0 0 16,-2 8 0-16,-8 13 0 16,-3 18 0-16,-3 13 0 15,0 8 0-15,4 18 0 16,8 19 0-16,2 14 0 15,4 5 0-15,2-2 0 0,0-4 0 16,-2-12 0-16,1-12 0 16,-4-12 0-16,1-12 0 15,1-2 0-15,2-18 0 16,2-16 0-16,4-8 0 16,-5-8 0-16,0 2 0 15,-4 6 0-15,-7 12 0 16,-2 12 0-16,-2 16 0 15,-1 2 0-15,7 24 0 16,5 16 0-16,7 8 0 16,0 4 0-16,3-2 0 0,-1-8 0 15,-3-10-36-15,-3-10 1 16,-2-14 17-16,-3-8 9 16,3-1 9-16,0-28 6 15,4-9 6-15,-1-8-11 16,0-2 8-16,-2 4-3 15,-4 14-5-15,-5 12 0 16,-2 18 12-16,5 0-13 16,3 26 1-16,5 16 8 15,5 8 0-15,0 2-9 16,0-2 0-16,-3-10-1 16,-2-10-14-16,-4-13 3 0,-5-15 11 15,0-2 1-15,1-24 12 16,1-19 1-16,6-13-4 15,-3-6 16-15,-3 4-25 16,-1 10 0-16,-8 16 0 16,-1 16 0-16,-3 16 0 15,0 0 0-15,5 24 0 16,4 14 0-16,4 6 0 16,6 6 0-16,-2-2 0 15,6-8 0-15,2-12-30 16,6-28-192-16,-4-2-134 0,-8-28-443 15</inkml:trace>
  <inkml:trace contextRef="#ctx0" brushRef="#br0" timeOffset="49170.56">19900 4456 3141 0,'0'0'795'16,"0"0"-635"-16,0 0-160 15,0 0-146-15,0 0-337 16,0 0-982-16</inkml:trace>
  <inkml:trace contextRef="#ctx0" brushRef="#br0" timeOffset="50295.7">20399 5023 2114 0,'0'0'802'16,"0"0"-511"-16,0 0 165 0,0 0-236 15,0 0-91 1,0 0-73-16,48-127-28 0,-40 63-28 15,-1-28 0-15,-7-36 0 16,0-36 0-16,0-13 0 16,-9 30 0-16,-2 49 0 15,2 54 0-15,2 28 0 16,3 16 0-16,-3 2 0 16,1 56 0-16,-2 61 0 15,8 47 0-15,0 22 0 16,23-11 0-16,8-43 0 15,5-48 0-15,0-27 0 16,4-17 0-16,11-8 0 0,7-8 0 16,9-14 0-1,-2-12 0-15,-7-32 0 0,-10-24 0 16,-6-36 0-16,-11-37 0 16,-14-31 0-16,-11 12 0 15,-6 31 0-15,0 49 0 16,-2 36 0-16,-5 10 0 15,3 9 0-15,-2 13 0 16,6 31 0-16,0 57 0 16,0 41 0-16,21 17 0 15,4-18 0-15,0-34 0 16,-3-36 0-16,0-14 0 0,7 1 0 16,4-5 0-16,0-8 0 15,-1-18 0-15,-6-14 0 16,-3-8 0-16,0-30 0 15,-4-16 0-15,1-14 0 16,-4-11 0-16,-3 5 0 16,-4 12 0-16,-3 18 0 15,-2 22 0-15,-4 18 0 16,2 4 0-16,2 34 0 16,3 22 0-16,3 12 0 15,4 10 0-15,3-3 0 16,6-11 0-16,2-14 0 15,2-18 0-15,0-16 0 0,-4-16 0 16,0 0 0-16,-3-30 0 16,-5-16 0-16,-7-12 0 15,-8-13 0-15,-3-5 0 16,-19 4 0-16,-9 10 0 16,0 18 0-16,2 18 0 15,6 14 0-15,8 12 0 16,5 0 0-16,10 16 0 15,0 4 0-15,5 0 0 16,17-4 0-16,7-6 0 16,11-4 0-16,5-6 0 0,6 0 0 15,0 0 0-15,1 0 0 16,-6 2 0-16,-5 16 0 16,-8 12 0-16,-4 10 0 15,-9 6 0-15,-4 4 0 16,-10-1 0-16,-4-5 0 15,-2-10 0-15,0-12 0 16,0-10 0-16,0-12 0 16,0 0 0-16,0-20 0 15,5-20 0-15,7-16 0 0,5-11 0 16,5-3 0-16,7 4 0 16,0 18 0-16,0 20 0 15,0 24 0-15,0 6 0 16,-3 38 0-16,1 14 0 15,-2 12 0-15,-5 5 0 16,-5-7 0-16,-3-4-297 0,-7-18-406 16,-5-20-326-16</inkml:trace>
  <inkml:trace contextRef="#ctx0" brushRef="#br0" timeOffset="50502.03">21384 4265 2618 0,'0'0'949'15,"0"0"-590"-15,0 0-189 16,0 0-170-16,0 0 0 16,0 0 0-16,174-22-125 0,-116 22-726 15</inkml:trace>
  <inkml:trace contextRef="#ctx0" brushRef="#br0" timeOffset="50927.09">22988 4307 2184 0,'0'0'899'16,"0"0"-350"-16,0 0-259 16,0 0-116-16,0 0-174 15,0 0 0-15,-160 34 0 16,100 2 0-16,2 4 0 16,16 2 0-16,17 1 0 15,23-6 0-15,4-2 0 16,39-5 0-16,18-6 0 15,15-4 0-15,6-4 0 16,0-2 0-16,-9 2 0 16,-12 4 0-16,-19 4 0 0,-18 4 0 15,-18 4-17-15,-4 2 6 32,-33 1 11-32,-20-3 6 0,-15-4 2 0,-5-5-8 15,0-8-7-15,3-9 7 16,20-6 0-16,14 0 5 31,22-8-5-31,14-10-61 0,79-14-172 16,3 4-314-16,11 2-509 0</inkml:trace>
  <inkml:trace contextRef="#ctx0" brushRef="#br0" timeOffset="51693.78">24450 4467 2611 0,'0'0'865'0,"0"0"-530"16,0 0-50-16,-37-104-285 15,10 86 0-15,-11 12 0 16,-7 6 0-16,-11 20 0 15,-4 24 0-15,2 14 0 16,10 5 0-16,16-5 0 16,22-8 0-16,10-12-24 15,19-18-45-15,21-18 38 16,11-2 31-16,5-28 9 16,-4-12 31-16,-6-6 35 15,-13 3-75-15,-6 7 0 0,-13 11 0 0,-5 10 0 16,-7 13 0-16,-2 2 0 15,0 36 0-15,2 39 0 16,9 43 0-16,7 42 0 16,7 17 0-16,2-7 0 15,-8-19 0-15,-3-27 0 16,-7-24 0 0,-7-23 0-16,-2-25 0 0,0-14 0 15,-4-2 0-15,-19-2 0 16,-10-8 0-16,-13-16 0 15,-8-10 0-15,-4-18 0 16,0-42 0-16,14-49 0 16,34-57 0-16,15-33 0 15,55-11 0-15,24 13 0 0,-7 55 0 32,-8 38 0-32,-16 42 0 0,-6 23 0 15,2 11 0-15,2 10 0 16,-2 14 0-1,-9 8 0-15,-5 35 0 0,-2 13 0 16,-5 12 0-16,-2 8 0 16,1-2 0-16,-4-6-3 0,-6-11-109 15,-5-15 8-15,-6-16 52 0,-4-16 52 16,-2-6 4-16,0-16 80 16,0-24-19-16,0-13-7 31,-2-9 2-31,2-2-60 15,0 4 0-15,5 6 0 16,13 12 0-16,1 7 0 16,4 13 0-16,2 11 0 15,-1 4 0-15,-2 7 0 0,-2 0 0 16,3 22-36-16,-10 3-338 16,-4-3-752-16</inkml:trace>
  <inkml:trace contextRef="#ctx0" brushRef="#br0" timeOffset="52338.82">25658 4395 1633 0,'0'0'1042'0,"0"0"-513"15,0 0-326-15,0 0-38 16,-158-38-64-16,100 66-67 16,2 18-14-16,5 8-14 15,8 7-5-15,19-7 11 16,15-6 0-16,9-12 3 16,20-16-7-16,22-16 55 15,12-4 3-15,0-20-26 16,-4-16-10-16,-7-8 24 0,-12 0 8 15,-13 4-62 1,-6 8 0-16,-8 10 0 16,-4 13 0-16,0 9 0 15,0 9 0-15,2 27 0 0,7 10 0 16,7 6 0-16,5-2 0 16,8-8 0-16,8-12-33 15,-2-20-33-15,1-10 42 16,-7-18 24-16,-2-24 9 15,-8-14 13-15,-3-10 4 16,-1-4 40-16,-3-3-66 16,-6 3 0-16,1 8 0 0,-3 14 0 15,-4 16 0-15,0 20 0 16,0 12 0-16,5 32 0 16,4 44 0-16,11 52 0 15,9 49 0-15,4 21 0 16,-4-5 0-16,-6-23 0 15,-13-52 0-15,-4-27 0 16,-4-33 0-16,-2-16 0 16,0-8 0-16,0-12-75 15,0-18-107-15,0-46-140 16,2-20-491-16,7-16-28 0</inkml:trace>
  <inkml:trace contextRef="#ctx0" brushRef="#br0" timeOffset="52938.05">26231 4363 1952 0,'0'0'987'0,"0"0"-443"16,0 0-227-16,0 0-21 16,0 0-296-16,0 0 0 15,0 0 0-15,111 40 0 16,-82 13 0-16,-11 7-75 16,-18 6-95-16,0 2-71 15,-33-4-16-15,-19-8-20 16,-8-10 147-16,-3-16 130 15,10-12 198-15,13-9 97 16,23-9 6-16,17-2-43 16,15-24-160-16,56-25-98 0,38-25 0 15,5-2 0-15,-7 2 0 16,-20 4-69-16,-31 7-77 16,-10-9 32-16,-11-10 114 15,-23 2 24-15,-12 1 65 16,-16 5 2-16,-13 12-2 15,-2 16-53-15,4 22-36 16,8 26 0-16,0 32 0 0,11 67 0 16,8 41 0-16,0 20 0 15,0-3 0-15,13-39 0 16,-1-38 0-16,-2-24 0 16,3-18-24-16,5-4-39 15,3-8-24 1,0-12 37-16,2-14 50 0,0-22 18 15,-1-24 51-15,0-12 3 16,2 0-7-16,-1 6-65 0,-6 12 0 16,-1 18 0-1,-7 17 0-15,0 5 0 0,0 32 0 16,-2 17 0 0,1 9 0-16,2 4 0 0,-2-4 0 15,8-10 0-15,4-13 0 16,9-17 0-16,6-16 0 15,7-2 0-15,6-24 0 16,3-16 0-16,-2-9 0 16,0-15-11-16,-11 10-317 15,-20 14-915-15</inkml:trace>
  <inkml:trace contextRef="#ctx0" brushRef="#br0" timeOffset="53561.25">19021 6202 2046 0,'0'0'668'0,"0"0"-199"0,0 0 18 15,0 0-242-15,0 0-115 16,0 0-100-16,0 0-9 16,33 157-21-16,-13-1 0 15,-2 2 0-15,-5-39 0 16,-1-43 0-16,-6-28-125 15,1-18-360-15,-1-12-93 16,-1-22-133-16,-3-22 81 16,-2-20-69-16</inkml:trace>
  <inkml:trace contextRef="#ctx0" brushRef="#br0" timeOffset="54460.34">19081 6511 760 0,'-20'-102'604'0,"1"3"-236"0,13 41-8 16,4 24 287-1,2 2-112-15,0 6-171 0,0 4-94 16,13 6-82-16,11 6-188 15,12 6 0-15,5 4 0 16,3 0 0-16,-4 12 0 16,-9 18 0-16,-13 10-129 15,-18 12-33-15,0 6 10 16,-31 1-1-16,-9-5 71 16,3-13 59-16,2-10 23 15,16-13 126 1,7-12 38-16,10-4 8 0,2-2-23 15,0 0-59-15,7 0-90 16,17 0 0-16,13-2 0 0,11-2 0 16,12 2 0-16,5 2 0 15,-1 4 0-15,-8 24 0 16,-11 10 0-16,-21 12-24 16,-22 6-24-16,-2 3-9 15,-38 0-5-15,-12 0-11 16,-6-11 20-16,0-10 25 15,9-14 28-15,13-14 19 16,13-10 70-16,13-10 2 16,8-28-26-16,36-30-46 15,49-31-14-15,6 5-5 0,3 14-15 16,-7 24-13-16,-27 32 11 16,-4 12 8-16,-10 12 2 15,-19 6 7-15,-15 36 42 16,-12 14 49-16,0 12-91 15,-8 3 0-15,0-3 0 16,8-10 0 0,0-14 0-16,16-16 0 0,15-20 0 15,7-8 0-15,8-20 0 16,3-24 0-16,-2-11 0 16,-7-3 0-16,-6 0 0 0,-10 12 0 15,-11 14 0-15,-6 14 0 16,-3 12 0-16,-2 6 0 15,4 8 0-15,4 22 0 16,11 9 0-16,6 4 0 16,12 0 0-16,8-6 0 15,7-10 0-15,-1-15 0 16,1-12 0-16,-10-3 0 16,-8-26 0-16,-7-10 0 15,-11-11 0 1,-7-10 0-1,-7-26 0-15,-4-39 0 0,0-31 0 16,-13 14 0-16,-3 33 0 16,3 51 0-16,4 46 0 15,2 12 0-15,5 26 0 16,2 64 0-16,6 55 0 16,23 24 0-16,10-3 0 15,-6-42 0-15,-8-47 0 16,-8-27 0-16,-6-20 0 15,1-6 0-15,-4-8 0 16,-1-8 0-16,2-8 0 0,4-28 0 16,12-22 0-16,17-17 0 15,20-11 0-15,17 2 0 16,8 12 0-16,17 26 0 16,-19 20-119-16,-32 18-954 0</inkml:trace>
  <inkml:trace contextRef="#ctx0" brushRef="#br0" timeOffset="55601.56">17058 8063 2453 0,'0'0'706'0,"0"0"-483"15,13-142 123-15,16 84-166 16,8 11-112-16,8 19-52 16,2 20-2-16,4 10-8 15,5 52 9-15,0 38-8 16,-16 9 7-16,-13-5-2 15,-19-10-12-15,-8-23-57 0,0-4-38 16,0-4 26-16,-2-21 50 16,2-24 19-16,0-10 18 15,0-31 40 1,11-24-23-16,7-16 13 0,3-11 4 16,-2 0 13-16,1 10-65 15,-1 18 0-15,-6 22 0 16,-3 22 0-16,4 10 0 15,1 36 0-15,10 20 0 16,2 16 0-16,4 4 0 16,0-2 0-16,3-11 0 0,-3-19 0 15,0-22 0-15,0-20 0 16,3-4 0-16,-3-37 0 16,2-12 0-16,-4-12 0 15,-6-7 0-15,-3 6 0 16,-7 8 0-16,-4 18 0 15,-5 19 0-15,1 19 0 16,2 15 0-16,4 29 0 16,5 14 0-16,8 8 0 15,10-2 0-15,5-9 0 16,8-18 0-16,4-12 0 0,-3-19 0 16,-9-6 0-16,-10-23 0 15,-14-14 0 1,-15-14 0-16,-4-9 0 15,-33-4 0-15,-22-4 0 16,-9 4 0-16,-3 7 0 16,8 20 0-16,14 19 0 15,22 18 0-15,27 8 0 16,6 24 0-16,44 4 0 16,21-4 0-16,14-14 0 15,4-18-201-15,-4-4-74 0,-12-30-1 16,-19-13 62-1,-21-4 184-15,-18-6 30 0,-13-1 186 16,-2 0 31-16,-2 6 31 16,-9 10-47-16,1 14-57 15,2 13-144-15,6 15 0 16,2 35 0-16,0 57 0 16,31 51 0-16,14 23 0 15,8-4 0-15,-8-35 0 16,-14-49 0-16,-10-26 0 15,-10-16 0-15,-1-8 0 16,0-6 0-16,-4-12 0 0,-6-10 0 16,0-24 0-16,0-24 0 15,3-20 0-15,5-12 0 16,8-5 0-16,13 7 0 16,42 6 0-16,-6 22-12 15,-1 19-1126-15</inkml:trace>
  <inkml:trace contextRef="#ctx0" brushRef="#br0" timeOffset="56908.99">20228 7492 1577 0,'0'0'1291'0,"0"0"-686"15,0 0-308-15,-124-17-93 16,59 17-125-16,-3 18-62 16,0 13-7-16,5 6-1 15,13 8-9-15,11-1 0 16,22-2-9-16,17-6 8 0,8-8-8 15,34-10 7-15,21-10 2 16,9-8 0-16,3 0-6 16,-3-10-3-16,-17-4-1 15,-17 4 8-15,-20 4-6 16,-18 6 8-16,-5 4 24 16,-34 28 15-16,-15 18-39 15,-8 18 0-15,-1 15 0 16,9 5 0-16,19-4 0 15,22-10 0-15,13-14 0 0,29-17 0 16,26-21 0-16,21-21 0 16,6-2 0-16,5-31 0 15,-9-11 0-15,-11-5 0 16,-20-4 0-16,-21 2 0 16,-14 4 0-16,-12 8 0 15,0 14 0-15,0 14 0 16,-6 10 0-16,-4 18 0 15,1 26 0-15,3 10 0 16,6 6 0-16,0-1 0 16,17-13 0-16,14-12 0 0,5-18 0 15,0-14 0 1,0-2 0-16,-3-26 0 0,-8-10 0 16,-6-7 0-16,-3-1 0 15,-3-2 0-15,-1 8 0 16,-3 10 0-16,-1 12 0 15,4 16 0-15,-1 0 0 16,2 32 0-16,5 10 0 16,5 8 0-16,3 2 0 15,6-6 0-15,3-11 0 16,3-19 0-16,-1-16 0 0,1-16-90 16,-1-26-161-16,-6-16 32 15,-10-11 141-15,-2-9 59 16,-11-18 19-16,-8-25 54 15,0 9 76-15,0 14 34 16,-11 22-5-16,3 31-9 16,-2 13-150-16,4 13 0 15,1 19 0 1,3 43 0-16,2 55 0 16,0 47 0-16,17 13 0 0,10-21 0 15,5-37 0-15,-1-44 0 16,4-14 0-16,10-2 0 0,11-8 0 15,4-10 0-15,-3-22 0 16,-3-5 0-16,-9-34 0 16,-7-11 0-16,-11-12 0 15,-12-8 0-15,-8-6 0 16,-7 2 0-16,0 10 0 16,-11 20 0-16,-10 21 0 15,2 23 0-15,-4 20 0 16,6 34 0-16,5 18 0 15,10 9 0 1,2-7 0-16,23-14 0 0,16-18 0 0,13-20 0 16,4-22 0-16,1-2 0 15,-5-30 0-15,-5-8 0 16,-7-8 0-16,-7 0 0 16,-4 2 0-16,0 5 0 15,0 14 0 1,0 13 0-16,4 14 0 0,1 4 0 15,1 26 0-15,-1 12 0 16,-3 8 0-16,-7 4 0 16,-11-2 0-16,-9-6 0 15,-4-8 0-15,-12-11 0 0,-15-15 0 16,-4-12 0 0,2 0 0-16,7-21 0 0,15-15 0 31,7-14 0-31,20-10 0 0,29-10 0 0,39-29-116 15,-13 20-737-15,-6 8-986 0</inkml:trace>
  <inkml:trace contextRef="#ctx0" brushRef="#br0" timeOffset="57066.09">22470 7291 2433 0,'0'0'964'0,"0"0"-442"16,0 0-345-16,0 0-177 15,0 0 0-15,44 130-32 16,3-16-266 0,-9-11-565-16,-5-13-1309 0</inkml:trace>
  <inkml:trace contextRef="#ctx0" brushRef="#br0" timeOffset="57405.93">22809 8185 2700 0,'0'0'1040'15,"0"0"-684"1,0 0-356-16,0 0 0 0,0 0 0 0,110-152 0 16,-58 91 0-16,4 2 0 31,0 0 0-31,-8 11 0 0,-6 10 0 0,-11 12 0 31,-8 10 0-31,-9 10 0 0,-3 6 0 16,-1 0 0-16,2 16 0 15,1 10 0-15,5 4 0 0,4 6 0 16,0 3 0-16,3-2 0 16,-4 4 0-16,-6-5 0 15,-9 0 0-15,-6-6 0 16,-2-2 0-16,-25-4 0 16,-13-4 0-16,-8-6 0 15,-4-6 0-15,1-8 0 16,11-6-362-16,15-14-1223 0</inkml:trace>
  <inkml:trace contextRef="#ctx0" brushRef="#br0" timeOffset="58335.57">24317 7247 2422 0,'0'0'714'0,"0"0"-374"15,-149-98-37 1,82 81-105-16,1 17-79 0,2 46-119 16,6 53 0-16,20 35 0 15,23-2 0-15,15-25 0 16,13-35 0-16,20-34 0 16,13-2 0-16,6-12 0 15,11-12 0-15,-7-12 0 16,-7-28 0-16,-11-20 0 15,-14-14 0-15,-9-8 0 0,-9-4 0 16,-6-1 0 0,0 7 0-16,0 12 0 0,0 20 0 15,0 14 0-15,0 18 0 16,2 4 0-16,13 20 0 16,8 22 0-1,8 12 0-15,2 15 0 0,5 10 0 16,-1 28 0-1,2 27 0-15,-1 30 0 0,-5 13 0 16,-4-6 0-16,-9-9 0 0,-7-20 0 31,-8-23 0-31,-5-29 0 16,0-30 0-16,-5-20 0 16,-15-2 0-16,-7-6 0 15,-11-8 0-15,-8-22 0 16,-8-2 0-16,-2-36 0 15,6-16 0-15,5-34 0 16,22-48 0-16,23-61 0 16,48-28 0-16,29-1 0 15,22 29 0-15,-20 61 0 16,-10 42 0-16,-15 34 0 0,-9 19 0 16,-1 3 0-16,-4 8 0 15,1 6 0-15,-12 14 0 16,-5 8 0-16,-4 10 0 15,3 24 0-15,1 12 0 16,2 13 0-16,-1 5 0 16,-3 2 0-16,-7-6 0 15,-3-10 0-15,-7-14 0 16,-5-14 0-16,0-14 0 16,0-8 0-16,0 0 0 15,0-26 0-15,0-11 0 0,0-14 0 16,0-13 0-16,18-8 0 15,8-3 0-15,3 5 0 16,2 14 0-16,0 20 0 16,-4 18 0-16,0 18 0 15,0 10 0-15,8 44-179 16,-6-1-424-16,2-5-662 0</inkml:trace>
  <inkml:trace contextRef="#ctx0" brushRef="#br0" timeOffset="58900.43">25849 7435 2640 0,'0'0'764'0,"0"0"-488"16,0 0-25-16,0 0-86 16,0 0-165-16,-131-36 0 15,91 86 0-15,-3 14 0 16,6 9 0-16,12-3 0 15,14-8 0-15,11-18 0 16,9-14-14-16,22-20 8 16,8-10 6-16,-2-12 9 15,1-22 2-15,-9-6-11 16,-4 0 0-16,-10 6 0 16,-4 6 0-16,-6 11 0 15,-1 13 0-15,0 4 0 16,1 13 0-16,3 19 0 0,8 2 0 15,7 2 0-15,4-8 0 16,4-8 0-16,0-16-45 16,3-4-41-16,-8-16 10 15,-4-20 46-15,-4-10 30 16,-7-10 13-16,-5-7 65 16,2-3 18-16,-2-2-46 15,-3 0-50-15,-1 6 0 16,-2 14 0-16,0 14 0 15,0 18 0-15,0 16 0 0,0 18 0 16,0 48 0-16,6 52 0 16,8 52 0-16,-1 29 0 15,1-1 0-15,-1-17 0 16,-9-34 0-16,1-29 0 16,-5-30 0-16,0-28 0 15,0-18 0-15,0-4 0 16,0-12 0-16,-9-9 0 15,-4-17 0-15,-1-59-294 16,1-3-428-16,3-12-327 0</inkml:trace>
  <inkml:trace contextRef="#ctx0" brushRef="#br0" timeOffset="59505.95">26197 7377 1798 0,'0'0'984'0,"0"0"-358"15,40-124-165-15,-15 93-234 16,11 20-227-16,12 11 0 15,12 14 0-15,6 26 0 16,-7 14 0-16,-12 6 0 16,-16 6 0-16,-20-1 0 15,-11-7-39-15,-19-11-66 16,-26-8 51-16,-8-13 42 0,-1-10 12 16,7-8 81-1,16-4 12-15,18-4-57 0,13 0-36 16,17-14 0-16,32-16 0 15,22-14 0-15,12-12 0 16,6-13 0-16,9-23 0 16,-6-38 0-16,-16-41-18 15,-26-19-5 1,-33 12 7-16,-17 39-11 0,-10 57 24 16,-12 34 3-16,0 24 36 15,-5 12 15-15,0 12-51 0,-2 18 0 16,4 54 0-16,12 48 0 0,13 43 0 15,0 19 0-15,11-13 0 16,7-37 0-16,-5-46 0 16,-3-26 0-16,1-12 0 31,0-2 0-31,2-3 0 0,0-9 0 0,-3-18 0 31,-1-16 0-31,-3-4 0 16,1-28 0-16,2-12 0 15,4-5 0-15,5 1 0 16,6 4 0-16,1 8 0 16,2 14 0-16,0 16 0 15,-1 6 0-15,-3 16 0 16,-6 22 0-16,-1 10 0 0,-5 6 0 16,-2-1 0-16,-3-5 0 15,6-12-107-15,21-18-187 16,1-8-359-16,3-10-329 0</inkml:trace>
  <inkml:trace contextRef="#ctx0" brushRef="#br0" timeOffset="59615.81">27665 7493 1145 0,'0'0'1326'0,"0"0"-802"16,0 0-297-16,0 0-123 0,0 0-104 15,0 0-331-15,0 0-1033 16</inkml:trace>
  <inkml:trace contextRef="#ctx0" brushRef="#br0" timeOffset="59898.88">25575 8622 2116 0,'0'0'1705'0,"0"0"-1430"16,0 0-275-16,0 0 0 0,0 0 0 16,118-12 0-16,85-36 0 15,24-6 0-15,-13-2 0 16,-56 12 0-16,-62 14 0 16,-34 8 0-16,-21 4 0 15,-12 2-168-15,-14 1-92 16,-15 8-70-16,-46 7-290 15,-21 6-65-15,-13 12-419 0</inkml:trace>
  <inkml:trace contextRef="#ctx0" brushRef="#br0" timeOffset="60041.01">25502 8731 1729 0,'0'0'1121'16,"0"0"-451"-16,-114 32-213 15,108-28-338-15,35-4-119 16,89-24 0-16,73-23 0 15,44-9 0-15,2-4 0 16,-25 4 0-16,-51 6 0 16,-54 16-309-1,-36 4-1058-15</inkml:trace>
  <inkml:trace contextRef="#ctx0" brushRef="#br0" timeOffset="60198.54">27326 8318 484 0,'0'0'2813'0,"0"0"-2813"16,0 0-417-16,0 0-993 0</inkml:trace>
  <inkml:trace contextRef="#ctx0" brushRef="#br0" timeOffset="68129.53">1071 11392 2223 0,'0'0'829'0,"0"0"-631"16,0 0 254-16,0 0-183 15,0 0-144-15,0 0-125 16,-82 24 0 0,59 54 0-16,2 42 0 0,4 42 0 15,15 9 0-15,2-13 0 16,21-39 0-16,8-43 0 16,4-24 0-16,3-14 0 15,15-6 0-15,9-8 0 16,11-12 0-16,0-12 0 15,0-30 0-15,-7-24 0 16,-7-32 0-16,-12-34 0 0,-23-41 0 16,-22-19 0-16,-16 3 0 15,-37 15 0-15,-6 46 0 16,2 29 0-16,6 35 0 16,-1 20 0-16,-6 12 0 15,-4 14 0 1,-7 6 0-16,0 56 0 0,5 45 0 15,10 33 0-15,14-4 0 16,22-22 0-16,9-37 0 0,7-29 0 16,2-4 0-16,0-6 0 15,0-10 0-15,0-20 0 16,0-2 0 0,7-26 0-16,8-14 0 0,7-7 0 15,5 3 0-15,0 11 0 16,6 16 0-16,1 17 0 15,5 17 0-15,7 31 0 16,2 18 0-16,4 14 0 16,3 4 0-16,6 3 0 15,1-7 0-15,0-8 0 16,-1-12 0-16,-8-12 0 16,-9-12-8-16,-12-15-310 15,-14-12-436-15,-14-7-219 0</inkml:trace>
  <inkml:trace contextRef="#ctx0" brushRef="#br0" timeOffset="68428.13">953 12912 2221 0,'0'0'461'0,"0"0"-131"16,0 0 136-16,0 0-232 15,0 0-90-15,0 0-15 16,0 0-18-16,27 18-111 16,21-40 0-16,44-22 0 0,49-24 0 15,41-19 0-15,18-1 0 16,-32 18 0-16,-50 26 0 16,-49 20 0-16,-25 9 0 15,-1 1 0-15,-9 4 0 16,-10 5 0-16,-13 2 0 15,-9 3 0-15,-2 0 0 16,0 0 0-16,5 0 0 16,15-8 0-16,-1 1-630 15,0-8-1011-15</inkml:trace>
  <inkml:trace contextRef="#ctx0" brushRef="#br0" timeOffset="70706.42">4828 12900 1530 0,'0'0'610'0,"0"0"-310"16,0 0 155-16,0 0-184 15,0 0-55 1,0 0-56-16,-31-109-2 0,24 103-38 16,2 2-8-16,1 4-22 15,-1 0-16-15,3 0-74 16,0 0 0-16,0 0 0 15,0 0 0-15,2 0 0 0,0 0 0 16,-2 0 0 0,2 0 0-16,-3 2 0 0,-1 8 0 15,-3 4 0-15,0 7 0 16,-1 1 0-16,1 4 0 16,0 2 0-16,2 2 0 15,3 0 0-15,2-4 0 16,0-2 0-16,0-4 0 15,0-4 0 1,7-4 0-16,4-4 0 0,7-2 0 16,2-2 0-16,5-4 0 15,4 0 0-15,0 0 0 16,-2-8 0-16,-6-8 0 0,-5-2 0 16,-7-4 0-16,-7-4 0 15,-2-2 0 1,0 0 0-16,-13-1 0 0,-5 6 0 15,1 2 0-15,-4 6 0 16,5 5 0-16,1 6 0 16,1 1 0-16,3 3 0 15,3 0 0-15,-2 12 0 16,6 5 0-16,0 3 0 16,4-2 0-16,0 0 0 15,0-4 0-15,4-5 0 0,8 0 0 16,-4-7 0-1,3 0 0-15,-4-2 0 0,-2 0 0 16,-3 0 0-16,-2-9 0 16,0-6 0-16,0-6 0 15,0 2 0 1,-10 1 0-16,-3 4 0 0,-2 6 0 16,-1 8 0-16,1 0 0 15,-1 1 0-15,5 16 0 16,2 2 0-16,6-1 0 15,3-1 0-15,0-3 0 16,3-6 0-16,13-4 0 16,6-4-77-16,16 0-154 0,-7-4-375 15,-4-6-1042-15</inkml:trace>
  <inkml:trace contextRef="#ctx0" brushRef="#br0" timeOffset="71927.35">5077 12872 869 0,'0'0'921'0,"0"0"-661"0,0 0 45 16,0 0 63-16,0 0-109 16,0 0-104-16,0 0-24 15,0-11 12-15,0 11 4 16,0 0-7-16,0 0-10 16,0 0-17-16,0 0-14 15,0 0-43-15,0 0-56 16,0 0 0-16,0 0 0 0,0 0 0 15,0 0 0 1,0 0 0-16,0 0 0 0,3-2 0 16,23 1 0-16,37-6 0 15,48-1 0-15,58-2 0 16,39-4 0 0,21 0 0-16,12 0 0 0,-7 4 0 15,6 0 0-15,1 0 0 0,-17 0 0 16,-16 0 0-16,-27-2 0 15,-43 2 0-15,-38 0 0 16,-33 0 0-16,-18-2 0 16,-2 0 0-16,-10 0 0 15,-3 2 0-15,-18 2 0 16,-10 2 0-16,-4 2 0 0,-2 0 0 16,0 2 0-16,0 0 0 15,0 0 0-15,0 0 0 16,0 0 0-16,0-2 0 15,-2 0 0-15,-2 2 0 16,-3-2 0-16,-2 4 0 16,-4 0 0-16,-2 2 0 15,-8 18 0 1,-4 8 0-16,-2 8 0 0,2 8 0 16,5 2 0-16,7 0 0 15,6-3 0-15,9-7 0 0,4-10 0 16,28-8 0-16,7-12 0 15,9-6 0-15,2-6 0 16,-2-20 0-16,-9-9-3 16,-12-2-6-16,-14-3 9 15,-13-3 0-15,0 1 12 16,-19 4-12-16,-15 6 0 16,-4 10 0-16,0 12 0 15,-2 10 0-15,0 10 0 16,6 24 0-16,6 14 0 15,10 6 0 1,11-2 0-16,7-1 0 0,11-13 0 0,20-11 0 16,5-14 0-16,5-13 0 15,-4-2 0-15,-3-28 0 16,-12-9 0-16,-11-7 0 16,-9-6 0-16,-2-2 0 15,-13 4 0 1,-12 2 0-1,-4 12 0-15,0 14 0 16,5 20 0-16,-1 8 0 16,-10 80-192-16,3-2-597 0,3 4-1413 15</inkml:trace>
  <inkml:trace contextRef="#ctx0" brushRef="#br0" timeOffset="73336.66">4734 13171 1825 0,'0'0'592'0,"0"0"-218"0,0 0 100 15,0 0-218-15,0 0-97 16,0 0-58-16,0 0 5 15,0-27-53-15,0 27-13 16,0 2-14-16,0 16-19 16,0 11 28-16,5 10-11 15,6 18 0-15,2 25-24 16,0 26 0-16,-2 31 0 16,-6 11 0-16,-5 0 0 15,0-6 0-15,0-5 0 0,0-1 0 16,0 5 0-16,0-3 0 15,0-4 0 1,0-3 0-16,0-21 0 0,0-28 0 16,0-17 0-16,0-9 0 15,0 6 0-15,0 2 0 16,0 2 0-16,0-14 0 16,-2-16 0-16,-1-11 0 15,3-12 0-15,0-7 0 16,0-8 0-16,0 0 0 15,0 0-3-15,0 0-86 0,0-14-76 16,0 1-36-16,3-4-1 16,6 3 34-1,-3 0 30-15,3-2 72 0,-5 6 66 16,2-2 12 0,-6 6 104-16,0-4 33 15,0 6 7-15,0 4-18 16,-8 0-31-16,2 0-47 0,1 10-17 15,1 20-42-15,2 6 9 16,2 4 4-16,0 2-14 16,15-3 1-16,10-7 0 15,4-10-1-15,4-12 2 16,-2-10-2-16,-2 0 0 0,-4-6 10 16,-10-16-10-16,-5-6 21 15,-10-2 5-15,0-5-2 16,-5 3 4-16,-15 2-14 15,-3 6-4-15,1 10 2 16,0 14-6-16,2 0-5 16,3 14-1-16,5 14-11 15,5 6 11-15,7 3 0 16,0-11 1-16,5-7-1 16,13-6-11-16,1-9 9 15,2-4 1 1,-1-4-11-16,-3-18 11 0,-5-6-9 15,-5-3 10-15,-7-1 11 16,0-4-5-16,-14 6 9 16,-8-2-6-16,-3 6-9 15,-1 16-75-15,5 8-227 16,10 2-971-16</inkml:trace>
  <inkml:trace contextRef="#ctx0" brushRef="#br0" timeOffset="74628.17">4930 15655 1305 0,'0'0'488'15,"0"0"-237"-15,0 0 232 16,0 0-133-16,0 0-61 0,0 0-3 15,0 0-57-15,-58-53-61 16,58 49-48-16,0 3-39 16,7-8-35-16,15 1-46 15,16 3 0-15,18-4 0 16,35 4 0-16,52 1 0 16,53 4 0-1,32 0 0-15,9 0 0 0,-2 0 0 16,-19 0 0-16,-9 0 0 15,-13-5 0-15,-16-7 0 0,-22-2 0 16,-36 0 0 0,-30 2 0-16,-30 6 0 0,-14-6 0 15,-2 6 0-15,1-2 0 16,-5 4 0-16,-11 4 0 16,-8 0 0-16,-8 0 0 15,3 0 0-15,1 0 0 16,8 0 0-16,4 0 0 15,6 2 0-15,6-2 0 16,-3 2 0-16,-5-2 0 16,-6 0 0-16,-12 0 0 15,-5 0 0-15,-10 0 0 16,0 0-15-16,-4 0-29 0,-13 0-58 16,-1 0-19-16,1-2 26 15,3 0-10-15,3 2 56 16,2-2 22-16,0 2 27 15,0 0 10 1,-4 0 52-16,-3 0 31 0,-1 0 0 16,-4 0-23-16,1 0 2 15,1 14-16-15,5 4-22 16,5 8-16-16,7 1-16 16,2 1-1-16,8-6 0 15,22-8-1-15,7-14-41 0,6 0-37 16,1-13-7-16,-6-15 25 15,-9-4 15-15,-13-2 39 16,-16 2 6-16,0 0 27 16,-23 2 31-16,-8 8-17 15,-4 8 10-15,-3 10-5 16,5 4-16-16,6 8-6 16,7 16-7-1,9 6-16-15,9 2 7 0,2-6-8 16,6-4 0-16,19-9-1 15,4-12-13-15,2-1-16 16,-3-6 17-16,-3-14 1 0,-9-4 11 16,-5-6-1-16,-11 2-4 15,0-4 6 1,-3 2 0-16,-19 2 1 0,-7 4 11 16,-7 6-6-16,1 8-6 15,-15 10-9-15,11 4-153 16,5 14-617-16</inkml:trace>
  <inkml:trace contextRef="#ctx0" brushRef="#br0" timeOffset="85294.01">11726 17012 1243 0,'0'0'566'15,"0"0"-275"-15,0 0 15 16,0 0-79-16,0 0-55 16,0 0-39-16,0 0-3 15,-12-8-15-15,12 8 16 0,-2-4 17 16,2 2-15 0,0-2-29-16,-2-4-50 0,2-2 15 15,0-2-14-15,0 2-23 16,0-8 5-16,-2 2-16 15,2-2-1-15,-4-2 1 16,1-2-8-16,-3 0 5 16,-1-8-10-16,0-2-7 15,-2-8 20-15,3-5-20 16,-6-5-1-16,3-6 9 16,-3-8-3-16,0-2 2 15,-3-1-8-15,1-1 0 16,-1 0 3-16,1 2-3 15,1 0 0-15,0 8 0 16,1 0 0-16,1-1 0 0,1 9 0 16,0-4 0-16,1 2 0 15,-2-2 0-15,2 0 0 16,0 2 0-16,-2 2 0 16,0 1 0-16,2 9 0 15,0 4 0-15,0 4 0 16,2 6 0-16,3-2 0 15,2 2 0-15,0-4 0 0,2 2 0 16,0 2 0-16,0-2 0 16,0 3 0-16,0 6 0 15,0 2 0-15,0 3 0 16,0 4 0-16,0 1 0 16,0 2 0-16,0 1 0 15,0-2 0-15,0 2-9 16,0 2-8-16,0-4 8 15,0 2-10-15,0 2 2 16,0 0 1-16,0-4 11 16,0 4 4-16,0-2-9 0,0 2 3 15,0 0 5 1,0 0-8-16,0 2 10 0,0 2 0 16,0 0-6-16,0 0 5 15,0 0-15-15,0 0-2 16,0 0 7-16,0 0 7 15,0 0 3-15,0 0 2 16,0 0-1-16,-2 0 0 16,-3 0-9-16,-2 0 3 0,-4 4 5 15,0 6 1 1,-3 0 1-16,4-2-1 0,3-2 2 16,1 2-2-16,2 0-2 15,4 2 1-15,0 4 0 16,0 7-1-16,8 1 2 15,5 0 0 1,3-3 0-16,3 0 0 0,4-7-8 16,2-8 8-16,1-4-2 15,3 0 2-15,-5-8 8 16,1-10-8-16,-9-9 9 16,-5-3-7-16,-7-2 4 0,-4-4 3 15,0 0-8 1,-13-4 13-16,-5-4 8 0,-5 8-21 15,4 6 9-15,-1 8-4 16,2 10-6-16,0 8 9 16,0 4-8-16,-2 0 0 15,2 14 10-15,-1 8-11 16,1 4 9-16,1 2-8 16,2 2 0-16,7-2-2 15,2-2 1-15,6-4 0 16,0-4 0-16,4-4 0 0,11-8-1 15,5-4 0-15,5-2-8 16,-2 0 9-16,4-4-1 16,-2-14 0-16,-2-4 1 15,-8-6 1 1,-7 0 9-16,-5 0-10 0,-3 2 8 31,0 2 0-31,-16 4-8 0,-4 4 0 16,-4 8 1-16,-3 2 5 0,-4 6-5 15,0 2-1-15,-2 16 0 16,4 8-6-16,4-4-2 16,9 4-104-16,9-6-412 15,5-12-1135-15</inkml:trace>
  <inkml:trace contextRef="#ctx0" brushRef="#br0" timeOffset="88801.97">11572 14929 637 0,'0'0'413'15,"0"0"-295"-15,0 0-72 0,0 0-19 0,0 0-21 16,0 0 6-16,0 0 27 15,0-24 102-15,0 24 32 16,0-6 9-16,0 4 56 16,0-2 23-16,0 2-41 15,0 2-25-15,-4-2-20 16,-3 2-72-16,-2-2-33 16,2 2-10-1,-1 0-5-15,0-4-4 0,4 4 20 16,-2-2 17-16,1 2 8 15,-1 0 0-15,2 0-29 16,-4 0-4-16,-1 0-9 16,-1 0-25-16,-6 0 5 15,0 0-2-15,-2 0 4 16,5 0 9-16,1 0-11 16,6 0 4-16,4 0-15 15,0 0-22-15,2 0 6 16,0 0 0-16,0 0 1 15,0 0 8-15,-2 0-7 16,-3 0 3-16,-2 0-4 16,-4 0-8-16,-2 0 0 0,-1 0 0 15,3 0 0-15,-3 0 0 16,6 0 0-16,1 0 0 16,1 0 0-16,-2 0 0 15,4-2 0-15,0 0 0 16,-1 2 0-16,3 0 0 15,2 0 0-15,0 0 0 16,0-2 0-16,0 2 0 0,0 0 0 16,0 0 0-16,0 0 0 15,0 0 0 1,0 0 0-16,0 0 0 0,0 0 0 16,0 0 0-1,0 0 0-15,0 0 0 0,0 0-11 16,0 0 2-16,0 0-9 15,0 0 0-15,0 0 10 16,0 0-8-16,0 0 15 16,0 0-10-16,0 0 5 15,0 0 5-15,0 0 1 16,0 0 0-16,0 0 5 16,0 0-5-16,0 0 1 0,0 0-1 15,0 0 6-15,0 0-6 16,0 0 0-16,0 0-1 15,0 0 0-15,0 0 2 16,0 0 4-16,0 0-5 16,0 0 0-1,0 0 12-15,0 0-12 0,0 0 0 16,0 0 7-16,0 0-6 16,0 0 6-16,0 0-7 15,0 0 0-15,0 0 0 16,0 0-5-16,0 0 5 15,0 0 21-15,0 0-7 16,0 0 12-16,0 0-26 0,0 0 0 16,0 0 0-16,0 0 0 15,0 0 0-15,0 0 0 16,0-2 0-16,0 2 0 16,0 0 0-16,0 0 0 15,0 0 0-15,7 0 0 16,-1 0 0-16,4 0 0 15,-2 0 0-15,1 0 0 16,1 0 0-16,1 2 0 16,-1 4 0-16,6 2 0 15,4 0 0-15,4 4 0 0,3 2 0 16,2-2 0-16,5 4 0 16,-1 2 0-1,3 4 0-15,2 0 0 0,0 0 0 16,4 0 0-16,1 0 0 15,-1 0 0-15,7 2 0 16,0 2 0-16,4 5 0 16,3 0 0-16,2 4 0 15,2 3 0-15,5 2 0 16,4 2 0-16,2 0 0 16,5 2 0-16,-3 2 0 15,4-2 0-15,-2 0 0 0,-2 1 0 16,1-1 0-16,-1-4 0 15,-2 2 0-15,1-2 0 16,-3 0 0-16,-2 0 0 16,-5 0 0-1,-2-4 0-15,-2 3 0 0,-2-7 0 16,-2 0 0-16,-1-2 0 16,0-6 0-16,-1 0 0 15,-4 0 0-15,2-2 0 16,-6 0 0-16,1 4 0 15,-5-4 0-15,0 2 0 16,0 2 0-16,-2-3 0 16,-2 0 0-16,1 4 0 0,2-5 0 15,-1 0 0-15,-1 0 0 16,3-4 0 0,-1 0 0-16,-4 4 0 0,1-4 0 15,-5 4 0-15,0 0 0 16,-2 2 0-16,-2 2 0 15,-3-4 0-15,-2 0 0 16,-1-4 0-16,-1 4 0 16,-3-4 0-16,1-5 0 0,0 1 0 15,0-5 0 1,1 0 0-16,0-4 0 0,-1 0 0 16,-1-1 0-1,-3 0 0-15,-3-4 0 0,0 0 0 16,-4 4 0-16,-3-4 0 15,-1 4 0-15,-3-4 0 16,2 0 0-16,-2 0 0 16,0 2 0-16,0-2 0 15,0 4 0-15,2 0 0 16,-2-4 0-16,0 4 0 16,2 0 0-1,-2-4 0-15,0 0 0 0,0 0 0 0,0 0 0 16,0 0 0-16,0 0 0 15,0 0 0-15,0-26-44 16,-11 4-209-16,-5-1-563 0</inkml:trace>
  <inkml:trace contextRef="#ctx0" brushRef="#br0" timeOffset="92344.57">11913 17169 85 0,'0'0'838'15,"0"0"-596"-15,0 0 7 16,0 0 1-16,0 0-63 0,0 0-24 16,0 0-52-1,0-4 17-15,0 0-15 0,0-2-48 16,0 2-13-16,0 0 18 16,0 4 31-16,-4-4-11 15,-4-1 13-15,-2 4 3 16,1 1-33-16,0 0-9 15,0 0 20-15,0 0 0 16,3-4 4-16,-6 4 1 16,3 0-26-16,1-4 7 15,-2 4-2-15,4-5-11 16,1 1 3-16,3 4-11 0,0 0 2 16,2 0-3-16,0 0-22 15,0 0-1-15,0 0 1 16,0 0-11-16,0 0 6 15,0-1-5-15,0 1-2 16,0-4-5-16,4 4-8 16,10 0-1-16,-1 0 0 15,3 0 1-15,1 0 12 16,2 0-13-16,0 0 0 16,4 0 0-16,1 0 0 15,3 0 0-15,4 0 0 16,5 0 0-16,2 0 4 15,3 0-4-15,5 0 1 16,-2-9-1-16,3 5 0 16,-1-5 0-16,-3 0 1 0,-3 4 1 15,-7 0 8-15,1 1 0 16,-5 0-10-16,0 4 0 16,2 0 0-16,2 0 0 15,5 0 0-15,1 0 0 16,0 0 0-16,1 0 0 15,3-4 0-15,-3 4 0 16,2-6 0-16,-3 2 0 16,-2 4 0-16,-1-4 0 15,-3 0 0-15,-2 0 0 16,-2 2 0-16,-2 2 0 0,0-4 0 16,0 4 0-16,-1 0 0 15,1-4 0 1,2 4 0-16,0-4 0 15,4 4 0-15,0-4 0 16,4 2 0-16,-2-2 0 16,1 4 0-16,-3-4 0 15,-2 4 0-15,0 0 0 16,-4 0 0-16,2-4 0 0,-2 4 0 16,2 0 0-1,2-4 0-15,-2 0 0 0,-3 2 0 16,1-2 0-16,-4 0 0 15,-1 0 0-15,-2 0 0 16,-2 2 0-16,0-2 0 16,-3 0 0-16,4 4 0 15,-2-4 0-15,1 0 0 16,1 4 0-16,2-6 0 16,-1 2 0-16,0 4 0 15,-2-4 0-15,0 0 0 16,-3 4 0-16,-2-4 0 15,1 4 0-15,-3-2 0 0,1 2 0 16,1 0 0-16,-3 0-3 16,2 0 3-16,-1-4-6 15,1 4 5-15,-2 0 0 16,3-4 1-16,1 4 0 16,-1-4 0-16,1 4 0 15,-1 0-1-15,3-4 1 16,-3 0-2-16,0 2 2 0,1-2 0 15,-1 4 1 1,-1-4-1-16,-2 4 0 0,3-4-1 16,-1 4-4-16,1-4 5 15,1 2 0-15,-3 2 1 16,0 0-2 0,-2-4 1-16,0 4-13 0,-3 0 12 15,1 0-8-15,0 0 7 16,0 0 1-16,-1-4 1 15,1 4 0-15,2 0-2 16,0 0-10-16,0-4 12 16,2 4-9-16,-2-4 0 15,2 2 9-15,-3 2-12 0,2-4 0 16,-1 4-8-16,-3-4-7 16,4 4 15-16,-4-4-19 15,1 4 8-15,-3-4 2 16,2 4-25-16,-3-4 2 15,0 4-4-15,-3-2 5 16,0-2 1-16,0 0-17 16,0 0 22-16,0-2 28 15,0-2 9-15,0-4 0 16,-8 2 11-16,0 0-1 16,1-6 29-16,-5 6-12 15,4 2 12-15,-5 2 12 16,-1 2-19-16,-1 4 10 15,1 0-6-15,-1 0-8 0,3 0 1 16,1 10-28-16,0-2 7 16,2 6 7-16,2 4-9 15,1 0 12-15,-1 0 7 16,5 4-4-16,0 4 2 16,2-8-17-16,0 4 0 15,0-8 5-15,0-2-10 16,9-2 4-16,4-6 1 15,7-4-6-15,3 0 0 0,1 0-7 16,4-8-1-16,-1-6 7 16,-2-4-12-16,-3 0 13 15,-4-4 0-15,-4 0 0 16,-6 0 4 0,-6 0-4-16,-2-6 0 0,0 2 6 15,0-2-5-15,0 2 4 16,-10-1-1-16,-4 5-2 15,-1 4 4-15,-4 4-5 16,-4 4-1-16,-6 10 19 16,-5 0-8-16,-4 14 11 15,-2 14-7-15,4 2-15 0,10 2 0 16,17 5-14-16,9-7-224 16,0-16-822-16</inkml:trace>
  <inkml:trace contextRef="#ctx0" brushRef="#br0" timeOffset="94670.61">8510 15529 388 0,'0'0'240'15,"0"0"-168"1,0 0-55-16,0 0-17 0,0 0-30 15,0 0-244-15,0 0-93 0</inkml:trace>
  <inkml:trace contextRef="#ctx0" brushRef="#br0" timeOffset="94702.36">8350 15360 152 0,'0'0'336'15,"0"0"-183"-15,0 0-153 16,0 0-233-16</inkml:trace>
  <inkml:trace contextRef="#ctx0" brushRef="#br0" timeOffset="98906.79">4008 12408 1033 0,'0'0'572'16,"0"0"-228"-16,0 0 174 15,-32-136-166-15,22 96-70 16,0 6-69-16,4 8 3 15,-1 5-75-15,5 10-26 16,0 4-17-16,0 7-38 0,0 0-8 16,2 0-28-16,0 7-18 15,0 17-6-15,4 12-6 16,13 8 6-16,8 4 0 16,2 0 1-16,2-6-2 15,0-8 1-15,-2-7-15 16,-7-13 14-16,-3-7-23 15,-6-7 18-15,-1 0 6 16,-2-11 9-16,1-20 9 16,0-9-16-16,2-8 5 0,0-8 1 15,1-2-8 1,-4 4-1-16,1 6 1 0,-1 12 0 16,-4 11-1-16,-2 17 1 15,0 8-12-15,0 0-122 16,7 22-317-16,3 33-76 15,-2-8-216-15,-1 0-547 0</inkml:trace>
  <inkml:trace contextRef="#ctx0" brushRef="#br0" timeOffset="99136.34">4600 12260 1920 0,'0'0'748'0,"0"0"-282"16,0 0-133-16,0 0-80 16,0 0-112-16,0 0-87 15,0 0-10-15,-4 56-16 16,2-14-17-16,-1 3 13 16,3 0-24-16,0-3 0 15,0-7 0-15,0-7-12 16,14-4-162-16,-3-10-387 15,0-10-810-15</inkml:trace>
  <inkml:trace contextRef="#ctx0" brushRef="#br0" timeOffset="99868.45">7372 12226 637 0,'0'0'142'16,"0"0"-57"-16,0 0-85 15,0 0-136-15</inkml:trace>
  <inkml:trace contextRef="#ctx0" brushRef="#br0" timeOffset="100209.4">7372 12226 791 0,'0'-62'496'16,"0"49"-143"-16,-2 2 29 0,2-6-3 15,0-1-55 1,0 0 0-16,0-1-74 16,0 2-16-16,0 5-41 0,0 6-25 15,0 6-55-15,0 0-67 16,0 2-23-16,9 23-11 15,9 15-4-15,4 10-8 16,5 8 0-16,2 2 0 16,0-6 0-16,-2-8 0 15,-3-10 0-15,-4-12 0 16,-7-12 0-16,-3-8 0 16,-2-4 0-16,-1-8 0 15,7-22 0-15,-2-12 0 16,7-12 0-16,-4-4 0 0,1 2 0 15,-5 7 0-15,-5 13 0 16,-2 14 0-16,-1 12 0 16,0 10 0-16,1 4-62 15,5 24-259-15,11 27-208 16,-3-7-330-16,4-2-962 0</inkml:trace>
  <inkml:trace contextRef="#ctx0" brushRef="#br0" timeOffset="100560.39">8074 12439 1332 0,'0'0'857'0,"0"0"-543"16,0 0 162-16,0 0-170 16,0 0-124-16,0 0-111 15,0 0-44-15,60-63-15 16,-37 57-5-16,-4 6-5 15,-1 0-2-15,-4 6-9 16,-7 18-14-16,-7 6-20 16,0 4 31-16,-12 3 12 15,-8-5 7-15,0-6 28 16,7-8-5-16,4-10 24 0,9-4 24 16,0-4-3-16,9 0 15 15,24-12-60-15,16-8-17 16,9-7 4-16,4 1-17 15,1 1 0 1,-12 4 0-16,-15 7-7 0,-12 6 5 16,-15 4-10-16,-9 4-73 15,-11 0-154-15,-7 4-541 0</inkml:trace>
  <inkml:trace contextRef="#ctx0" brushRef="#br0" timeOffset="102301.12">4157 15811 1385 0,'0'0'398'0,"0"0"146"15,0 0-84 1,-64-112-149-16,47 86-18 0,5 4-62 16,1 0-33-16,1 8-33 15,6 4-54-15,0 3-111 16,4 7 0-16,0 0 0 16,0 4 0-16,0 27 0 15,18 9 0-15,8 14 0 16,5 4 0-16,5 4 0 15,-2-12 0-15,-1-7 0 16,-6-11 0-16,-3-14 0 16,-8-10 0-16,-6-8 0 15,-2 0 0-15,-2-21 0 16,-1-15 0-16,-1-14 0 0,0-8 0 31,3 0 0-31,-2 0 0 0,-1 10 0 0,3 16 0 16,-1 14-20-16,1 14-191 15,7 22-349-15,-4 18-189 16,1 0-311-16</inkml:trace>
  <inkml:trace contextRef="#ctx0" brushRef="#br0" timeOffset="102663.35">4643 16034 2290 0,'0'0'635'0,"0"0"-267"16,0 0-98-16,0 0-173 15,0 0-82-15,40-107-14 16,-18 99-1-16,-4 7-18 16,-4 1 9-16,-4 5-15 15,-5 17-61-15,-5 5 10 16,0 5 6-16,0-6 42 15,-5-2 25-15,-1-4 2 16,2-6 47-16,4-4-1 16,0-6 22-16,0 0 20 0,13-4-19 15,11 0-22-15,7 0-31 16,7 4-15-16,1 0 7 16,-2 2-8-16,-8 6-1 15,-7 2 1-15,-12 8-8 16,-10 0 8-16,0 2 0 15,-23 6 23-15,-10 2 22 16,-5-2-27-16,-3-7-18 16,-1-5-26-16,11-14-244 15,13-4-1008-15</inkml:trace>
  <inkml:trace contextRef="#ctx0" brushRef="#br0" timeOffset="103427.61">7459 15735 1028 0,'0'0'1033'16,"0"0"-504"-16,0 0-3 16,0 0-192-16,0 0-64 15,0 0-97-15,0 0-34 0,-38-50-75 16,38 50-64-16,0 0 0 15,0 6 0-15,0 20 0 16,0 10 0-16,13 10 0 16,5 10 0-16,1-2 0 15,0-8 0-15,-1-7 0 32,-3-11 0-32,-3-12 0 15,-5-10 0-15,-3-6 0 0,0-8 0 16,1-20 0-16,-1-12 0 15,3-9 0-15,2-1 0 16,0-4 0-16,0 10 0 16,2 8-21-16,-2 14-212 15,-5 22-331-15,-2 14-327 16,-2 12-19-16</inkml:trace>
  <inkml:trace contextRef="#ctx0" brushRef="#br0" timeOffset="105564.84">9291 17919 1891 0,'0'0'733'0,"0"0"-370"15,0 0 101-15,0 0-249 0,0 0-110 16,0 0-60-16,0 0-29 15,-31 68-2-15,31-34 2 16,0-2-5-16,0-2-5 16,13-6-6-1,7-2 7-15,2-8-2 0,7-2-5 16,4-5 0-16,1-4 9 16,2 1-9-16,-3 0-6 15,-8 6 4-15,-8 6-11 16,-13 5 1-16,-4 4-5 15,-2 2 17-15,-19 5 17 16,-6-6-16-16,-2-8 14 0,-2-4-15 16,-3-14-24-16,-11-18-183 15,7-18-487-15,7-12-657 0</inkml:trace>
  <inkml:trace contextRef="#ctx0" brushRef="#br0" timeOffset="105737.16">9355 17919 2060 0,'0'0'888'0,"0"0"-605"16,0 0 84-16,0 0-88 15,0 0-138-15,145-63-90 0,-85 37-51 16,14-16-48 0,-16 4-603-16,-16 10-2032 0</inkml:trace>
  <inkml:trace contextRef="#ctx0" brushRef="#br0" timeOffset="106508.8">11558 17481 631 0,'0'0'598'0,"0"0"-524"16,0 0 13-16,0 0 118 15,0 0 37-15,0 0 134 16,0 0 125-16,14-22-120 16,-14 22-44-16,0 0-96 15,7 0-79-15,6 14-33 16,7 17 3-16,9 9-132 16,7 4 0-16,3 10 0 15,7-4 0-15,-4-2 0 16,-2-8 0-16,-4-8 0 0,-9-10 0 15,-10-8 0 1,-5-10 0-16,-6-4 0 0,-2-5 0 16,-4-26 0-16,0-13 0 15,0-10 0-15,0-12 0 16,0 2 0-16,5 6 0 16,3 14-14-16,9 13-167 15,9 25-169-15,-1 6-337 16,-3 0-461-16</inkml:trace>
  <inkml:trace contextRef="#ctx0" brushRef="#br0" timeOffset="106808.93">12327 17536 2158 0,'0'0'812'0,"0"0"-479"16,0 0-22-16,-60 124-96 15,53-58-88-15,7 6-68 16,0 0-35-16,11-5 1 16,14-9-18-16,8-14-6 15,10-16 1-15,1-16-2 16,6-12 0-16,-6 0-1 0,-3-26-8 16,-15-10 9-16,-10 0 0 15,-16-4 6-15,0 5 9 16,-21 8-4-16,-12 9-11 15,-9 13 0-15,-3 5 0 16,7 14 0-16,9 22 0 16,29 23 0-16,0-7-383 15,25-12-1067-15</inkml:trace>
  <inkml:trace contextRef="#ctx0" brushRef="#br0" timeOffset="107368.19">15406 16429 2036 0,'0'0'918'0,"0"0"-371"16,0 0-172-16,0 0-155 16,0 0-220-16,0 0 0 15,0 0 0-15,0 142 0 16,19-84 0-16,0-4 0 16,6-6 0-16,-3-7 0 15,1-5 0 1,-2-14 0-16,-5-8 0 15,-3-6 0-15,-3-8 0 16,-4 0 0-16,-1-10 0 16,-3-20 0-16,-2-14 0 15,0-15 0-15,2-5 0 0,-2-6 0 16,2 2 0-16,-2 12 0 16,2 14 0-16,-2 21 0 15,3 21 0-15,-3 35-219 16,0 11-467-16,0 6-386 0</inkml:trace>
  <inkml:trace contextRef="#ctx0" brushRef="#br0" timeOffset="107698.93">15743 16830 447 0,'0'0'2186'15,"0"0"-1488"-15,0 0-341 16,0 0-80-16,0 0-146 15,0 0-131-15,0 0 0 16,118-62 0-16,-74 48-21 16,-9 0-38-16,-12 5-28 15,-7 4 21-15,-9 2 29 16,-7 3 37-16,0 0 25 16,0 0 20-16,0 4 23 15,0 14 8-15,0 9-20 16,0 5-56-16,0 6 0 15,0 2 0-15,4 6 0 16,6-2 0-16,-2 0 0 0,-1-4 0 16,-3-8 0-16,-2 0-96 15,-2-9-257-15,0-11-393 16,-13-6-356-16</inkml:trace>
  <inkml:trace contextRef="#ctx0" brushRef="#br0" timeOffset="107840.32">15932 17044 2356 0,'0'0'958'0,"0"0"-601"16,0 0-134-16,0 0-131 15,189-120-92-15,-112 78-272 16,-13 2-997-16</inkml:trace>
  <inkml:trace contextRef="#ctx0" brushRef="#br0" timeOffset="108705.49">11779 14119 1267 0,'0'0'589'0,"0"0"-201"0,0 0 122 16,0 0-148-16,0 0-100 16,0-112-22-16,0 107-54 15,0 5-69-15,0 0-56 16,3 19-50-16,12 21-11 15,10 10 19-15,6 8-17 16,4 2-1 0,3-6-1-16,0-8 0 0,-2-10-9 15,-2-10-18-15,-10-12-12 16,-4-10 25-16,-4-4 0 16,-5-1 14-16,-3-24 15 0,2-7-15 15,-6-10 13 1,0-8-3-16,-1-6-9 15,-1-2 8-15,0 2-9 0,0 11 0 16,2 16 0-16,6 16-72 16,7 18-206-16,1 21-271 15,-5 6-363-15</inkml:trace>
  <inkml:trace contextRef="#ctx0" brushRef="#br0" timeOffset="109234.9">12813 14207 841 0,'0'0'1123'16,"0"0"-779"-1,0 0-59-15,0 0 18 0,0 0-79 0,9-105-84 16,-29 100-34-16,-7 5-34 15,-8 0-24-15,-4 10-18 16,4 12-17-16,1 4 5 16,12 2-1-16,11-2-8 15,11-2 22 1,0 0 11-16,4-10 12 16,19-2 20-16,4-4-22 15,0-2-4-15,2 0-31 16,-2 0-16-16,-2 2 8 15,0 4-9-15,-4 6 0 16,-2 3-6-16,-5 2 12 16,-5 1-12-16,-9 2 2 15,0-1 4-15,-3-5-6 0,-19-2 6 16,-9-6 0 0,-5-4 14-16,-1-6-13 0,-1-2 10 15,9 0-5-15,4-10 4 16,10-16 34-16,8-5-13 15,7-9-5-15,0-6-1 16,16 0-25-16,11 4 7 16,4 6-7-16,2 10-12 15,3 8 12-15,-3 8-49 16,-2 4-142-16,2 4-152 16,-6 2-483-16,-8 0-733 0</inkml:trace>
  <inkml:trace contextRef="#ctx0" brushRef="#br0" timeOffset="109407.74">13698 14279 2697 0,'0'0'603'0,"0"0"-603"0,0 0-243 15,0 0-1183-15</inkml:trace>
  <inkml:trace contextRef="#ctx0" brushRef="#br0" timeOffset="119701.32">12709 11127 990 0,'0'0'273'0,"0"0"-61"16,0 0-78-16,0 0-72 15,0 0-9-15,0 0 2 16,0 0 13-16,21-8 25 15,-5 8 10-15,-1 0 3 16,-1 0 28-16,-3 0-50 16,-2 0 23-16,-2 0 20 15,-2-2-29-15,1 2-3 16,-2-2-20-16</inkml:trace>
  <inkml:trace contextRef="#ctx0" brushRef="#br0" timeOffset="142340.66">8028 15388 508 0,'0'0'178'0,"0"0"-42"15,0 0 70-15,0 0-60 16,0 0-50-16,0 0-22 16,0 0 38-16,6-6-31 0,-6 6-23 15,0 0 27 1,0 0 21-16,0 0-11 0,0 0-8 15,0 0-49-15,0 0-22 16,0-4 9-16,0 4-12 16,0 0 35-16,-2 0 32 15,2 0 6-15,0 0 2 16,-2 0 7-16,0 0 33 16,2 0-34-16,-3 0-30 15,0-4 5-15,-1 4-3 16,-3-4-28-16,-1 0 15 0,-1 0-17 15,-5-2 16-15,1 2-1 16,-1 0-33-16,1 0 0 16,0 2 0-16,2-2 7 15,0 4 28 1,4-4 5-16,2 4-9 0,1 0 1 16,4 0-10-16,0-2-10 15,0 2-6 1,0 0 0-16,0 0 8 15,0 0-11-15,0 0 0 16,0 0-4-16,0 0-17 16,0 0 0-16,0 0-1 15,0 0 1-15,0 0 2 0,0 0 0 16,4-2-2-16,10 2 0 16,3-2-4-16,10-2 3 15,9 0-4-15,5 0 5 16,7-6 13-16,4 6-13 15,3-6 6-15,-2 2-6 16,-1 4-7-16,-5 0 6 16,-7-4 0-16,-2 3 1 15,-5 4 0-15,-2-3 1 16,-2 0-1-16,2 2 0 16,3-2-1-16,1 1 1 0,8 2-6 15,1-3 6-15,8 0-6 16,4 0 6-16,0-2-39 15,-2 2 28-15,4 0-2 16,-4-2 12 0,-4-1-6-16,-4 2 7 0,-8-1 10 15,-5 2-9-15,-2 0-1 16,-2 0 0-16,0 4 0 0,0-6 0 16,4 3-6-16,3 2 6 15,3-2 0-15,-2 2 1 16,3-4 5-16,1 5-6 15,-1-4 0-15,-3 4-1 16,1-4 1-16,-3 4 0 16,4-1 2-16,1-2-2 15,0-1 0 1,3 2 5-16,1-6-4 0,3 0 4 16,1 2-5-16,0-6 6 15,0 6 0-15,-1-6-5 0,-2 6-1 16,0-2 6-16,-6 4-6 15,1 0 0-15,-1 2-2 16,-1 2 1-16,1-2-1 16,1 2 2-16,3-2 0 15,3-2 3-15,2-4 3 16,-2 2 5-16,1-2 5 16,-5 0-10-16,1 2 8 15,-5 2-14-15,-3-4 6 16,-1 4 5-16,-5 2-10 15,0-2-1-15,-2 0 0 16,-1 2 1-16,-1 0-1 16,-1 2 0-16,-2-2 0 0,1 0 1 15,-4 0 0-15,0-2 5 16,-3 4-6-16,-6-4 0 16,1 4 3-16,1 0-3 15,-6 0 0 1,3 0-1-16,2-2 2 0,-2 2-1 15,4-2 0-15,-1 2 1 16,1-2-8-16,-2 0 7 16,3 2 0-16,-6-2 5 15,1 0 1-15,-1 2-3 0,-4 0-3 16,-2 0 0-16,0 0-8 16,0 0 9-16,0-2-1 15,-2 2 23 1,3 0-7-16,-3 0 13 0,2 0-13 15,-2 0 4-15,0 0 25 16,0 0-6-16,0 0 12 16,0 0 1-16,0 0-20 15,0 0 4 1,0 0-6-16,0 0-15 0,0 0 10 16,0 0-23-16,0 0-1 0,0 0 12 15,0 0-13-15,0 0 0 16,0 0 0-16,0 0 0 15,0 0 0-15,0 0 0 16,0 0 0 0,0 0 0-16,0 0-3 0,0 0-24 15,-13 0-89-15,-5 0-334 16,-7 0-718-16</inkml:trace>
  <inkml:trace contextRef="#ctx0" brushRef="#br0" timeOffset="144895.15">7840 12843 1371 0,'0'0'493'0,"0"0"-314"15,0 0 116-15,0 0-68 16,0 0-124-16,0 0-59 16,-16 0-23-16,16 0 5 15,0 0 50-15,0 0 30 16,0 0 6-16,0 0 14 15,0 0-20-15,0-2-19 16,0 0-39-16,0 2-9 16,0-2 6-16,0 2-21 15,0-1-2-15,0 1 4 16,0-3-11-16,0 3 27 0,0 0 12 16,0 0 15-1,0 0 22-15,0 0-43 0,0 14-22 16,0 11-11-16,-2 11-15 15,0 14 10-15,0 10-10 16,2 8 0 0,0 6-1-16,0 5 2 0,0 1 0 15,0 0 34-15,2 0-5 16,7-2 6-16,2 1-14 16,0-6-5-16,0 2-8 15,1-3-9-15,-4 2 0 16,-1 0 0-16,-3 1 0 15,-2-5 0 1,-2-2 0-16,0-4 0 0,0-4 0 0,0-1 0 16,0-4 0-16,0 2 0 15,0-7 0-15,0 2 0 16,3-2 0-16,0 0 0 16,-3-2 0-16,0 1 0 15,0-5 0-15,0-2 0 16,0-4 0-16,0-4 0 15,0 0 0-15,0-6 0 16,0 2 0-16,0-4 0 0,2 0 0 16,0-2 0-16,-2 2 0 15,0-2 0-15,0 1 0 16,0-1 0-16,0 2 0 16,0-4 0-16,0 0 0 15,0 0 0-15,0-2 0 16,0 0 0-16,0-2 0 15,0 0 0-15,0 0 0 16,0-4 0-16,0 0 0 16,0 2 0-16,0 0 0 15,0 0 0-15,0 2 0 16,0-4 0-16,0 3 0 0,0-2 0 16,0-2 0-16,0-4 0 15,0 0 0-15,0-4 0 16,0-1 0-16,2 1 0 15,-2-1 0-15,0 0 0 16,0-4 0-16,0 4 0 16,0-4 0-16,0 0 0 15,0 1 0-15,2-1 0 16,-2 0 0-16,0 0 0 16,0 0 0-16,0 0 0 0,0 0 0 15,0 0 0 1,0 0 0-1,0-1 0-15,0-35-81 16,0 1-488-16,0-1-1172 0</inkml:trace>
  <inkml:trace contextRef="#ctx0" brushRef="#br0" timeOffset="146904.17">7827 15923 196 0,'0'0'1842'0,"0"0"-1547"0,0 0-32 15,0 0 48 1,0 0-128-16,0 0-107 0,-29-18 22 16,29 18 51-1,0 0 9-15,0 0 1 0,-3 0-38 16,3 0-37-16,0 4-30 16,0 14-19-16,0 9-7 15,-2 13-13-15,-2 10-9 16,0 4 1-16,-3 2-7 15,-2-2 0-15,0-8-1 16,2-7 2-16,1-12-1 16,1-9 2-16,2-8-1 15,3-6 12-15,0-4-13 16,0 0 0-16,0 0 0 16,0 0 0-16,0 0 0 0,0 0 0 15,0 0 0-15,8-1 0 16,11-3 0-16,8-5 0 15,2 4-30-15,2 2-42 16,-2 3-23-16,-6 0-38 16,-4 0-38-16,-7 0 0 15,-3 0 20-15,-5 0-16 16,-4 0-42-16,2 3 34 16,-2-3 38-16,0 0 42 15,2-4 16-15,-2-13 45 0,0-5 14 16,0-6 20-16,0 0 4 15,0-2 69-15,0 4 51 16,0 2 73-16,-4 8 8 16,0 2 28-16,-1 10-40 15,1-2-4-15,2 6-42 16,0 0-36-16,2 0-18 16,-3 0-36-16,3 6-13 15,0 10-11-15,0 12-20 16,0 4 10-16,0 8-23 15,0 4 0-15,0 1 0 0,5-5 0 16,1 4 0-16,1-6 0 16,-1-4 0-1,-1-8 0-15,0-6 0 0,-3-8 0 16,-2-4 0-16,2-2 0 16,-2-6 0-16,0 0 0 15,0 0 0-15,0 0 0 16,0 0-17-16,0 0-68 15,5 0-124-15,1 0-312 16,-2-4-467-16</inkml:trace>
  <inkml:trace contextRef="#ctx0" brushRef="#br0" timeOffset="147061.97">8259 16485 1817 0,'0'0'1037'0,"0"0"-788"16,0 0 7-16,0 0-127 16,0 0-129-16,0 0-457 15,0 0-464-15</inkml:trace>
  <inkml:trace contextRef="#ctx0" brushRef="#br0" timeOffset="156702.4">15747 12833 2199 0,'0'0'811'0,"0"0"-505"16,0 0 73-16,0 0-144 15,0 0-115-15,0 0-74 16,0 28-46-16,0 23 0 16,0 15 0-16,4 14 0 15,2 4 0-15,0 4 0 16,-1-3 0-16,1-7 0 15,-2-10 0-15,1-12 0 16,0-14 0-16,-1-12 0 16,-4-14-65-16,0-16-400 0,0-28-23 15,-2-20-360-15,-8-12-158 0</inkml:trace>
  <inkml:trace contextRef="#ctx0" brushRef="#br0" timeOffset="156931.26">15716 13060 656 0,'0'0'1031'0,"0"0"-410"16,0 0-6-16,0 0-116 15,-17-104-172-15,17 100-103 16,0 4-101-16,0 0-123 16,0 0 0-16,15 4 0 15,12 16 0-15,12 10 0 16,13 8 0-16,8 8 0 0,7 6 0 16,5 4 0-16,1 0 0 15,-4 2 0-15,-2-3 0 16,-9-7 0-16,-7-6 0 15,-9-10 0-15,-13-8 0 16,-6-14-222-16,-17-10-415 16,-6-20-140-16,0-12-216 0</inkml:trace>
  <inkml:trace contextRef="#ctx0" brushRef="#br0" timeOffset="157166.6">16374 12905 1629 0,'0'0'800'0,"0"0"-177"16,0 0-134-16,-47-112-181 15,42 94-61-15,1 10-247 16,2 4 0-16,2 4 0 16,0 0 0-16,0 26 0 15,0 17 0-15,6 15 0 16,5 14 0-16,3 8 0 16,-1 8 0-16,-1 0 0 15,-1 1 0-15,-3-7 0 16,-1-10 0-16,-4-10 0 15,1-16-120-15,3-24-446 16,-1-13-425-16,3-9-703 0</inkml:trace>
  <inkml:trace contextRef="#ctx0" brushRef="#br0" timeOffset="157505.62">16650 13108 2145 0,'0'0'924'0,"0"0"-436"0,0 0-154 16,0 0-129-16,0 0-205 15,0 0 0-15,0 0 0 16,-5 86 0-16,5-33 0 16,0 3 0-16,0-2 0 15,0-6 0 1,18-10 0-16,5-8 0 0,6-14 0 0,4-14 0 16,0-2 0-16,-4-16 0 15,-9-18 0-15,-11-8 0 16,-9-8 0-16,-4-5 0 15,-27 0 0-15,-10 2 0 16,-3 11 0 0,1 10 0-16,8 10 0 0,11 12 0 15,14 10 0-15,10 0 0 16,12 0 0-16,26 10 0 16,20-2-9-16,11-8-135 15,13-2-192-15,20-48-305 0,-17 0-168 16,-20-2-541-16</inkml:trace>
  <inkml:trace contextRef="#ctx0" brushRef="#br0" timeOffset="157704.97">17137 12651 880 0,'0'0'1094'16,"0"0"-455"-16,0 0-149 16,0 0-240-16,0 0-12 15,-75 116-55-15,75-46-13 16,0 12-18-16,0 7-152 15,2 5 0-15,12 0 0 16,1-3 0-16,3-7 0 0,-2-12 0 16,2-12 0-16,-5-17-14 15,-5-14-239-15,-2-27-244 16,-6-2-271-16,0-6-200 0</inkml:trace>
  <inkml:trace contextRef="#ctx0" brushRef="#br0" timeOffset="157867.29">17093 13203 1553 0,'0'0'1219'0,"0"0"-611"15,0 0-243-15,0 0-134 16,25-107-111-16,15 81-120 0,7 4 0 16,4 6 0-16,23 8-24 15,-14 6-278-15,-7 2-869 0</inkml:trace>
  <inkml:trace contextRef="#ctx0" brushRef="#br0" timeOffset="158906.96">18803 13225 829 0,'0'0'353'15,"0"0"45"-15,0 0 0 0,0 0 141 16,121-75-162-16,-115 51-24 16,-6-2-67-16,-3 2-53 15,-21 0-53-15,-12 4-30 16,-5 8-150-16,-7 10 0 16,-8 2 0-16,-2 20 0 15,0 22 0-15,4 14 0 16,10 12 0-16,15 7 0 15,16 1 0-15,13-4 0 16,11-12 0-16,27-16 0 0,11-16 0 16,7-18 0-16,4-10 0 15,-5-20 0 1,-6-20 0-16,-7-16 0 0,-13-8 0 16,-8-4 0-16,-13 0 0 15,-3 9 0-15,-5 15 0 16,0 18 0-16,0 16 0 15,0 10 0-15,0 10 0 16,2 26 0-16,8 15 0 16,2 7 0-16,7 4 0 15,2-6 0-15,0-8 0 0,-1-10 0 16,-3-16 0-16,-3-10 0 16,-1-12 0-16,1 0 0 15,3-30 0-15,8-14 0 16,2-12 0-16,0-6 0 15,0 1 0 1,-6 11 0-16,-5 14 0 0,-5 14 0 16,-9 12 0-16,-2 8 0 15,0 2 0-15,0 0 0 16,0 0 0-16,-2 2 0 16,-4 8 0-16,-1-2 0 15,1-2 0-15,3-2 0 16,0-2 0-16,3-2 0 0,0 0 0 15,0 0 0-15,0 0 0 16,0 0 0-16,-2 0 0 16,2 0 0-16,-4 0 0 15,2 0 0-15,-3-2 0 16,1-2 0-16,0 2 0 16,2 0 0-16,0 2 0 15,2-2 0-15,0 2 0 16,0 0 0-16,0 0 0 15,0 0 0-15,0-1 0 0,0 1 0 16,0 0 0-16,0-3 0 16,0 3 0-16,0 0 0 15,0-2 0 1,0 2 0-16,0 0 0 0,0 0 0 16,0 0 0-16,0-2 0 15,0 2 0-15,-10-2 0 16,-17 2 0-16,0 0-473 15,6 0-1562-15</inkml:trace>
  <inkml:trace contextRef="#ctx0" brushRef="#br0" timeOffset="159435.47">20119 12757 497 0,'0'0'1519'16,"0"0"-900"-16,0 0-256 15,0 0-40-15,0 0-101 16,0 0-101-16,0 0-1 15,151-58-34-15,-88 46-56 16,1-2-30-16,-6-2-2 16,-8-2-245-16,-17 2-473 0,-20 4-708 0</inkml:trace>
  <inkml:trace contextRef="#ctx0" brushRef="#br0" timeOffset="159735.26">20130 12715 1617 0,'0'0'911'16,"0"0"-442"-16,0 0-168 0,0 0 13 16,0 0-140-16,0 0-93 15,0 0 65-15,3 81-63 0,-3-34-83 16,0 7 0-16,0 5 0 16,0 1 0-16,0-2 0 15,0-4 0-15,0-4 0 16,0-7 0-16,0-7 0 15,10-6 0-15,9-5 0 16,10-6 0-16,6-7 0 16,9-6 0-16,8-6 0 15,-4 0 0-15,0-6-26 16,-11-14-238-16,-19-19-309 16,-11 6-337-16,-7 3-763 0</inkml:trace>
  <inkml:trace contextRef="#ctx0" brushRef="#br0" timeOffset="160208.2">20119 13132 1515 0,'0'0'968'16,"0"0"-322"-16,0 0-325 15,0 0-90 1,0 0-96-16,132-84-51 0,-68 58-47 16,1 2-25-16,-1 2-12 15,-3 4-255-15,-11 8-369 16,-5 3-227-16,-11 7 1 15,-12 0-36-15,-9 0 886 16,-6 9 667-16,-7 0-68 0,0 4-76 16,0 1-17-1,0 4-189-15,0 4-46 0,-3 6-22 16,3 4-72-16,0 4-17 16,0 0-58-16,0 0-60 15,8-5-42-15,7-3 0 16,8-10 0-16,1-6 0 15,4-8 0 1,7-4 0-16,-2-3 0 0,0-19 0 16,1-8-11-16,-5-6-2 0,-8 0 12 15,-3 4 1 1,-7 6 1-16,-5 12 5 0,-4 10 12 16,-2 4-18-16,0 2 0 15,0 22 0 1,4 10 0-16,5 4 0 0,7 1 0 15,5-6 0-15,6-4 0 16,9-14 0-16,4-10 0 16,5-5-30-16,0-20-156 15,7-45-161-15,-11 5-401 16,-13-6-101-16</inkml:trace>
  <inkml:trace contextRef="#ctx0" brushRef="#br0" timeOffset="160473.41">21317 12458 1724 0,'0'0'836'0,"0"0"-307"16,0 0-213-16,0 0-13 15,0 0-95 1,0 0-28-16,0 0-180 0,5 108 0 16,4-57 0-16,0 7 0 15,4 8 0-15,-1 4 0 16,1 2 0-16,1 3 0 15,-4-5 0-15,-1-2 0 16,3-6 0-16,-6-8 0 16,3-4 0-16,-3-11 0 0,2-7 0 15,-2-12 0-15,1-18-308 32,-1-2-614-32,3 0-177 0</inkml:trace>
  <inkml:trace contextRef="#ctx0" brushRef="#br0" timeOffset="160963.57">21581 13254 1534 0,'0'0'849'16,"0"0"-319"-16,0 0-210 0,0 0-64 15,0 0-98-15,0 0-85 16,122-90-34-16,-86 64-21 16,-3-2-6-16,-6-2-10 15,-10 0 10-15,-7 2 25 16,-10 0 61-16,0 6-17 15,-12 4-4-15,-9 8-77 16,-8 10 0-16,0 0 0 16,0 30 0-16,4 12 0 15,7 12 0-15,11 4 0 16,7 0 0-16,2-5 0 0,27-12 0 16,12-9 0-1,8-17 0-15,4-15 0 0,5 0 0 16,-5-26 0-16,-4-14 0 15,-7-9 0-15,-5-5 0 16,-8 2 0-16,-7 6 0 16,-6 10 0-16,-6 14 0 15,-3 12 0-15,-3 10 0 16,6 0 0-16,7 12 0 16,10 22 0-16,4 10 0 15,5 8 0-15,0 4 0 16,-10 1 0-16,-6-10 0 15,-9-7 0-15,-3-11 0 0,-8-13 0 16,0-12 0-16,0-4 0 16,0-12 0-16,-6-20 0 15,4-16 0-15,2-9 0 16,0-3 0-16,16 0 0 16,28-4 0-16,-3 16-221 15,-3 10-1050-15</inkml:trace>
  <inkml:trace contextRef="#ctx0" brushRef="#br0" timeOffset="161507.31">22757 12439 1345 0,'0'0'966'0,"0"0"-689"16,0 0 30-16,0 0-99 15,0 0-145-15,0 0-63 16,0 0-1-16,-2-55 1 0,0 55 62 16,2 0 105-16,0 0 46 15,0 0-7-15,0 0-8 16,0 0-113-16,0 0-85 16,0 0 0-1,0 0 0-15,0 0 0 0,0 0 0 0,0 0 0 16,0 0 0-16,0 0 0 15,0 0 0-15,0 0 0 16,0 0 0-16,0 0 0 16,0 0 0-16,0 0 0 15,0 0 0 1,0 0 0 0,0 0 0-16,0 0 0 0,0 0 0 15,0 0 0 1,0 0 0-16,0 0 0 0,0 0 0 15,0 0 0-15,0 0 0 16,0 0 0-16,0 0 0 16,0 0 0-16,0 0 0 15,0 0 0-15,0 0 0 16,0 0 0-16,0 0 0 16,0 0 0-16,0 0 0 15,0 0 0-15,0 0 0 16,0 0-21-16,-2 8-1384 0</inkml:trace>
  <inkml:trace contextRef="#ctx0" brushRef="#br0" timeOffset="162167.9">23009 12992 1502 0,'0'0'639'0,"0"0"-135"16,0 0 1-16,0 0-224 15,0 0-44-15,0 0-73 16,-29-109-64-16,9 98-19 16,-4 3-31-16,-8 8-17 15,-6 0-33-15,0 15 0 16,0 14 0-16,9 3 0 16,11 4 0-16,14 0 0 15,4-4 0-15,18-4 0 0,22-2 0 16,9-4 0-16,7-2 0 15,2-2 0-15,-5 0 0 16,-6 2 0-16,-13 5 0 16,-14 5 0-16,-14 3 0 15,-6 4 0-15,-16 3 0 16,-21-2 0-16,-11-2 0 16,-6-6 0-16,-5-8 0 15,6-6 0-15,3-12 0 16,11-4 0-16,14-4 0 15,16-18 0-15,9-6 0 16,29-12 0-16,15 8-378 0,4 8-1566 0</inkml:trace>
  <inkml:trace contextRef="#ctx0" brushRef="#br0" timeOffset="162941.31">24187 12613 1696 0,'0'0'680'16,"0"0"-169"-16,0 0-27 0,0 0-184 16,-2-115-64-16,-20 100-47 15,-9 8-189-15,-12 7 0 16,-7 25 0-16,-8 25 0 0,-10 34 0 16,15 2 0-1,12 12 0-15,24 2 0 0,17-15 0 16,27 3 0-16,31-9 0 15,19-20 0-15,13-17-51 16,-1-17-78-16,-14-21-32 16,-17-4-2-16,-29-18 58 15,-29-14 78-15,-8-7 27 16,-42 1 0-16,-10 0 9 16,-2 8 21-1,4 8 25-15,16 10-7 0,15 8 39 16,16 4-4-16,11 0-47 15,2 0-9-15,23 0 76 0,4 0-37 16,4 0-24-16,1 0 8 16,-3 0-50-16,-7-4 0 15,-6-2 0-15,-6 4 0 16,-6 2 0-16,-4 0 0 16,-2 24 0-16,4 12 0 15,1 12 0-15,-1 10 0 16,6 4 0-16,-4 1 0 15,3-3 0-15,-5-8 0 16,0-10 0-16,-1-12 0 16,8-12-215-1,-2-12-538-15,2-6-394 0</inkml:trace>
  <inkml:trace contextRef="#ctx0" brushRef="#br0" timeOffset="163800.13">24466 13174 1743 0,'0'0'808'0,"0"0"-162"15,0 0-135 1,31-108-241-16,-17 90-152 0,-1 12-118 16,5 6 0-16,4 0 0 15,4 22 0-15,1 12 0 0,2 10 0 16,-4 7 0 0,-5-1 0-1,-9 0 0-15,-9-6 0 0,-2-10-59 0,0-12-41 16,-11-12 47-16,-7-10 49 31,5-6 4-31,7-28 13 16,6-13 8-16,0-12 18 15,33-8-1-15,13-1-17 0,15 8-20 0,5 14 0 32,1 16 4-32,1 16-5 15,-10 10-1-15,-8 4-7 0,-7 0-1 0,-12 6 9 16,-7 4-12-16,-8-4-26 15,-5-2 2-15,-7-4 14 16,-4 0 22-16,0 0 31 16,0-10-14-16,-2-6 16 15,-11 2 6-15,-3 4-5 16,-3 6 15-16,-4 4-49 16,-2 14 0-16,3 20 0 15,2 12 0-15,6 4 0 16,8 0 0-16,6-4 0 15,0-12 0-15,16-9 0 16,8-13 0-16,3-12 0 0,0 0 0 16,-5-17 0-1,1-9 0-15,-6 0 0 0,-3 2 0 16,-3 6 0-16,-5 8 0 16,-2 10 0-16,4 0 0 15,0 8 0-15,5 12 0 16,10 4 0-16,4-2 0 15,4-5 0-15,5-12 0 16,-3-5 0-16,-2-4-20 16,-4-22-11-16,-7-10-4 15,-5-8 19-15,-3-10 16 0,-5-10 1 16,-1-8 0-16,1-8 7 16,-1-3 2-16,-1 9 28 15,0 14 6-15,-3 24-44 16,0 24 0-16,-2 12 0 15,0 40 0-15,0 40 0 16,2 44 0-16,2 43 0 16,3 15 0-16,-5-11 0 15,0-25 0-15,-2-46 0 16,0-23 0-16,0-27 0 16,0-12 0-16,0-2 0 15,0-10 0-15,0-10 0 0,0-16-27 16,-2-20-164-16,2-28-175 15,0-67-295-15,2 11-122 16,14-2-167-16</inkml:trace>
  <inkml:trace contextRef="#ctx0" brushRef="#br0" timeOffset="164368.97">25701 13034 1545 0,'0'0'759'16,"0"0"-99"-16,0 0-98 0,0 0-261 16,0 0-110-1,0 0-113-15,0 0-78 0,93-46 0 16,-59 72 0-16,-3 6 0 15,-10 2-96-15,-9 2-83 16,-12-2-50-16,-14 0 38 31,-26-2 27-31,-15-5 81 0,-8-8 62 0,1-2 21 16,10-12 64-16,15-2 62 16,21-3 62-16,16-8 6 15,20-18-47-15,34-11-110 16,17-11-25-16,16-10-12 15,6-10-28-15,17-22-23 16,-2-30-12-16,-9-27 3 16,-26 6 41-16,-35 29 5 0,-24 34 14 15,-14 32 19-15,0 4 43 32,-7 8 37-32,-11 12 4 15,-6 22-32-15,-3 12-32 16,-9 50-21-16,5 36 1 15,6 35-19-15,12 9 0 16,13-24 0-16,0-28 0 16,5-33 0-16,8-7 0 15,5 4 0-15,-3 0 0 16,3-2 0-16,-7-16 0 16,-1-15 0-16,-6-14 0 15,2-7 0-15,3-12 0 0,5-22 0 16,5-8 0-16,6-4 0 15,2 6 0-15,-2 8 0 16,-6 14 0-16,-1 12 0 16,-5 6 0-16,-1 10 0 15,-5 24 0-15,-1 10 0 16,-4 10 0-16,-2 4 0 16,0-2 0-16,0-6 0 15,0-7-21-15,18-19-248 0,3-12-260 16,5-12-419-16</inkml:trace>
  <inkml:trace contextRef="#ctx0" brushRef="#br0" timeOffset="164510.1">27023 13034 2311 0,'0'0'814'16,"0"0"-481"-16,0 0 31 15,0 0-194-15,0 0-170 16,0 0-153-16,0 0-608 15,-2 66-1634-15</inkml:trace>
  <inkml:trace contextRef="#ctx0" brushRef="#br0" timeOffset="164874.26">24562 14021 1664 0,'0'0'1341'0,"0"0"-973"16,0 0-17-16,0 0 21 16,0 0-372-16,0 0 0 15,0 0 0-15,173-28 0 16,-48 1 0-16,47-9 0 15,17 0 0-15,-6 0 0 16,-23 10 0-16,-48 10 0 16,-34 6 0-16,-31 4 0 15,-20 4 0-15,-12 0 0 0,-9 0 0 16,-6 2 0-16,-13 0-206 16,-56 4-298-16,3 12-222 15,-4 0-220-15</inkml:trace>
  <inkml:trace contextRef="#ctx0" brushRef="#br0" timeOffset="165140.81">24769 14133 1719 0,'0'0'659'0,"0"0"-166"16,-134 14-1-16,101-12-198 16,15-2-51-16,18 0-47 0,0 0-196 15,27-8 0 1,20-2 0-16,22-2 0 0,33 0 0 15,43-2 0-15,51-4 0 16,24-6 0-16,4-6 0 16,-22-5 0-16,-32 1 0 15,-39 4 0-15,-38 8 0 16,-37 6 0-16,-22 8 0 16,-12 0 0-16,-9 4 0 15,-9 4 0-15,-4 0 0 0,0 0-24 31,0 4-438-31,0 4-713 0</inkml:trace>
  <inkml:trace contextRef="#ctx0" brushRef="#br0" timeOffset="165306.76">26759 13894 2706 0,'0'0'791'0,"0"0"-608"16,0 0-183-16,0 0-87 0,0 0-1168 0</inkml:trace>
  <inkml:trace contextRef="#ctx0" brushRef="#br0" timeOffset="177471.97">17461 14812 2606 0,'0'0'765'0,"0"0"-481"0,0 0 41 15,0 0-209-15,-27-36-116 16,27 67 0-16,0 35 0 15,0 12 0-15,0 14 0 16,0 10 0-16,0-17 0 16,0 9 0-16,2-14 0 15,10-8 0-15,1-18 0 16,0-14 0-16,1-13 0 16,-3-22 0-16,0-5-102 15,-4-19-192-15,-3-26-155 0,-4-35-43 0,-2-36 4 16,-25-22 278-16,-2 9 198 15,4 31 12-15,10 40 291 16,6 32 218-16,0 6-18 16,3 6-29-16,1 2-168 15,3 8-294-15,2 4 0 16,0 0 0-16,0 12 0 16,13 20 0-1,18 18 0-15,12 16 0 0,14 10 0 16,15 8 0-16,8-3 0 0,7-1 0 15,4-8 0-15,-4-14 0 16,-4-10 0-16,-14-16 0 16,-15-14 0-16,-19-18-371 15,-15 0-255-15,-20-45-64 32,-13-4-8-32,-12-1-192 0</inkml:trace>
  <inkml:trace contextRef="#ctx0" brushRef="#br0" timeOffset="177660.3">18020 15011 1287 0,'0'0'675'15,"0"0"-145"-15,-20-112 62 16,15 78-225-16,3 10-21 16,-2 12-47-1,2 8-299-15,-3 4 0 0,3 16 0 0,-2 30 0 16,0 16 0-16,4 18 0 16,0 14 0-16,0-4 0 15,15-1 0-15,7-13 0 16,7-12 0-16,18-16 0 15,-10-18-323 1,0-16-889-16</inkml:trace>
  <inkml:trace contextRef="#ctx0" brushRef="#br0" timeOffset="178259.94">18457 15141 2181 0,'0'0'899'16,"0"0"-405"-1,0 0-192-15,0 0-82 16,0 0-220-16,-45 113 0 16,43-55 0-16,2 4 0 15,0 0 0-15,5-10 0 16,10-6 0-16,7-15 0 16,5-13 0-16,4-13 0 15,0-5 0-15,1-9 0 16,-10-26 0-16,-13-7 0 0,-9-10 0 15,-9-8 0-15,-28-2 0 16,-11 2 0-16,-1 10 0 16,5 14 0-16,8 13 0 15,14 11 0-15,15 12 0 16,7 0 0-16,15 12 0 16,26 6 0-16,17-4 0 15,13-10-93-15,7-4-255 16,-4-9-262-16,-10-23-83 15,-14-11 296-15,-22-3 276 16,-19-10 121-16,-9 0 302 16,-6 2 238-16,-17 7-60 15,5 11-176-15,3 14 17 0,5 17-6 16,6 5-315-16,4 18 0 16,0 32 0-16,0 16 0 15,16 18 0-15,9 10 0 16,1-4 0-16,5 3 0 15,-2-15 0-15,-2-12 0 16,-5-14 0-16,-7-16 0 16,-3-18 0-16,-8-14 0 15,-1-4 0-15,-3-22 0 16,0-18 0-16,4-14 0 16,6-6 0-16,7 0 0 0,8 3 0 15,8 12 0-15,9 10 0 16,38 20 0-16,-9 10-197 15,-1 5-1050-15</inkml:trace>
  <inkml:trace contextRef="#ctx0" brushRef="#br0" timeOffset="178701.34">20527 15190 1669 0,'0'0'1125'0,"0"0"-605"15,0 0-178-15,-76-107 98 16,38 89-440-16,-7 14 0 16,-5 4 0-16,-9 22 0 15,4 18 0-15,1 14 0 0,14 9 0 16,11-1 0-16,18-4 0 15,11-12 0-15,15-12 0 16,25-12 0-16,7-20 0 16,7-2 0-1,-8-20 0-15,-3-10 0 0,-11-10 0 16,-13-2 0-16,-5 4 0 16,-8 6 0-16,-3 6 0 15,-3 12 0-15,0 14 0 16,2 0 0-16,2 22 0 15,6 18 0-15,3 4 0 16,7 6 0-16,6-6 0 16,30-12 0-16,-5-10-248 0,-4-18-874 15</inkml:trace>
  <inkml:trace contextRef="#ctx0" brushRef="#br0" timeOffset="178968.91">21868 14790 2725 0,'0'0'828'16,"0"0"-454"-1,0 0-205-15,0 0-169 0,0 0 0 16,0 0 0-16,0 0 0 15,11 115 0-15,-4-35 0 16,0 4 0-16,-1 6 0 16,-2-9 0-16,-1-5 0 15,-1-18 0-15,0-10 0 16,3-24 0-16,17-24-288 16,2-10-525-16,1-24-196 0</inkml:trace>
  <inkml:trace contextRef="#ctx0" brushRef="#br0" timeOffset="179210.56">22244 14712 1378 0,'0'0'1060'0,"0"0"-331"16,0 0-148-1,0 0-233-15,0 0-348 0,0 0 0 16,0 0 0-16,10 135 0 16,-10 3 0-16,0-4 0 15,0-27 0-15,4-35 0 16,3-24 0-16,1 6 0 0,2-8 0 15,-1-2 0 1,-3-18 0-16,-4-16-68 0,-2-10-286 16,-15-32-181-16,-16-8-230 15,-10-8-283-15</inkml:trace>
  <inkml:trace contextRef="#ctx0" brushRef="#br0" timeOffset="179339.61">21741 15250 1588 0,'0'0'783'0,"0"0"-122"15,0 0-155-15,0 0-236 16,0 0-111-16,0 0-92 16,0 0-5-16,200-45-62 15,-101 27 0-15,5-1-99 16,39-8-365-16,-41 5-366 16,-4 4-336-16</inkml:trace>
  <inkml:trace contextRef="#ctx0" brushRef="#br0" timeOffset="180301.19">22815 15057 1562 0,'0'0'838'0,"0"0"-162"16,0 0-165-16,0 0-216 16,0 0-81-16,0 0-214 15,0 0 0-15,-67-90 0 16,34 90 0-16,-8 6 0 16,-1 28 0-16,-3 16 0 15,5 12 0-15,9 1 0 16,9-1 0-16,15-4 0 15,7-14 0-15,16-12 0 16,22-20 0-16,6-12 0 16,5-6 0-1,-4-22 0-15,-2-12 0 0,-10-6 0 16,-8-2 0-16,-6 3 0 0,-5 5 0 16,-5 8 0-16,-3 14 0 15,-2 14 0-15,-1 4 0 16,0 14 0-16,-1 21 0 15,2 6 0-15,3 8 0 16,-1-9 0-16,1-4 0 16,2-10 0-16,0-8 0 15,-1-18 0-15,8 0 0 16,2-14 0-16,6-16 0 16,8-6 0-16,1-8 0 15,2-1 0-15,0 8 0 16,-9 8 0-1,-6 9 0-15,-9 16 0 0,-2 4 0 0,-2 12 0 16,-1 22 0-16,1 9 0 16,2 3 0-16,0-2 0 15,2-4 0-15,3-16 0 16,1-8 0-16,5-12 0 16,3-4 0-16,6-12 0 15,2-20 0-15,5-7 0 16,1-2 0-1,3-8 0-15,-2 5 0 0,-2 10 0 0,-10 12 0 16,-3 14 0 0,-9 8 0-16,-6 14 0 0,-1 22 0 15,-3 8 0-15,0 1 0 16,2 1 0-16,2-8 0 16,5-10 0-16,5-10 0 15,7-14 0-15,2-4 0 16,4-14 0-16,2-16 0 15,1-2 0-15,-3-4 0 16,-2 1 0-16,-5 7 0 16,-6 12 0-1,-5 10 0-15,-8 6 0 0,-3 0 0 0,-2 14 0 16,0 17 0-16,0-4 0 16,0 4 0-16,0-3 0 15,0-2 0-15,7-12 0 16,-1-2 0-16,8-12 0 15,3 0 0-15,6-4 0 16,8-18 0-16,7-13 0 16,4-1 0-16,3-1 0 15,-3-2 0-15,-3 11 0 16,-11 10 0-16,-10 10 0 16,-7 8 0-16,-6 8 0 15,-3 23 0 1,0 6 0-16,3 3 0 15,3 1 0-15,4-9 0 0,3-10 0 0,5-14 0 16,16-16-245-16,-7-20-491 16,-2-8-649-16</inkml:trace>
  <inkml:trace contextRef="#ctx0" brushRef="#br0" timeOffset="180442.89">24469 14656 2478 0,'0'0'902'0,"0"0"-438"16,0 0-212 0,0 0-252-16,0 0 0 0,0 0 0 15,0 0-164-15,-10 83-863 16</inkml:trace>
  <inkml:trace contextRef="#ctx0" brushRef="#br0" timeOffset="180741.9">25308 14486 2131 0,'0'0'688'16,"0"0"-151"-16,0 0-182 15,0 0-124-15,0 0-77 16,0 0-154-16,11 158 0 16,-4-84 0-16,-5 10 0 15,3 1 0-15,-3-5 0 16,-2-4 0-16,0-12 0 16,0-12 0-16,0-11 0 15,0-15-135-15,2-16-566 0,3-10-548 16</inkml:trace>
  <inkml:trace contextRef="#ctx0" brushRef="#br0" timeOffset="181040.55">25631 14586 1553 0,'0'0'558'0,"0"0"-185"15,0 0 81-15,0 0-198 16,0 0 6-16,0 0 24 0,0 0 68 15,76-48-354 1,-76 48 0-16,0 0 0 0,0 0 0 16,0 18 0-16,0 24 0 15,-4 18 0-15,-6 14 0 16,4 13 0-16,2 3 0 16,1-10 0-16,3-8 0 15,0-10 0-15,0-17 0 16,0-13 0-16,0-10 0 15,0-10 0-15,-4-6-221 16,-12-6-300-16,-1-14-471 16,-2-8-439-16</inkml:trace>
  <inkml:trace contextRef="#ctx0" brushRef="#br0" timeOffset="181693.64">25549 14981 2063 0,'0'0'946'15,"0"0"-395"-15,0 0-183 16,0 0-200-16,0 0-168 15,111-102 0-15,-55 80 0 16,6 2 0-16,-2 2 0 16,-4 6 0-16,-12 6 0 15,-12 6 0-15,-12 0 0 16,-14 6 0-16,-6 17 0 16,0 12 0-16,-8 11 0 15,-10 6 0-15,0-2 0 0,4-2 0 0,8-4 0 31,6-8 0-31,0-12 0 0,13-7 0 0,12-13 0 16,4-4 0-16,2-9 0 16,-2-17 0-16,-4-6 0 15,-3-14 0-15,-7-2 0 16,-1-4 0-16,-7 2 0 16,-7 4 0-1,0 10 0-15,0 7 0 0,-12 11 0 16,3 7 0-16,5 3 0 0,4 3 0 15,0 1 0-15,2-1 0 16,21 2 0-16,3 3 0 16,6 0 0-16,3 14 0 15,1 15 0-15,-1 11 0 32,-6 6 0-32,-6 4 0 0,-13-2 0 0,-7-2 0 15,-3-10 0-15,0-8 0 16,-15-10 0-16,-2-8 0 15,7-10 0-15,5 0 0 16,5-26 0-16,3-14 0 16,23-10 0-1,14-12 0 1,12-8 0-16,3 6 0 0,1 11 0 16,-7 17 0-16,-11 22 0 15,-9 14 0-15,-9 12 0 16,-9 30 0-16,-7 16 0 15,-4 9 0-15,0 3 0 16,0-6 0-16,0-8 0 16,0-10 0-16,0-19-86 15,23-26-292-15,6-1-423 0,0-14-702 16</inkml:trace>
  <inkml:trace contextRef="#ctx0" brushRef="#br0" timeOffset="183238.95">27725 14640 2292 0,'0'0'529'16,"0"0"-226"-16,0 0 30 0,-133-102-128 16,86 92-80-16,-2 10-61 15,4 16-14-15,8 26-28 16,10 12-8-16,18 2-1 16,9-4-7-16,13-7-4 15,30-13 55-15,5-18-20 16,8-14 7-16,-4 0-44 15,-8-28 0-15,-5-11 0 16,-14-3 0-16,-4-4 0 16,-5 8 0-16,-7 6 0 0,-5 12 0 15,-4 18 0-15,0 2 0 16,0 24 0-16,-9 32 0 16,-7 29 0-16,5 35 0 15,5 28 0-15,6 4 0 16,0-5 0-16,0-17 0 15,0-14 0-15,0-17 0 16,0-19 0-16,-12-18 0 16,-9-12 0-16,-8 2 0 15,-8-6 0-15,-5-5 0 16,-2-19 0-16,1-18 0 0,3-4 0 16,3-28 0-16,5-20 0 15,8-37 0-15,17-39 0 16,16-34 0-16,42-7 0 15,27 9 0-15,20 21 0 16,5 23 0-16,10 8 0 16,-12 18 0-16,-17 13 0 15,-20 21 0-15,-10 8 0 16,-5-2 0 0,-7-6 0-16,-10 6 0 0,-24 6 0 0,-8 9 0 15,-15 13 0-15,-16 10 0 16,-7 8 0-16,5 4 0 15,6 21 0-15,9 7 0 16,16 0 0-16,2 0 0 16,20-2 0-16,18-8 0 15,9-4 0-15,-3-2 0 16,-4-4 0-16,-11 0 0 16,-13 2 0-16,-14 4 0 15,-2 8 0-15,-8 2 0 0,-17 8 0 16,-2 3 0-16,4-3 0 15,8-2 0-15,8-6 0 16,7-4 0-16,7-8 0 16,29-12 0-16,12-4 0 15,15-4 0 1,6-22 0-16,7-10 0 0,-3-14 0 16,-3-4 0-16,-14-7 0 15,-12 1 0-15,-17 4 0 16,-19 10 0-1,-8 16 0-15,-11 16 0 0,-22 14 0 0,-14 10 0 16,-5 30 0-16,4 16 0 16,3 12 0-1,11 3 0-15,17-3 0 16,17-10 0-16,0-12 0 0,29-20 0 16,11-18 0-1,2-8 0 1,1-22 0-16,-10-18 0 15,-6-10 0-15,-10-3 0 0,-3 5 0 16,-7 6 0-16,-3 14 0 16,-4 16 0-16,0 12 0 15,0 0 0-15,0 26 0 16,0 15 0-16,0 9 0 16,4-2 0-16,15-2 0 15,3-10 0-15,6-14 0 16,6-14 0-16,0-8 0 0,-3-26 0 15,-2-16 0-15,-3-10 0 16,-1-11 0-16,-1-7 0 16,1-6 0-16,-2-4 0 15,-4 4 0-15,-3 9 0 16,-7 17 0-16,-7 24 0 16,0 24 0-16,-2 6 0 15,0 56 0-15,0 45 0 16,0 47 0-16,0 20 0 0,0-5 0 15,0-19 0-15,-4-30 0 16,-7-21 0-16,-1-25 0 16,-1-20 0-16,2-10 0 15,0 2 0-15,-2-9 0 16,3-7 0-16,6-24-314 16,4-21-291-16,0-20-332 15,0-8 86-15</inkml:trace>
  <inkml:trace contextRef="#ctx0" brushRef="#br0" timeOffset="183762.4">29096 15009 134 0,'11'-110'1365'0,"0"5"-834"0,-2 51 132 16,-2 12-53 0,6 0-253-16,5 2-72 0,9 0-134 15,8 16-151-15,9 6 0 32,8 18 0-32,0 0 0 15,-6 18 0-15,-13 18 0 16,-17 10 0-16,-16 4 0 15,-14 2-44-15,-30 1-58 16,-10-8 30-16,2-4 38 16,4-7 11-16,17-16 23 15,21-12 0-15,10-6 0 0,17-14 27 16,30-28-26 0,13-16-1-16,18-31 0 0,2-39 0 15,-4-38 1-15,-14-13 0 16,-29 13-1-16,-17 43 0 15,-16 55 2-15,0 34 25 16,0 28 52-16,-2 6 58 16,-16 40-137-16,-1 58 0 15,0 53 0-15,11 19 0 16,8-5 0-16,0-43 0 0,6-46 0 16,3-26 0-16,0-16 0 15,0-10 0-15,0-3 0 16,5-17 0-16,1-4 0 15,9-31 0-15,5-14 0 16,9-10 0-16,2 3 0 16,3 2 0-16,-8 20 0 15,-4 14 0-15,-6 16 0 16,-8 8 0-16,-5 30 0 0,-10 12 0 16,-2 2 0-16,0 7 0 15,-2-5 0-15,-10-4 0 16,8-14 0-1,4-14 0-15,7-10-125 0,17-12-894 0</inkml:trace>
  <inkml:trace contextRef="#ctx0" brushRef="#br0" timeOffset="183903.67">30444 14766 2369 0,'0'0'812'0,"0"0"-298"16,0 0-113-16,0 0-401 15,0 0 0-15,0 0-107 16,0 0-1139-16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9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45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242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54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9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33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633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40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56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845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59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61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8418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482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0799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772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43e433a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43e433a66_0_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60418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7208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4318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6178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8087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9415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57824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8673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75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9881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06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22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990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70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297891" y="3420871"/>
            <a:ext cx="11102340" cy="23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customXml" Target="../ink/ink7.xml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jpe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customXml" Target="../ink/ink18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20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customXml" Target="../ink/ink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2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6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customXml" Target="../ink/ink2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customXml" Target="../ink/ink2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customXml" Target="../ink/ink2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mailto:surabhinarayan@pes.edu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480850" y="1822595"/>
            <a:ext cx="688784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GRAPH THEORY AND ITS APPLICATIONS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537734" y="3388680"/>
            <a:ext cx="5977890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893" y="1477384"/>
            <a:ext cx="2238671" cy="36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7;p2">
            <a:extLst>
              <a:ext uri="{FF2B5EF4-FFF2-40B4-BE49-F238E27FC236}">
                <a16:creationId xmlns:a16="http://schemas.microsoft.com/office/drawing/2014/main" id="{E9FD38BB-129B-1B07-EB77-262E2E9001B3}"/>
              </a:ext>
            </a:extLst>
          </p:cNvPr>
          <p:cNvSpPr/>
          <p:nvPr/>
        </p:nvSpPr>
        <p:spPr>
          <a:xfrm>
            <a:off x="4480850" y="2943414"/>
            <a:ext cx="5686407" cy="45719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55EE5-FE84-F5D7-E0B0-7CED64D77457}"/>
              </a:ext>
            </a:extLst>
          </p:cNvPr>
          <p:cNvSpPr txBox="1"/>
          <p:nvPr/>
        </p:nvSpPr>
        <p:spPr>
          <a:xfrm>
            <a:off x="497962" y="1560847"/>
            <a:ext cx="90786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path is a subgraph of a Hamiltonian circuit (which in turn is a subgraph of another graph), </a:t>
            </a:r>
            <a:r>
              <a:rPr lang="en-US" sz="2400">
                <a:solidFill>
                  <a:srgbClr val="CC00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graph that has a Hamiltonian circuit also has a Hamiltonian path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many graphs with 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Hamiltonian paths that have no Hamiltonian circuits.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Find out some such graphs)</a:t>
            </a:r>
          </a:p>
          <a:p>
            <a:pPr algn="just"/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length of a Hamiltonian path (if it exists) in a connected graph of n vertices is n — 1.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2594EC-17D1-787A-0FF2-1C9DC38E957E}"/>
                  </a:ext>
                </a:extLst>
              </p14:cNvPr>
              <p14:cNvContentPartPr/>
              <p14:nvPr/>
            </p14:nvContentPartPr>
            <p14:xfrm>
              <a:off x="1468440" y="1909440"/>
              <a:ext cx="7779960" cy="205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2594EC-17D1-787A-0FF2-1C9DC38E95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080" y="1900080"/>
                <a:ext cx="7798680" cy="20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14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0FCBE1-EDD9-3AF7-FA9D-0165DD7F4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2" y="1596995"/>
            <a:ext cx="3250382" cy="2060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8FB55-FE51-508B-F5B4-6F6F5A7C4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693" y="1468461"/>
            <a:ext cx="3342420" cy="2168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28FE05-E471-CDAB-3BB4-508137654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4164" y="1776860"/>
            <a:ext cx="2990618" cy="1287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C28D73-BAD8-FBE8-F424-F402EB2E1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74" y="3959670"/>
            <a:ext cx="3173319" cy="2336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42DBF9-5A61-3658-F2B8-1EFF2E695A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6496" y="4017754"/>
            <a:ext cx="2990618" cy="23590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4AB1C4-D03B-A0E0-C38C-878A4A2CF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6678" y="4417834"/>
            <a:ext cx="2707554" cy="12223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310953-D8C9-F9F3-6840-CEA29A62FD48}"/>
              </a:ext>
            </a:extLst>
          </p:cNvPr>
          <p:cNvSpPr txBox="1"/>
          <p:nvPr/>
        </p:nvSpPr>
        <p:spPr>
          <a:xfrm>
            <a:off x="3124200" y="6376813"/>
            <a:ext cx="6161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https://calcworkshop.com/trees-graphs/euler-circuit-hamiltonian-path/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196075-B65E-7164-48FE-731DA5CB722B}"/>
              </a:ext>
            </a:extLst>
          </p:cNvPr>
          <p:cNvSpPr txBox="1"/>
          <p:nvPr/>
        </p:nvSpPr>
        <p:spPr>
          <a:xfrm>
            <a:off x="5987143" y="218802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58A368-C555-C918-213B-51E159FC5623}"/>
              </a:ext>
            </a:extLst>
          </p:cNvPr>
          <p:cNvSpPr txBox="1"/>
          <p:nvPr/>
        </p:nvSpPr>
        <p:spPr>
          <a:xfrm>
            <a:off x="6640267" y="2991555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E3EF7-9CEB-1E9F-B241-030E8E148235}"/>
              </a:ext>
            </a:extLst>
          </p:cNvPr>
          <p:cNvSpPr txBox="1"/>
          <p:nvPr/>
        </p:nvSpPr>
        <p:spPr>
          <a:xfrm>
            <a:off x="5384426" y="3187770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2D3B32-BF54-A1BF-EE9E-F67AB6F515A2}"/>
              </a:ext>
            </a:extLst>
          </p:cNvPr>
          <p:cNvSpPr txBox="1"/>
          <p:nvPr/>
        </p:nvSpPr>
        <p:spPr>
          <a:xfrm>
            <a:off x="4506134" y="3196878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9427D0-2147-9649-4D81-355D6CEDC5A2}"/>
              </a:ext>
            </a:extLst>
          </p:cNvPr>
          <p:cNvSpPr txBox="1"/>
          <p:nvPr/>
        </p:nvSpPr>
        <p:spPr>
          <a:xfrm>
            <a:off x="3504693" y="3187769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71D9-6285-7F9B-CA8F-329D289F5BFB}"/>
              </a:ext>
            </a:extLst>
          </p:cNvPr>
          <p:cNvSpPr txBox="1"/>
          <p:nvPr/>
        </p:nvSpPr>
        <p:spPr>
          <a:xfrm>
            <a:off x="3798570" y="2266784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91678C-3E23-A7EE-6503-7EFB014752C6}"/>
              </a:ext>
            </a:extLst>
          </p:cNvPr>
          <p:cNvSpPr txBox="1"/>
          <p:nvPr/>
        </p:nvSpPr>
        <p:spPr>
          <a:xfrm>
            <a:off x="4517020" y="1443106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17324-6D7A-060C-FD13-4EA562B8F929}"/>
              </a:ext>
            </a:extLst>
          </p:cNvPr>
          <p:cNvSpPr txBox="1"/>
          <p:nvPr/>
        </p:nvSpPr>
        <p:spPr>
          <a:xfrm>
            <a:off x="5311919" y="2275961"/>
            <a:ext cx="5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F55ED1-E113-A288-8C98-F6D8C0BACA30}"/>
              </a:ext>
            </a:extLst>
          </p:cNvPr>
          <p:cNvCxnSpPr>
            <a:cxnSpLocks/>
          </p:cNvCxnSpPr>
          <p:nvPr/>
        </p:nvCxnSpPr>
        <p:spPr>
          <a:xfrm>
            <a:off x="6379029" y="4299857"/>
            <a:ext cx="261238" cy="4949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4C3845-9A82-FEC9-37DE-F3C97ECFAC61}"/>
                  </a:ext>
                </a:extLst>
              </p14:cNvPr>
              <p14:cNvContentPartPr/>
              <p14:nvPr/>
            </p14:nvContentPartPr>
            <p14:xfrm>
              <a:off x="970560" y="1709280"/>
              <a:ext cx="446400" cy="285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4C3845-9A82-FEC9-37DE-F3C97ECFAC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1200" y="1699920"/>
                <a:ext cx="46512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6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8E360-19DC-580E-DCA0-82F192DC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2" y="2183930"/>
            <a:ext cx="9306582" cy="249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908FD-C7AE-F3A7-62B9-7E641A392A2E}"/>
              </a:ext>
            </a:extLst>
          </p:cNvPr>
          <p:cNvSpPr txBox="1"/>
          <p:nvPr/>
        </p:nvSpPr>
        <p:spPr>
          <a:xfrm>
            <a:off x="2928257" y="62229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https://calcworkshop.com/trees-graphs/euler-circuit-hamiltonian-path/</a:t>
            </a:r>
          </a:p>
        </p:txBody>
      </p:sp>
    </p:spTree>
    <p:extLst>
      <p:ext uri="{BB962C8B-B14F-4D97-AF65-F5344CB8AC3E}">
        <p14:creationId xmlns:p14="http://schemas.microsoft.com/office/powerpoint/2010/main" val="724358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Hamilton Graphs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8C517-96DC-44E9-D428-3C4884615055}"/>
              </a:ext>
            </a:extLst>
          </p:cNvPr>
          <p:cNvSpPr txBox="1"/>
          <p:nvPr/>
        </p:nvSpPr>
        <p:spPr>
          <a:xfrm>
            <a:off x="500742" y="1714432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</a:t>
            </a:r>
            <a:r>
              <a:rPr lang="en-IN" sz="24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necessary and sufficient </a:t>
            </a:r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 for a connected graph to have a Hamilton circuit?</a:t>
            </a:r>
          </a:p>
          <a:p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IN" sz="2400">
                <a:solidFill>
                  <a:srgbClr val="CC00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unsolved problem </a:t>
            </a:r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posed by Irish Mathematician William Hamilton in 1859.</a:t>
            </a:r>
          </a:p>
        </p:txBody>
      </p:sp>
    </p:spTree>
    <p:extLst>
      <p:ext uri="{BB962C8B-B14F-4D97-AF65-F5344CB8AC3E}">
        <p14:creationId xmlns:p14="http://schemas.microsoft.com/office/powerpoint/2010/main" val="18456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 on Eulerian Graph and Hamiltonian Graph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46B133-6BC5-A631-F553-34D8E2D2E64C}"/>
                  </a:ext>
                </a:extLst>
              </p14:cNvPr>
              <p14:cNvContentPartPr/>
              <p14:nvPr/>
            </p14:nvContentPartPr>
            <p14:xfrm>
              <a:off x="397080" y="1495080"/>
              <a:ext cx="10275120" cy="374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46B133-6BC5-A631-F553-34D8E2D2E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20" y="1485720"/>
                <a:ext cx="1029384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787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8BA952-346F-62DE-C707-EEB5527468BA}"/>
                  </a:ext>
                </a:extLst>
              </p14:cNvPr>
              <p14:cNvContentPartPr/>
              <p14:nvPr/>
            </p14:nvContentPartPr>
            <p14:xfrm>
              <a:off x="222840" y="1206000"/>
              <a:ext cx="10737360" cy="5404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8BA952-346F-62DE-C707-EEB5527468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480" y="1196640"/>
                <a:ext cx="10756080" cy="542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86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792AC4-A5CA-1CCB-E5C2-EFB0C8FF14D5}"/>
                  </a:ext>
                </a:extLst>
              </p14:cNvPr>
              <p14:cNvContentPartPr/>
              <p14:nvPr/>
            </p14:nvContentPartPr>
            <p14:xfrm>
              <a:off x="294480" y="1411920"/>
              <a:ext cx="10953360" cy="5240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792AC4-A5CA-1CCB-E5C2-EFB0C8FF14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120" y="1402560"/>
                <a:ext cx="10972080" cy="52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32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157E32-8971-DDF5-107F-7BA7C6A2BCF6}"/>
                  </a:ext>
                </a:extLst>
              </p14:cNvPr>
              <p14:cNvContentPartPr/>
              <p14:nvPr/>
            </p14:nvContentPartPr>
            <p14:xfrm>
              <a:off x="288720" y="1410480"/>
              <a:ext cx="11621160" cy="4894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157E32-8971-DDF5-107F-7BA7C6A2BC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60" y="1401120"/>
                <a:ext cx="11639880" cy="49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0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AEF51F-287B-091D-7AF3-21E2DAC437D2}"/>
                  </a:ext>
                </a:extLst>
              </p14:cNvPr>
              <p14:cNvContentPartPr/>
              <p14:nvPr/>
            </p14:nvContentPartPr>
            <p14:xfrm>
              <a:off x="441720" y="969480"/>
              <a:ext cx="11176920" cy="3781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AEF51F-287B-091D-7AF3-21E2DAC43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60" y="960120"/>
                <a:ext cx="11195640" cy="38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43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16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659225" y="1508103"/>
            <a:ext cx="1022350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GRAPH THEORY, APPLICATIONS AND COMBINATORICS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677672" y="2893567"/>
            <a:ext cx="7377757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410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70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74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287832" y="241511"/>
            <a:ext cx="9855200" cy="441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475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Dirac’s theorem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500"/>
              </a:lnSpc>
              <a:spcBef>
                <a:spcPts val="10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in a simple connected graph with n vertices n&gt;=3,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𝛿</a:t>
            </a:r>
            <a:r>
              <a:rPr lang="en-US" sz="24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(G)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is &gt;=n/2 then the  graph is Hamiltonian.</a:t>
            </a:r>
          </a:p>
          <a:p>
            <a:pPr marL="12700" marR="5080" lvl="0" indent="0" algn="l" rtl="0">
              <a:lnSpc>
                <a:spcPct val="107500"/>
              </a:lnSpc>
              <a:spcBef>
                <a:spcPts val="10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</a:p>
          <a:p>
            <a:pPr marL="12700" marR="5080" lvl="0" indent="0" algn="l" rtl="0">
              <a:lnSpc>
                <a:spcPct val="107500"/>
              </a:lnSpc>
              <a:spcBef>
                <a:spcPts val="107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sufficient (but not necessary) condition for a simple connected graph G to have a Hamilton circuit is that the degree of every vertex in G be at least n/2 ( n = # of vertices)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37AF382-FA45-B0C5-CCE5-F000DDBCA923}"/>
                  </a:ext>
                </a:extLst>
              </p14:cNvPr>
              <p14:cNvContentPartPr/>
              <p14:nvPr/>
            </p14:nvContentPartPr>
            <p14:xfrm>
              <a:off x="680760" y="1593720"/>
              <a:ext cx="8496360" cy="274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37AF382-FA45-B0C5-CCE5-F000DDBCA9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400" y="1584360"/>
                <a:ext cx="8515080" cy="27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>
            <a:extLst>
              <a:ext uri="{FF2B5EF4-FFF2-40B4-BE49-F238E27FC236}">
                <a16:creationId xmlns:a16="http://schemas.microsoft.com/office/drawing/2014/main" id="{F5781BDB-2C07-E1ED-133E-90486D51BA9C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 on Dirac’s Theorem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F727F8-FDE2-4778-F778-A651CA933D71}"/>
                  </a:ext>
                </a:extLst>
              </p14:cNvPr>
              <p14:cNvContentPartPr/>
              <p14:nvPr/>
            </p14:nvContentPartPr>
            <p14:xfrm>
              <a:off x="486720" y="1383840"/>
              <a:ext cx="10953000" cy="350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F727F8-FDE2-4778-F778-A651CA933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360" y="1374480"/>
                <a:ext cx="10971720" cy="35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026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>
            <a:extLst>
              <a:ext uri="{FF2B5EF4-FFF2-40B4-BE49-F238E27FC236}">
                <a16:creationId xmlns:a16="http://schemas.microsoft.com/office/drawing/2014/main" id="{B90232A3-FC46-2FC2-3ECA-DF2D97C91574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 on Dirac’s Theorem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A8EB73-1477-0CEA-D0EA-EE227F13C19F}"/>
                  </a:ext>
                </a:extLst>
              </p14:cNvPr>
              <p14:cNvContentPartPr/>
              <p14:nvPr/>
            </p14:nvContentPartPr>
            <p14:xfrm>
              <a:off x="363240" y="1467720"/>
              <a:ext cx="10683360" cy="515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A8EB73-1477-0CEA-D0EA-EE227F13C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880" y="1458360"/>
                <a:ext cx="10702080" cy="51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092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1;p3">
            <a:extLst>
              <a:ext uri="{FF2B5EF4-FFF2-40B4-BE49-F238E27FC236}">
                <a16:creationId xmlns:a16="http://schemas.microsoft.com/office/drawing/2014/main" id="{F5DBD33A-399E-73CA-C969-981E5BA22432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Some quick questions on Dirac’s Theorem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B297A0-1333-A43D-C491-BF71C0E469EB}"/>
                  </a:ext>
                </a:extLst>
              </p14:cNvPr>
              <p14:cNvContentPartPr/>
              <p14:nvPr/>
            </p14:nvContentPartPr>
            <p14:xfrm>
              <a:off x="335160" y="1300680"/>
              <a:ext cx="10433880" cy="488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B297A0-1333-A43D-C491-BF71C0E469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800" y="1291320"/>
                <a:ext cx="10452600" cy="48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96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585310" y="3163342"/>
            <a:ext cx="3093297" cy="3045569"/>
            <a:chOff x="585310" y="3163342"/>
            <a:chExt cx="3093297" cy="3045569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25170" y="3513721"/>
              <a:ext cx="140543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7843" y="4401037"/>
              <a:ext cx="14076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59734" y="5409894"/>
              <a:ext cx="140764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74260" y="6068564"/>
              <a:ext cx="140609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48935" y="6068564"/>
              <a:ext cx="140476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3373" y="5409894"/>
              <a:ext cx="140476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85310" y="4401037"/>
              <a:ext cx="14047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98048" y="3513721"/>
              <a:ext cx="140476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61542" y="3163342"/>
              <a:ext cx="140609" cy="140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655548" y="3233550"/>
              <a:ext cx="2952750" cy="2905760"/>
            </a:xfrm>
            <a:custGeom>
              <a:avLst/>
              <a:gdLst/>
              <a:ahLst/>
              <a:cxnLst/>
              <a:rect l="l" t="t" r="r" b="b"/>
              <a:pathLst>
                <a:path w="2952750" h="2905760" extrusionOk="0">
                  <a:moveTo>
                    <a:pt x="2439893" y="350378"/>
                  </a:moveTo>
                  <a:lnTo>
                    <a:pt x="178074" y="2246507"/>
                  </a:lnTo>
                  <a:lnTo>
                    <a:pt x="2774456" y="2246507"/>
                  </a:lnTo>
                  <a:lnTo>
                    <a:pt x="512726" y="350378"/>
                  </a:lnTo>
                  <a:lnTo>
                    <a:pt x="1989093" y="2905188"/>
                  </a:lnTo>
                  <a:lnTo>
                    <a:pt x="0" y="1237673"/>
                  </a:lnTo>
                  <a:lnTo>
                    <a:pt x="2952566" y="1237673"/>
                  </a:lnTo>
                  <a:lnTo>
                    <a:pt x="963636" y="2905188"/>
                  </a:lnTo>
                  <a:lnTo>
                    <a:pt x="1476354" y="0"/>
                  </a:lnTo>
                  <a:lnTo>
                    <a:pt x="2439893" y="350378"/>
                  </a:lnTo>
                </a:path>
                <a:path w="2952750" h="2905760" extrusionOk="0">
                  <a:moveTo>
                    <a:pt x="2439893" y="350378"/>
                  </a:moveTo>
                  <a:lnTo>
                    <a:pt x="2774456" y="2246507"/>
                  </a:ln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0" y="1237673"/>
                  </a:lnTo>
                  <a:lnTo>
                    <a:pt x="178074" y="2246507"/>
                  </a:lnTo>
                  <a:lnTo>
                    <a:pt x="1476354" y="0"/>
                  </a:lnTo>
                </a:path>
                <a:path w="2952750" h="2905760" extrusionOk="0">
                  <a:moveTo>
                    <a:pt x="2774456" y="2246507"/>
                  </a:moveTo>
                  <a:lnTo>
                    <a:pt x="0" y="1237673"/>
                  </a:lnTo>
                </a:path>
                <a:path w="2952750" h="2905760" extrusionOk="0">
                  <a:moveTo>
                    <a:pt x="1476354" y="0"/>
                  </a:moveTo>
                  <a:lnTo>
                    <a:pt x="2774456" y="2246507"/>
                  </a:lnTo>
                </a:path>
              </a:pathLst>
            </a:custGeom>
            <a:noFill/>
            <a:ln w="309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6"/>
          <p:cNvPicPr preferRelativeResize="0"/>
          <p:nvPr/>
        </p:nvPicPr>
        <p:blipFill rotWithShape="1">
          <a:blip r:embed="rId1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500657" y="282713"/>
            <a:ext cx="11408400" cy="332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27240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47955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Below is a graph representing friendships between a group of students (each  vertex is a student and each edge is a friendship). Is it possible for the students  to sit around a round table in such a way that every student sits between two  of their friends? What does this question have to do with paths?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BFFA0-796B-7619-1DE5-31C323779CA5}"/>
              </a:ext>
            </a:extLst>
          </p:cNvPr>
          <p:cNvSpPr txBox="1"/>
          <p:nvPr/>
        </p:nvSpPr>
        <p:spPr>
          <a:xfrm>
            <a:off x="2808514" y="6365828"/>
            <a:ext cx="76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http://sites.science.oregonstate.edu/~kovchegy/math355winter2020/HW8key.pdf</a:t>
            </a:r>
          </a:p>
        </p:txBody>
      </p:sp>
    </p:spTree>
    <p:extLst>
      <p:ext uri="{BB962C8B-B14F-4D97-AF65-F5344CB8AC3E}">
        <p14:creationId xmlns:p14="http://schemas.microsoft.com/office/powerpoint/2010/main" val="386943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6"/>
          <p:cNvGrpSpPr/>
          <p:nvPr/>
        </p:nvGrpSpPr>
        <p:grpSpPr>
          <a:xfrm>
            <a:off x="585310" y="3163342"/>
            <a:ext cx="3093297" cy="3045569"/>
            <a:chOff x="585310" y="3163342"/>
            <a:chExt cx="3093297" cy="3045569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25170" y="3513721"/>
              <a:ext cx="140543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37843" y="4401037"/>
              <a:ext cx="14076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59734" y="5409894"/>
              <a:ext cx="140764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74260" y="6068564"/>
              <a:ext cx="140609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48935" y="6068564"/>
              <a:ext cx="140476" cy="140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63373" y="5409894"/>
              <a:ext cx="140476" cy="140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85310" y="4401037"/>
              <a:ext cx="140474" cy="14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98048" y="3513721"/>
              <a:ext cx="140476" cy="140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061542" y="3163342"/>
              <a:ext cx="140609" cy="1404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655548" y="3233550"/>
              <a:ext cx="2952750" cy="2905760"/>
            </a:xfrm>
            <a:custGeom>
              <a:avLst/>
              <a:gdLst/>
              <a:ahLst/>
              <a:cxnLst/>
              <a:rect l="l" t="t" r="r" b="b"/>
              <a:pathLst>
                <a:path w="2952750" h="2905760" extrusionOk="0">
                  <a:moveTo>
                    <a:pt x="2439893" y="350378"/>
                  </a:moveTo>
                  <a:lnTo>
                    <a:pt x="178074" y="2246507"/>
                  </a:lnTo>
                  <a:lnTo>
                    <a:pt x="2774456" y="2246507"/>
                  </a:lnTo>
                  <a:lnTo>
                    <a:pt x="512726" y="350378"/>
                  </a:lnTo>
                  <a:lnTo>
                    <a:pt x="1989093" y="2905188"/>
                  </a:lnTo>
                  <a:lnTo>
                    <a:pt x="0" y="1237673"/>
                  </a:lnTo>
                  <a:lnTo>
                    <a:pt x="2952566" y="1237673"/>
                  </a:lnTo>
                  <a:lnTo>
                    <a:pt x="963636" y="2905188"/>
                  </a:lnTo>
                  <a:lnTo>
                    <a:pt x="1476354" y="0"/>
                  </a:lnTo>
                  <a:lnTo>
                    <a:pt x="2439893" y="350378"/>
                  </a:lnTo>
                </a:path>
                <a:path w="2952750" h="2905760" extrusionOk="0">
                  <a:moveTo>
                    <a:pt x="2439893" y="350378"/>
                  </a:moveTo>
                  <a:lnTo>
                    <a:pt x="2774456" y="2246507"/>
                  </a:ln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963636" y="2905188"/>
                  </a:lnTo>
                </a:path>
                <a:path w="2952750" h="2905760" extrusionOk="0">
                  <a:moveTo>
                    <a:pt x="1989093" y="2905188"/>
                  </a:moveTo>
                  <a:lnTo>
                    <a:pt x="0" y="1237673"/>
                  </a:lnTo>
                  <a:lnTo>
                    <a:pt x="178074" y="2246507"/>
                  </a:lnTo>
                  <a:lnTo>
                    <a:pt x="1476354" y="0"/>
                  </a:lnTo>
                </a:path>
                <a:path w="2952750" h="2905760" extrusionOk="0">
                  <a:moveTo>
                    <a:pt x="2774456" y="2246507"/>
                  </a:moveTo>
                  <a:lnTo>
                    <a:pt x="0" y="1237673"/>
                  </a:lnTo>
                </a:path>
                <a:path w="2952750" h="2905760" extrusionOk="0">
                  <a:moveTo>
                    <a:pt x="1476354" y="0"/>
                  </a:moveTo>
                  <a:lnTo>
                    <a:pt x="2774456" y="2246507"/>
                  </a:lnTo>
                </a:path>
              </a:pathLst>
            </a:custGeom>
            <a:noFill/>
            <a:ln w="309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6"/>
          <p:cNvPicPr preferRelativeResize="0"/>
          <p:nvPr/>
        </p:nvPicPr>
        <p:blipFill rotWithShape="1">
          <a:blip r:embed="rId12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011262" y="3175396"/>
            <a:ext cx="3069254" cy="319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500657" y="348028"/>
            <a:ext cx="11408400" cy="4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527240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479550" lvl="0" indent="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Below is a graph representing friendships between a group of students (each  vertex is a student and each edge is a friendship). Is it possible for the students  to sit around a round table in such a way that every student sits between two  of their friends? What does this question have to do with paths?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2950"/>
              <a:buFont typeface="Arial"/>
              <a:buNone/>
            </a:pPr>
            <a:endParaRPr sz="295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381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cycle {1, 2, 4, 9, 5, 6,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338184" marR="9271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3, 8, 7, 1 } is a Hamilton  cycle.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8216B4-1C1A-7B1C-87D4-5C4C5A3A487F}"/>
              </a:ext>
            </a:extLst>
          </p:cNvPr>
          <p:cNvCxnSpPr/>
          <p:nvPr/>
        </p:nvCxnSpPr>
        <p:spPr>
          <a:xfrm>
            <a:off x="6618514" y="3506186"/>
            <a:ext cx="707571" cy="22513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2A871D-980E-C066-5AFD-01A34637BEC0}"/>
              </a:ext>
            </a:extLst>
          </p:cNvPr>
          <p:cNvCxnSpPr>
            <a:cxnSpLocks/>
          </p:cNvCxnSpPr>
          <p:nvPr/>
        </p:nvCxnSpPr>
        <p:spPr>
          <a:xfrm>
            <a:off x="7413171" y="3820650"/>
            <a:ext cx="250372" cy="162543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FED26D-4AC8-6C1E-8CC4-45904C38476A}"/>
              </a:ext>
            </a:extLst>
          </p:cNvPr>
          <p:cNvCxnSpPr>
            <a:cxnSpLocks/>
          </p:cNvCxnSpPr>
          <p:nvPr/>
        </p:nvCxnSpPr>
        <p:spPr>
          <a:xfrm flipH="1" flipV="1">
            <a:off x="5764632" y="3856670"/>
            <a:ext cx="1894115" cy="153488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531A1E-8C90-3176-ED8C-A5A8EE742FB0}"/>
              </a:ext>
            </a:extLst>
          </p:cNvPr>
          <p:cNvCxnSpPr/>
          <p:nvPr/>
        </p:nvCxnSpPr>
        <p:spPr>
          <a:xfrm>
            <a:off x="5769428" y="3856671"/>
            <a:ext cx="1186543" cy="209005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E1D106-720E-B388-5841-B36E5381E49D}"/>
              </a:ext>
            </a:extLst>
          </p:cNvPr>
          <p:cNvCxnSpPr/>
          <p:nvPr/>
        </p:nvCxnSpPr>
        <p:spPr>
          <a:xfrm flipH="1">
            <a:off x="6182543" y="6035283"/>
            <a:ext cx="783771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8DBDAC-AFB4-EAA1-0122-64E3F41D364E}"/>
              </a:ext>
            </a:extLst>
          </p:cNvPr>
          <p:cNvCxnSpPr>
            <a:cxnSpLocks/>
          </p:cNvCxnSpPr>
          <p:nvPr/>
        </p:nvCxnSpPr>
        <p:spPr>
          <a:xfrm flipV="1">
            <a:off x="6100900" y="4558033"/>
            <a:ext cx="1730829" cy="147725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72F348-4DAB-F0FD-E7C7-0ADADDDB4398}"/>
              </a:ext>
            </a:extLst>
          </p:cNvPr>
          <p:cNvCxnSpPr>
            <a:cxnSpLocks/>
          </p:cNvCxnSpPr>
          <p:nvPr/>
        </p:nvCxnSpPr>
        <p:spPr>
          <a:xfrm>
            <a:off x="5382985" y="4558033"/>
            <a:ext cx="242751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228293-D90E-80DA-B1BA-A2386F61250A}"/>
              </a:ext>
            </a:extLst>
          </p:cNvPr>
          <p:cNvCxnSpPr/>
          <p:nvPr/>
        </p:nvCxnSpPr>
        <p:spPr>
          <a:xfrm>
            <a:off x="5279571" y="4585106"/>
            <a:ext cx="103414" cy="86097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D4694A-53BC-B4FD-7DD3-F7DCC68DA42A}"/>
              </a:ext>
            </a:extLst>
          </p:cNvPr>
          <p:cNvCxnSpPr>
            <a:cxnSpLocks/>
          </p:cNvCxnSpPr>
          <p:nvPr/>
        </p:nvCxnSpPr>
        <p:spPr>
          <a:xfrm flipV="1">
            <a:off x="5352455" y="3591975"/>
            <a:ext cx="1162904" cy="19321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EBFFA0-796B-7619-1DE5-31C323779CA5}"/>
              </a:ext>
            </a:extLst>
          </p:cNvPr>
          <p:cNvSpPr txBox="1"/>
          <p:nvPr/>
        </p:nvSpPr>
        <p:spPr>
          <a:xfrm>
            <a:off x="2808514" y="6365828"/>
            <a:ext cx="76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http://sites.science.oregonstate.edu/~kovchegy/math355winter2020/HW8key.pdf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87832" y="1445767"/>
            <a:ext cx="4495800" cy="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6"/>
              </a:buClr>
              <a:buSzPts val="28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 the following graph: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13410" y="4678121"/>
            <a:ext cx="9202420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Find a Hamilton path. Can your path be extended to a Hamilton cycle?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032" y="1488947"/>
            <a:ext cx="2884935" cy="303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43e433a66_0_18"/>
          <p:cNvSpPr txBox="1"/>
          <p:nvPr/>
        </p:nvSpPr>
        <p:spPr>
          <a:xfrm>
            <a:off x="534953" y="368860"/>
            <a:ext cx="7398000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br>
              <a:rPr lang="en-US" sz="24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Acknowledgement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743e433a66_0_18"/>
          <p:cNvSpPr/>
          <p:nvPr/>
        </p:nvSpPr>
        <p:spPr>
          <a:xfrm>
            <a:off x="87086" y="125728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2743e433a66_0_18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2743e433a66_0_18"/>
          <p:cNvSpPr txBox="1"/>
          <p:nvPr/>
        </p:nvSpPr>
        <p:spPr>
          <a:xfrm>
            <a:off x="642257" y="1894114"/>
            <a:ext cx="8893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slides are prepared by Dr. Surabhi Narayan and a lot of inputs are added by Dr. Arti Arya. The sources of the information other than textbook is mentioned wherever used.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A977-A2A3-C603-EFF0-2C6C128C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995"/>
            <a:ext cx="4244119" cy="31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6AFFE-0EB0-11DD-9095-A37502FDE517}"/>
              </a:ext>
            </a:extLst>
          </p:cNvPr>
          <p:cNvSpPr txBox="1"/>
          <p:nvPr/>
        </p:nvSpPr>
        <p:spPr>
          <a:xfrm>
            <a:off x="598713" y="1518664"/>
            <a:ext cx="9818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many correct answers for a Hamilton path on this graph. If we label each vertex like this: 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FC91B-A624-6E90-DFF7-3CE0C9B8AE24}"/>
              </a:ext>
            </a:extLst>
          </p:cNvPr>
          <p:cNvSpPr txBox="1"/>
          <p:nvPr/>
        </p:nvSpPr>
        <p:spPr>
          <a:xfrm>
            <a:off x="4786725" y="2574316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one Hamilton path on this graph is {2, 1, 11, 3, 4, 10, 8, 7, 9, 5, 6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}. </a:t>
            </a:r>
            <a:endParaRPr lang="en-IN" sz="2400">
              <a:solidFill>
                <a:srgbClr val="0000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E2818-44D1-43AA-8BBB-3BF0CE9B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486" y="3774645"/>
            <a:ext cx="4244119" cy="31393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901482-8A1F-440F-8078-99EC015F3BD9}"/>
              </a:ext>
            </a:extLst>
          </p:cNvPr>
          <p:cNvCxnSpPr/>
          <p:nvPr/>
        </p:nvCxnSpPr>
        <p:spPr>
          <a:xfrm flipH="1" flipV="1">
            <a:off x="7043057" y="4147457"/>
            <a:ext cx="791668" cy="360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9A9C3F-6CA3-A57D-04CD-C52AA4E1A416}"/>
              </a:ext>
            </a:extLst>
          </p:cNvPr>
          <p:cNvCxnSpPr/>
          <p:nvPr/>
        </p:nvCxnSpPr>
        <p:spPr>
          <a:xfrm>
            <a:off x="7053943" y="4223657"/>
            <a:ext cx="555171" cy="11156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E305EF-ED15-CA12-59EC-28E1734CF2B8}"/>
              </a:ext>
            </a:extLst>
          </p:cNvPr>
          <p:cNvCxnSpPr/>
          <p:nvPr/>
        </p:nvCxnSpPr>
        <p:spPr>
          <a:xfrm>
            <a:off x="7641771" y="5339336"/>
            <a:ext cx="5660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6D12A-E8DF-3990-A7C0-D3650ED8118C}"/>
              </a:ext>
            </a:extLst>
          </p:cNvPr>
          <p:cNvCxnSpPr/>
          <p:nvPr/>
        </p:nvCxnSpPr>
        <p:spPr>
          <a:xfrm flipH="1">
            <a:off x="7913914" y="5339336"/>
            <a:ext cx="250372" cy="7675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5812C5-DBEA-F782-5136-3DA688EABEBB}"/>
              </a:ext>
            </a:extLst>
          </p:cNvPr>
          <p:cNvCxnSpPr/>
          <p:nvPr/>
        </p:nvCxnSpPr>
        <p:spPr>
          <a:xfrm flipH="1" flipV="1">
            <a:off x="7053943" y="5339336"/>
            <a:ext cx="870857" cy="8309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CDCA37-96F5-1A0C-996A-5723C9A2493F}"/>
              </a:ext>
            </a:extLst>
          </p:cNvPr>
          <p:cNvCxnSpPr>
            <a:cxnSpLocks/>
          </p:cNvCxnSpPr>
          <p:nvPr/>
        </p:nvCxnSpPr>
        <p:spPr>
          <a:xfrm flipH="1" flipV="1">
            <a:off x="6215743" y="4584540"/>
            <a:ext cx="827314" cy="75479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C48355-0F31-354A-F2A7-B77E6503D1B3}"/>
              </a:ext>
            </a:extLst>
          </p:cNvPr>
          <p:cNvCxnSpPr/>
          <p:nvPr/>
        </p:nvCxnSpPr>
        <p:spPr>
          <a:xfrm flipH="1">
            <a:off x="5845629" y="4546440"/>
            <a:ext cx="364672" cy="7873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429FA8-C0C0-5732-A45D-7CD2A1984EDD}"/>
              </a:ext>
            </a:extLst>
          </p:cNvPr>
          <p:cNvCxnSpPr/>
          <p:nvPr/>
        </p:nvCxnSpPr>
        <p:spPr>
          <a:xfrm>
            <a:off x="5881007" y="5339336"/>
            <a:ext cx="56061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BFD5D7-9355-4A70-98F7-0DB42C806F1B}"/>
              </a:ext>
            </a:extLst>
          </p:cNvPr>
          <p:cNvCxnSpPr/>
          <p:nvPr/>
        </p:nvCxnSpPr>
        <p:spPr>
          <a:xfrm>
            <a:off x="6444343" y="5344295"/>
            <a:ext cx="598714" cy="117624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37C986-44AE-5E12-8426-F52F95AC51C2}"/>
              </a:ext>
            </a:extLst>
          </p:cNvPr>
          <p:cNvCxnSpPr/>
          <p:nvPr/>
        </p:nvCxnSpPr>
        <p:spPr>
          <a:xfrm flipH="1" flipV="1">
            <a:off x="6262008" y="6170333"/>
            <a:ext cx="736852" cy="3693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E10824-7457-24E8-58B2-43B7E87ECFD5}"/>
              </a:ext>
            </a:extLst>
          </p:cNvPr>
          <p:cNvSpPr txBox="1"/>
          <p:nvPr/>
        </p:nvSpPr>
        <p:spPr>
          <a:xfrm>
            <a:off x="353757" y="57950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path cannot be extended to a Hamilton cycle.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7556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A977-A2A3-C603-EFF0-2C6C128C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1053"/>
            <a:ext cx="4244119" cy="31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6AFFE-0EB0-11DD-9095-A37502FDE517}"/>
              </a:ext>
            </a:extLst>
          </p:cNvPr>
          <p:cNvSpPr txBox="1"/>
          <p:nvPr/>
        </p:nvSpPr>
        <p:spPr>
          <a:xfrm>
            <a:off x="598713" y="1518664"/>
            <a:ext cx="9818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(b) Is the graph bipartite? If so, how many vertices are in each “part”?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your answer to part (b) to prove that the graph has no Hamilton cycle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46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10" name="Google Shape;110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18A977-A2A3-C603-EFF0-2C6C128C5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1053"/>
            <a:ext cx="4244119" cy="3139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A6AFFE-0EB0-11DD-9095-A37502FDE517}"/>
              </a:ext>
            </a:extLst>
          </p:cNvPr>
          <p:cNvSpPr txBox="1"/>
          <p:nvPr/>
        </p:nvSpPr>
        <p:spPr>
          <a:xfrm>
            <a:off x="598713" y="1518664"/>
            <a:ext cx="9818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(b) Is the graph bipartite? If so, how many vertices are in each “part”?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Use your answer to part (b) to prove that the graph has no Hamilton cycle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26F20-BCB5-3A7D-BCB8-631998A15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419" y="2931952"/>
            <a:ext cx="3799161" cy="3152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659FD-32EF-EC40-18DA-1F2915C89C7B}"/>
              </a:ext>
            </a:extLst>
          </p:cNvPr>
          <p:cNvSpPr txBox="1"/>
          <p:nvPr/>
        </p:nvSpPr>
        <p:spPr>
          <a:xfrm>
            <a:off x="7995580" y="2927148"/>
            <a:ext cx="3162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graph is bipartite: </a:t>
            </a:r>
          </a:p>
          <a:p>
            <a:pPr algn="just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V1 ={1, 3, 5, 7, 10} and V2 ={2, 4, 6, 8, 9, 11}. There are 5 and 6 vertices in each part.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40D3E2-1DCF-B251-6256-DBE65F81282F}"/>
                  </a:ext>
                </a:extLst>
              </p14:cNvPr>
              <p14:cNvContentPartPr/>
              <p14:nvPr/>
            </p14:nvContentPartPr>
            <p14:xfrm>
              <a:off x="7828200" y="2457000"/>
              <a:ext cx="3783240" cy="150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40D3E2-1DCF-B251-6256-DBE65F8128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18840" y="2447640"/>
                <a:ext cx="3801960" cy="15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6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41" name="Google Shape;141;p10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450594" y="4202787"/>
            <a:ext cx="9335142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tx1"/>
                </a:solidFill>
              </a:rPr>
              <a:t>Important to note that any </a:t>
            </a:r>
            <a:r>
              <a:rPr lang="en-US" sz="2400">
                <a:solidFill>
                  <a:srgbClr val="0000FF"/>
                </a:solidFill>
              </a:rPr>
              <a:t>bipartite graph that has a Hamiltonian cycle </a:t>
            </a:r>
            <a:r>
              <a:rPr lang="en-US" sz="2400">
                <a:solidFill>
                  <a:schemeClr val="tx1"/>
                </a:solidFill>
              </a:rPr>
              <a:t>must have the </a:t>
            </a:r>
            <a:r>
              <a:rPr lang="en-US" sz="2400">
                <a:solidFill>
                  <a:srgbClr val="0000FF"/>
                </a:solidFill>
              </a:rPr>
              <a:t>same  number of vertices in V1 and V2, </a:t>
            </a:r>
            <a:r>
              <a:rPr lang="en-US" sz="2400">
                <a:solidFill>
                  <a:schemeClr val="tx1"/>
                </a:solidFill>
              </a:rPr>
              <a:t>otherwise it will be impossible to create a cycle that  alternates between vertices in V1 and V2 that starts and ends at the same vertex. </a:t>
            </a:r>
          </a:p>
          <a:p>
            <a:pPr marL="12700" marR="508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tx1"/>
                </a:solidFill>
              </a:rPr>
              <a:t>But |V1| = 5  and |V2| = 6, so </a:t>
            </a:r>
            <a:r>
              <a:rPr lang="en-US" sz="2400">
                <a:solidFill>
                  <a:srgbClr val="FF0000"/>
                </a:solidFill>
              </a:rPr>
              <a:t>there can’t be a Hamilton cycle in this graph</a:t>
            </a:r>
            <a:r>
              <a:rPr lang="en-US" sz="2400">
                <a:solidFill>
                  <a:schemeClr val="tx1"/>
                </a:solidFill>
              </a:rPr>
              <a:t>.</a:t>
            </a:r>
            <a:endParaRPr sz="2400">
              <a:solidFill>
                <a:schemeClr val="tx1"/>
              </a:solidFill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9397" y="1056851"/>
            <a:ext cx="4246339" cy="3145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AD0D26-CBA3-A45C-1402-26D101B45D87}"/>
                  </a:ext>
                </a:extLst>
              </p14:cNvPr>
              <p14:cNvContentPartPr/>
              <p14:nvPr/>
            </p14:nvContentPartPr>
            <p14:xfrm>
              <a:off x="971280" y="1730160"/>
              <a:ext cx="8654760" cy="444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AD0D26-CBA3-A45C-1402-26D101B45D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1920" y="1720800"/>
                <a:ext cx="8673480" cy="446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/>
        </p:nvSpPr>
        <p:spPr>
          <a:xfrm>
            <a:off x="287832" y="231986"/>
            <a:ext cx="9706610" cy="160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64617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which n does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contain a Hamilton 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 A Hamilton 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 Explain.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5515D9-C7A2-7BA5-8930-D45339CFA283}"/>
              </a:ext>
            </a:extLst>
          </p:cNvPr>
          <p:cNvSpPr txBox="1"/>
          <p:nvPr/>
        </p:nvSpPr>
        <p:spPr>
          <a:xfrm>
            <a:off x="511628" y="4919008"/>
            <a:ext cx="88531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err="1"/>
              <a:t>K</a:t>
            </a:r>
            <a:r>
              <a:rPr lang="en-US" sz="2000" baseline="-25000" err="1"/>
              <a:t>n</a:t>
            </a:r>
            <a:r>
              <a:rPr lang="en-US" sz="2000"/>
              <a:t> can be considered as </a:t>
            </a:r>
            <a:r>
              <a:rPr lang="en-US" sz="2000">
                <a:solidFill>
                  <a:srgbClr val="CC0099"/>
                </a:solidFill>
              </a:rPr>
              <a:t>a regular polygon with n vertices and n sides</a:t>
            </a:r>
            <a:r>
              <a:rPr lang="en-US" sz="2000"/>
              <a:t>. Since each vertex is connected to the other n−1 vertices, there is </a:t>
            </a:r>
            <a:r>
              <a:rPr lang="en-US" sz="2000">
                <a:solidFill>
                  <a:srgbClr val="CC0099"/>
                </a:solidFill>
              </a:rPr>
              <a:t>a path around the perimeter of the polygon </a:t>
            </a:r>
            <a:r>
              <a:rPr lang="en-US" sz="2000"/>
              <a:t>that visits each vertex and arrives back at the starting vertex for all n ≥ 3. </a:t>
            </a:r>
          </a:p>
          <a:p>
            <a:pPr algn="just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D1150-29F3-C67F-A11D-6489E8479EA9}"/>
              </a:ext>
            </a:extLst>
          </p:cNvPr>
          <p:cNvSpPr txBox="1"/>
          <p:nvPr/>
        </p:nvSpPr>
        <p:spPr>
          <a:xfrm>
            <a:off x="287832" y="22083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n ≥ 3, </a:t>
            </a:r>
            <a:r>
              <a:rPr lang="en-US" sz="24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b="1" baseline="-250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contain a Hamilton cycle.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A4C5FC-0FF8-F599-D51D-15B284D81B24}"/>
                  </a:ext>
                </a:extLst>
              </p14:cNvPr>
              <p14:cNvContentPartPr/>
              <p14:nvPr/>
            </p14:nvContentPartPr>
            <p14:xfrm>
              <a:off x="243000" y="2199600"/>
              <a:ext cx="9578880" cy="4103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A4C5FC-0FF8-F599-D51D-15B284D81B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640" y="2190240"/>
                <a:ext cx="9597600" cy="412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/>
        </p:nvSpPr>
        <p:spPr>
          <a:xfrm>
            <a:off x="287832" y="231986"/>
            <a:ext cx="9706610" cy="160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64617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which n does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contain a Hamilton 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 A Hamilton cycle? Explain.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5515D9-C7A2-7BA5-8930-D45339CFA283}"/>
                  </a:ext>
                </a:extLst>
              </p:cNvPr>
              <p:cNvSpPr txBox="1"/>
              <p:nvPr/>
            </p:nvSpPr>
            <p:spPr>
              <a:xfrm>
                <a:off x="892628" y="2089658"/>
                <a:ext cx="8853165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endParaRPr lang="en-US" sz="2000"/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IN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000" b="1"/>
                  <a:t>, </a:t>
                </a:r>
                <a:r>
                  <a:rPr lang="en-US" sz="2000" b="1" err="1"/>
                  <a:t>K</a:t>
                </a:r>
                <a:r>
                  <a:rPr lang="en-US" sz="2000" b="1" baseline="-25000" err="1"/>
                  <a:t>n</a:t>
                </a:r>
                <a:r>
                  <a:rPr lang="en-US" sz="2000" b="1"/>
                  <a:t> will contain a Hamilton path</a:t>
                </a:r>
                <a:r>
                  <a:rPr lang="en-US" sz="2000"/>
                  <a:t>. </a:t>
                </a:r>
              </a:p>
              <a:p>
                <a:pPr algn="just"/>
                <a:endParaRPr lang="en-US" sz="2000"/>
              </a:p>
              <a:p>
                <a:pPr algn="just"/>
                <a:r>
                  <a:rPr lang="en-US" sz="2000" b="1"/>
                  <a:t>For n ≥ 3, </a:t>
                </a:r>
                <a:r>
                  <a:rPr lang="en-US" sz="2000" err="1"/>
                  <a:t>K</a:t>
                </a:r>
                <a:r>
                  <a:rPr lang="en-US" sz="2000" baseline="-25000" err="1"/>
                  <a:t>n</a:t>
                </a:r>
                <a:r>
                  <a:rPr lang="en-US" sz="2000"/>
                  <a:t> will contain a Hamilton cycle, which is a Hamilton path that starts and ends at adjacent vertices. </a:t>
                </a:r>
              </a:p>
              <a:p>
                <a:pPr algn="just"/>
                <a:endParaRPr lang="en-US" sz="2000"/>
              </a:p>
              <a:p>
                <a:pPr algn="just"/>
                <a:r>
                  <a:rPr lang="en-US" sz="2000">
                    <a:solidFill>
                      <a:srgbClr val="CC0099"/>
                    </a:solidFill>
                  </a:rPr>
                  <a:t>K</a:t>
                </a:r>
                <a:r>
                  <a:rPr lang="en-US" sz="2000" baseline="-25000">
                    <a:solidFill>
                      <a:srgbClr val="CC0099"/>
                    </a:solidFill>
                  </a:rPr>
                  <a:t>2</a:t>
                </a:r>
                <a:r>
                  <a:rPr lang="en-US" sz="2000">
                    <a:solidFill>
                      <a:srgbClr val="CC0099"/>
                    </a:solidFill>
                  </a:rPr>
                  <a:t> contains a Hamilton path</a:t>
                </a:r>
                <a:r>
                  <a:rPr lang="en-US" sz="2000"/>
                  <a:t>: {1, 2} or {2, 1} for vertices 1 and 2. </a:t>
                </a:r>
              </a:p>
              <a:p>
                <a:pPr algn="just"/>
                <a:endParaRPr lang="en-US" sz="2000"/>
              </a:p>
              <a:p>
                <a:pPr algn="just"/>
                <a:r>
                  <a:rPr lang="en-US" sz="2000"/>
                  <a:t>And </a:t>
                </a:r>
                <a:r>
                  <a:rPr lang="en-US" sz="2000">
                    <a:solidFill>
                      <a:srgbClr val="CC0099"/>
                    </a:solidFill>
                  </a:rPr>
                  <a:t>K</a:t>
                </a:r>
                <a:r>
                  <a:rPr lang="en-US" sz="2000" baseline="-25000">
                    <a:solidFill>
                      <a:srgbClr val="CC0099"/>
                    </a:solidFill>
                  </a:rPr>
                  <a:t>1</a:t>
                </a:r>
                <a:r>
                  <a:rPr lang="en-US" sz="2000">
                    <a:solidFill>
                      <a:srgbClr val="CC0099"/>
                    </a:solidFill>
                  </a:rPr>
                  <a:t> does not contain a Hamilton path </a:t>
                </a:r>
                <a:r>
                  <a:rPr lang="en-US" sz="2000"/>
                  <a:t>as a Hamilton path cannot have length 0.</a:t>
                </a:r>
                <a:endParaRPr lang="en-IN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5515D9-C7A2-7BA5-8930-D45339CF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8" y="2089658"/>
                <a:ext cx="8853165" cy="3170099"/>
              </a:xfrm>
              <a:prstGeom prst="rect">
                <a:avLst/>
              </a:prstGeom>
              <a:blipFill>
                <a:blip r:embed="rId4"/>
                <a:stretch>
                  <a:fillRect l="-688" r="-688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93352C-941C-48AB-E048-B5C0F5C58FE0}"/>
                  </a:ext>
                </a:extLst>
              </p14:cNvPr>
              <p14:cNvContentPartPr/>
              <p14:nvPr/>
            </p14:nvContentPartPr>
            <p14:xfrm>
              <a:off x="1016280" y="2860920"/>
              <a:ext cx="1096920" cy="10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93352C-941C-48AB-E048-B5C0F5C58F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6920" y="2851560"/>
                <a:ext cx="111564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3922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489856" y="221100"/>
            <a:ext cx="9856470" cy="365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 Applications </a:t>
            </a:r>
          </a:p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635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Q: For which m and n does the graph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m,n</a:t>
            </a:r>
            <a:r>
              <a:rPr lang="en-US" sz="2400" b="0" i="0" u="none" strike="noStrike" cap="none" baseline="-250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contain a Hamilton path? A Hamilton  cycle? Explain.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long  as </a:t>
            </a:r>
            <a:r>
              <a:rPr lang="en-US" sz="2400" b="0" i="0" u="none" strike="noStrike" cap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|m−n|≤1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	the graph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m,n</a:t>
            </a:r>
            <a:r>
              <a:rPr lang="en-US" sz="2400" b="0" i="0" u="none" strike="noStrike" cap="none" baseline="-250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will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Hamilton</a:t>
            </a:r>
            <a:r>
              <a:rPr lang="en-US" sz="2400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	</a:t>
            </a: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Hamilton cycle, we must have m=n.</a:t>
            </a: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7F1745-2E12-EA22-C996-E727FB4579C7}"/>
                  </a:ext>
                </a:extLst>
              </p14:cNvPr>
              <p14:cNvContentPartPr/>
              <p14:nvPr/>
            </p14:nvContentPartPr>
            <p14:xfrm>
              <a:off x="1810800" y="74880"/>
              <a:ext cx="8853480" cy="6194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7F1745-2E12-EA22-C996-E727FB457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1440" y="65520"/>
                <a:ext cx="8872200" cy="621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729342" y="395272"/>
            <a:ext cx="9856470" cy="260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3796029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635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Q: For which m and n does the graph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m,n</a:t>
            </a:r>
            <a:r>
              <a:rPr lang="en-US" sz="2400" b="0" i="0" u="none" strike="noStrike" cap="none" baseline="-250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contain a Hamilton path? A Hamilton  cycle? Explain.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7916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CB901D-949C-2E39-A006-C5734D2453A0}"/>
                  </a:ext>
                </a:extLst>
              </p:cNvPr>
              <p:cNvSpPr txBox="1"/>
              <p:nvPr/>
            </p:nvSpPr>
            <p:spPr>
              <a:xfrm>
                <a:off x="950097" y="3236946"/>
                <a:ext cx="941496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 bipartite graph, we know any existing </a:t>
                </a:r>
                <a:r>
                  <a:rPr lang="en-US" sz="20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Hamilton cycle</a:t>
                </a:r>
                <a:r>
                  <a:rPr lang="en-US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path will have to alternate between vertices in V1 and V2. If we want to reach all the vertices and end at the same one, </a:t>
                </a:r>
                <a:r>
                  <a:rPr lang="en-US" sz="20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must equal n (with both m, 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20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1). </a:t>
                </a:r>
              </a:p>
              <a:p>
                <a:pPr algn="just"/>
                <a:endParaRPr lang="en-US" sz="2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:r>
                  <a:rPr lang="en-US" sz="20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</m:oMath>
                </a14:m>
                <a:r>
                  <a:rPr lang="en-US" sz="20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</a:t>
                </a:r>
                <a:r>
                  <a:rPr lang="en-US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then we won’t be able to start and end at the same vertex and alternate between vertices in V1 and V2 without repeating a vertex. Since any bipartite graph </a:t>
                </a:r>
                <a:r>
                  <a:rPr lang="en-US" sz="20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-250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m,n</a:t>
                </a:r>
                <a:r>
                  <a:rPr lang="en-US" sz="2000" baseline="-25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 m = n has a Hamiltonian cycle, we know that these graphs also have a Hamiltonian path.</a:t>
                </a:r>
                <a:endParaRPr lang="en-IN" sz="2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CB901D-949C-2E39-A006-C5734D24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97" y="3236946"/>
                <a:ext cx="9414960" cy="2554545"/>
              </a:xfrm>
              <a:prstGeom prst="rect">
                <a:avLst/>
              </a:prstGeom>
              <a:blipFill>
                <a:blip r:embed="rId4"/>
                <a:stretch>
                  <a:fillRect l="-712" t="-1432" r="-648" b="-3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62316E-A07E-43CC-7174-F4697CBBA8A2}"/>
                  </a:ext>
                </a:extLst>
              </p14:cNvPr>
              <p14:cNvContentPartPr/>
              <p14:nvPr/>
            </p14:nvContentPartPr>
            <p14:xfrm>
              <a:off x="517320" y="3171960"/>
              <a:ext cx="544320" cy="234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62316E-A07E-43CC-7174-F4697CBBA8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960" y="3162600"/>
                <a:ext cx="563040" cy="236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16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249732" y="231986"/>
            <a:ext cx="10153015" cy="212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13359" marR="405447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Prove that the complete graph </a:t>
            </a:r>
            <a:r>
              <a:rPr lang="en-US" sz="24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400" b="0" i="0" u="none" strike="noStrike" cap="none" baseline="-2500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where n&gt;=3 is a Hamilton graph</a:t>
            </a:r>
            <a:endParaRPr sz="24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9F5765-3E5D-51D1-6466-32E2A815B198}"/>
                  </a:ext>
                </a:extLst>
              </p14:cNvPr>
              <p14:cNvContentPartPr/>
              <p14:nvPr/>
            </p14:nvContentPartPr>
            <p14:xfrm>
              <a:off x="186840" y="2010960"/>
              <a:ext cx="10523160" cy="434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9F5765-3E5D-51D1-6466-32E2A815B1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480" y="2001600"/>
                <a:ext cx="10541880" cy="436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EF1F59-6F24-B243-786E-36421851EE67}"/>
                  </a:ext>
                </a:extLst>
              </p14:cNvPr>
              <p14:cNvContentPartPr/>
              <p14:nvPr/>
            </p14:nvContentPartPr>
            <p14:xfrm>
              <a:off x="700920" y="1384560"/>
              <a:ext cx="10546920" cy="537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EF1F59-6F24-B243-786E-36421851E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560" y="1375200"/>
                <a:ext cx="10565640" cy="53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27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Hamilton Graphs</a:t>
            </a:r>
            <a:endParaRPr sz="240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Google Shape;73;p3"/>
              <p:cNvSpPr txBox="1"/>
              <p:nvPr/>
            </p:nvSpPr>
            <p:spPr>
              <a:xfrm>
                <a:off x="202107" y="1464436"/>
                <a:ext cx="7125339" cy="4164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53975" rIns="0" bIns="0" anchor="t" anchorCtr="0">
                <a:spAutoFit/>
              </a:bodyPr>
              <a:lstStyle/>
              <a:p>
                <a:pPr marL="12700" marR="5715" lvl="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</a:pP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Consider </a:t>
                </a:r>
                <a:r>
                  <a:rPr lang="en-US" sz="2400" b="1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G=(V,E) </a:t>
                </a: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graph or multigraph with n&gt;=3, Then G has a </a:t>
                </a:r>
              </a:p>
              <a:p>
                <a:pPr marL="12700" marR="5715" lvl="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</a:pPr>
                <a:endParaRPr lang="en-US" sz="2400" b="0" i="0" u="none" strike="noStrike" cap="none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41300" marR="5715" lvl="0" indent="-228600" algn="l" rtl="0">
                  <a:lnSpc>
                    <a:spcPct val="107916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r>
                  <a:rPr lang="en-US" sz="2400" b="0" i="0" u="none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 cycle</a:t>
                </a: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  if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  <a:sym typeface="Calibri"/>
                      </a:rPr>
                      <m:t>∃ </m:t>
                    </m:r>
                  </m:oMath>
                </a14:m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cycle in G that </a:t>
                </a:r>
                <a:r>
                  <a:rPr lang="en-US" sz="2400" b="0" i="1" u="none" strike="noStrike" cap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contains every vertex </a:t>
                </a:r>
                <a:r>
                  <a:rPr lang="en-US" sz="2400" i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of</a:t>
                </a:r>
                <a:r>
                  <a:rPr lang="en-US" sz="2400" b="0" i="1" u="none" strike="noStrike" cap="non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V</a:t>
                </a: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241300" marR="0" lvl="0" indent="-228600" algn="l" rtl="0">
                  <a:lnSpc>
                    <a:spcPct val="100000"/>
                  </a:lnSpc>
                  <a:spcBef>
                    <a:spcPts val="685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r>
                  <a:rPr lang="en-US" sz="2400" b="0" i="0" u="none" strike="noStrike" cap="none">
                    <a:solidFill>
                      <a:srgbClr val="00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path:  </a:t>
                </a: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a path in G that contains every vertex in the Graph G.</a:t>
                </a:r>
              </a:p>
              <a:p>
                <a:pPr marL="241300" marR="0" lvl="0" indent="-228600" algn="l" rtl="0">
                  <a:lnSpc>
                    <a:spcPct val="100000"/>
                  </a:lnSpc>
                  <a:spcBef>
                    <a:spcPts val="685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endParaRPr lang="en-US" sz="2400" b="0" i="0" u="none" strike="noStrike" cap="none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41300" marR="0" lvl="0" indent="-228600" algn="l" rtl="0">
                  <a:lnSpc>
                    <a:spcPct val="100000"/>
                  </a:lnSpc>
                  <a:spcBef>
                    <a:spcPts val="685"/>
                  </a:spcBef>
                  <a:spcAft>
                    <a:spcPts val="0"/>
                  </a:spcAft>
                  <a:buClr>
                    <a:srgbClr val="2E5496"/>
                  </a:buClr>
                  <a:buSzPts val="2400"/>
                  <a:buFont typeface="Arial"/>
                  <a:buChar char="•"/>
                </a:pPr>
                <a:r>
                  <a:rPr lang="en-US" sz="240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 graph G(V, E) that contains a Hamiltonian Cycle is called a </a:t>
                </a:r>
                <a:r>
                  <a:rPr lang="en-US" sz="2400" i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Graph or Hamiltonian Graph.</a:t>
                </a:r>
                <a:endParaRPr lang="en-US" sz="2400" b="0" i="1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73" name="Google Shape;73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7" y="1464436"/>
                <a:ext cx="7125339" cy="4164923"/>
              </a:xfrm>
              <a:prstGeom prst="rect">
                <a:avLst/>
              </a:prstGeom>
              <a:blipFill>
                <a:blip r:embed="rId3"/>
                <a:stretch>
                  <a:fillRect l="-2395" t="-586" r="-1112" b="-36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Google Shape;75;p3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864E81-BF96-5DB0-5395-E97DF315A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128" y="2317557"/>
            <a:ext cx="5198872" cy="2651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83DF6-240A-0BF9-94D0-46EB8E7CC9E2}"/>
              </a:ext>
            </a:extLst>
          </p:cNvPr>
          <p:cNvSpPr txBox="1"/>
          <p:nvPr/>
        </p:nvSpPr>
        <p:spPr>
          <a:xfrm>
            <a:off x="3945128" y="5737148"/>
            <a:ext cx="6096000" cy="1238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5080" lvl="0" indent="-228600" algn="l" rtl="0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 connected graph, Length of </a:t>
            </a:r>
            <a:r>
              <a:rPr lang="en-US" sz="2400" b="0" i="0" u="none" strike="noStrike" cap="none">
                <a:solidFill>
                  <a:srgbClr val="CC0099"/>
                </a:solidFill>
                <a:latin typeface="Calibri"/>
                <a:ea typeface="Calibri"/>
                <a:cs typeface="Calibri"/>
                <a:sym typeface="Calibri"/>
              </a:rPr>
              <a:t>Hamilton cycle = n 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length of Hamilton  path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4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307590" marR="0" lvl="0" indent="0" algn="l" rtl="0">
              <a:lnSpc>
                <a:spcPct val="78148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2400" b="0" i="0" u="none" strike="noStrike" cap="none" baseline="300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45E443-1DB3-452F-C685-3195543E4B36}"/>
                  </a:ext>
                </a:extLst>
              </p14:cNvPr>
              <p14:cNvContentPartPr/>
              <p14:nvPr/>
            </p14:nvContentPartPr>
            <p14:xfrm>
              <a:off x="1574280" y="50400"/>
              <a:ext cx="9482040" cy="522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45E443-1DB3-452F-C685-3195543E4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4920" y="41040"/>
                <a:ext cx="9500760" cy="524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F69408-787E-5708-EE70-02DB8055076F}"/>
                  </a:ext>
                </a:extLst>
              </p14:cNvPr>
              <p14:cNvContentPartPr/>
              <p14:nvPr/>
            </p14:nvContentPartPr>
            <p14:xfrm>
              <a:off x="601920" y="1394640"/>
              <a:ext cx="6994080" cy="187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F69408-787E-5708-EE70-02DB80550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1385280"/>
                <a:ext cx="7012800" cy="1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731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Google Shape;168;p14"/>
              <p:cNvSpPr txBox="1"/>
              <p:nvPr/>
            </p:nvSpPr>
            <p:spPr>
              <a:xfrm>
                <a:off x="307351" y="469400"/>
                <a:ext cx="10351500" cy="1989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12050" rIns="0" bIns="0" anchor="t" anchorCtr="0">
                <a:spAutoFit/>
              </a:bodyPr>
              <a:lstStyle/>
              <a:p>
                <a:pPr marL="155575" marR="3531870" lvl="0" indent="20954" algn="l" rtl="0">
                  <a:lnSpc>
                    <a:spcPct val="1093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2E549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Graph Theory, Applications and Combinatorics  </a:t>
                </a:r>
                <a:r>
                  <a:rPr lang="en-US" sz="2400" b="1" i="0" u="none" strike="noStrike" cap="none">
                    <a:solidFill>
                      <a:srgbClr val="C55A1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Hamilton Graphs</a:t>
                </a:r>
                <a:endParaRPr sz="24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2700" marR="1932938" lvl="0" indent="0" algn="l" rtl="0">
                  <a:lnSpc>
                    <a:spcPct val="299583"/>
                  </a:lnSpc>
                  <a:spcBef>
                    <a:spcPts val="505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The complete bipartite graph </a:t>
                </a:r>
                <a:r>
                  <a:rPr lang="en-US" sz="2400" b="0" i="0" u="none" strike="noStrike" cap="none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</a:t>
                </a:r>
                <a:r>
                  <a:rPr lang="en-US" sz="2400" b="0" i="0" u="none" strike="noStrike" cap="none" baseline="-25000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m,n</a:t>
                </a:r>
                <a:r>
                  <a:rPr lang="en-US" sz="2400" b="0" i="0" u="none" strike="noStrike" cap="none" baseline="-25000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 Hamiltonian </a:t>
                </a:r>
                <a:r>
                  <a:rPr lang="en-US" sz="2400" b="0" i="0" u="none" strike="noStrike" cap="none" err="1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iff</a:t>
                </a:r>
                <a:r>
                  <a:rPr lang="en-US" sz="2400" b="0" i="0" u="none" strike="noStrike" cap="none">
                    <a:solidFill>
                      <a:schemeClr val="tx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𝑚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  <m:r>
                      <a:rPr lang="en-US" sz="2400" b="0" i="1" u="none" strike="noStrike" cap="none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≥2  </m:t>
                    </m:r>
                  </m:oMath>
                </a14:m>
                <a:endParaRPr sz="2400" b="0" i="0" u="none" strike="noStrike" cap="none">
                  <a:solidFill>
                    <a:schemeClr val="tx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68" name="Google Shape;1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51" y="469400"/>
                <a:ext cx="10351500" cy="1989376"/>
              </a:xfrm>
              <a:prstGeom prst="rect">
                <a:avLst/>
              </a:prstGeom>
              <a:blipFill>
                <a:blip r:embed="rId3"/>
                <a:stretch>
                  <a:fillRect l="-1649" t="-3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0B4AE7-C3D8-DC5F-1484-DEDBB8C03634}"/>
                  </a:ext>
                </a:extLst>
              </p14:cNvPr>
              <p14:cNvContentPartPr/>
              <p14:nvPr/>
            </p14:nvContentPartPr>
            <p14:xfrm>
              <a:off x="224280" y="1774440"/>
              <a:ext cx="11881440" cy="483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0B4AE7-C3D8-DC5F-1484-DEDBB8C036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920" y="1765080"/>
                <a:ext cx="11900160" cy="485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9B1A2A-EDC1-F239-4049-7B7327444787}"/>
                  </a:ext>
                </a:extLst>
              </p14:cNvPr>
              <p14:cNvContentPartPr/>
              <p14:nvPr/>
            </p14:nvContentPartPr>
            <p14:xfrm>
              <a:off x="408240" y="2880"/>
              <a:ext cx="11102760" cy="6699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9B1A2A-EDC1-F239-4049-7B73274447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880" y="-6480"/>
                <a:ext cx="11121480" cy="671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99D60E-D484-6222-83C7-CD89BB9EFD9D}"/>
                  </a:ext>
                </a:extLst>
              </p14:cNvPr>
              <p14:cNvContentPartPr/>
              <p14:nvPr/>
            </p14:nvContentPartPr>
            <p14:xfrm>
              <a:off x="1030680" y="1479600"/>
              <a:ext cx="10036080" cy="394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99D60E-D484-6222-83C7-CD89BB9EFD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1320" y="1470240"/>
                <a:ext cx="10054800" cy="39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265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65E4DF-9908-9CF3-AA78-5D91F0B61E98}"/>
                  </a:ext>
                </a:extLst>
              </p14:cNvPr>
              <p14:cNvContentPartPr/>
              <p14:nvPr/>
            </p14:nvContentPartPr>
            <p14:xfrm>
              <a:off x="658080" y="1396080"/>
              <a:ext cx="8838000" cy="3430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65E4DF-9908-9CF3-AA78-5D91F0B61E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720" y="1386720"/>
                <a:ext cx="8856720" cy="34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073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title"/>
          </p:nvPr>
        </p:nvSpPr>
        <p:spPr>
          <a:xfrm>
            <a:off x="450601" y="231975"/>
            <a:ext cx="66690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75" name="Google Shape;175;p15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3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287825" y="231975"/>
            <a:ext cx="10551300" cy="28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5260" marR="40157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Theory, Applications and Combinatorics  </a:t>
            </a: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Hamilton Graphs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5715" lvl="0" indent="-515619" algn="l" rtl="0">
              <a:lnSpc>
                <a:spcPct val="95833"/>
              </a:lnSpc>
              <a:spcBef>
                <a:spcPts val="5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R"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the number of Hamilton cycles in a complete bipartite graph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kn,n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is ½(n-1)!n!	for (n&gt;=2)</a:t>
            </a:r>
          </a:p>
          <a:p>
            <a:pPr marL="527685" marR="0" lvl="0" indent="-515619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R"/>
            </a:pP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How many different Hamilton paths are there in </a:t>
            </a:r>
            <a:r>
              <a:rPr lang="en-US" sz="2400" b="0" i="0" u="none" strike="noStrike" cap="none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kn,n</a:t>
            </a:r>
            <a:r>
              <a:rPr lang="en-US" sz="24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3050"/>
              <a:buFont typeface="Arial"/>
              <a:buNone/>
            </a:pPr>
            <a:endParaRPr sz="3050" b="0" i="0" u="none" strike="noStrike" cap="none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90232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r>
              <a:rPr lang="en-US" sz="2400"/>
              <a:t>Hamilton Graphs</a:t>
            </a:r>
            <a:endParaRPr sz="2400"/>
          </a:p>
        </p:txBody>
      </p:sp>
      <p:sp>
        <p:nvSpPr>
          <p:cNvPr id="189" name="Google Shape;189;p1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539" y="1612391"/>
            <a:ext cx="4003409" cy="316871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/>
        </p:nvSpPr>
        <p:spPr>
          <a:xfrm>
            <a:off x="7345171" y="3257753"/>
            <a:ext cx="210756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it Hamiltonian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5DA00-8B37-FAED-329D-D5097E05B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69" y="1360532"/>
            <a:ext cx="6806268" cy="1899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590E2-4FD2-E021-978E-192D32A28118}"/>
              </a:ext>
            </a:extLst>
          </p:cNvPr>
          <p:cNvSpPr txBox="1"/>
          <p:nvPr/>
        </p:nvSpPr>
        <p:spPr>
          <a:xfrm>
            <a:off x="3396344" y="136053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err="1"/>
              <a:t>Eulers</a:t>
            </a:r>
            <a:r>
              <a:rPr lang="en-IN" sz="2400"/>
              <a:t>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2431F-FCD4-0B75-4827-C16B0D6A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1" y="3342312"/>
            <a:ext cx="9144000" cy="35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6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527675" y="3110484"/>
            <a:ext cx="5909310" cy="134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&amp;Engineering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4765" marR="0" lvl="0" indent="0" algn="l" rtl="0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artiarya@pes.edu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/>
          </p:nvPr>
        </p:nvSpPr>
        <p:spPr>
          <a:xfrm>
            <a:off x="4361179" y="2054097"/>
            <a:ext cx="4837249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9655" y="1595184"/>
            <a:ext cx="2238671" cy="366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Hamilton Graphs</a:t>
            </a:r>
            <a:endParaRPr sz="240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9AD2E-2B31-995D-BCBA-6F0314EE8AFB}"/>
              </a:ext>
            </a:extLst>
          </p:cNvPr>
          <p:cNvSpPr txBox="1"/>
          <p:nvPr/>
        </p:nvSpPr>
        <p:spPr>
          <a:xfrm>
            <a:off x="287832" y="1414817"/>
            <a:ext cx="8616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circuit in a connected graph G(V,E) is 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 as a closed walk that traverses every vertex of G exactly once,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except of course the starting vertex, at which the walk also terminates.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DF7D4-72F3-35B0-B389-F13973A2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5" y="2965422"/>
            <a:ext cx="3378680" cy="3612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3F946-8CE7-8B57-9B91-645836B3F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282" y="2564349"/>
            <a:ext cx="4582886" cy="38986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03FC00E-561C-8E35-36A8-491D66B3E2B1}"/>
                  </a:ext>
                </a:extLst>
              </p14:cNvPr>
              <p14:cNvContentPartPr/>
              <p14:nvPr/>
            </p14:nvContentPartPr>
            <p14:xfrm>
              <a:off x="495720" y="2942280"/>
              <a:ext cx="10358640" cy="3076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03FC00E-561C-8E35-36A8-491D66B3E2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360" y="2932920"/>
                <a:ext cx="10377360" cy="30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03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Hamilton Graphs</a:t>
            </a:r>
            <a:endParaRPr sz="240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9AD2E-2B31-995D-BCBA-6F0314EE8AFB}"/>
              </a:ext>
            </a:extLst>
          </p:cNvPr>
          <p:cNvSpPr txBox="1"/>
          <p:nvPr/>
        </p:nvSpPr>
        <p:spPr>
          <a:xfrm>
            <a:off x="287832" y="1414817"/>
            <a:ext cx="8616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circuit in a connected graph G(V,E) is 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 as a closed walk that traverses every vertex of G exactly once,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except of course the starting vertex, at which the walk also terminates.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B4033F-66F6-75EB-8533-83F31D908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1" y="3005843"/>
            <a:ext cx="9092692" cy="3513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90A44F-65D7-0262-DDF0-7722B71700CF}"/>
              </a:ext>
            </a:extLst>
          </p:cNvPr>
          <p:cNvSpPr txBox="1"/>
          <p:nvPr/>
        </p:nvSpPr>
        <p:spPr>
          <a:xfrm>
            <a:off x="7326086" y="2853443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713C2-43A4-85B1-30C8-492057DF4BCB}"/>
              </a:ext>
            </a:extLst>
          </p:cNvPr>
          <p:cNvSpPr txBox="1"/>
          <p:nvPr/>
        </p:nvSpPr>
        <p:spPr>
          <a:xfrm>
            <a:off x="8904514" y="4016151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3540D-4FB1-44CE-CFB1-1E19FF4FB9CF}"/>
              </a:ext>
            </a:extLst>
          </p:cNvPr>
          <p:cNvSpPr txBox="1"/>
          <p:nvPr/>
        </p:nvSpPr>
        <p:spPr>
          <a:xfrm>
            <a:off x="8293734" y="5660572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70E12-515D-F7CF-D01F-3DF81880EA97}"/>
              </a:ext>
            </a:extLst>
          </p:cNvPr>
          <p:cNvSpPr txBox="1"/>
          <p:nvPr/>
        </p:nvSpPr>
        <p:spPr>
          <a:xfrm>
            <a:off x="6426886" y="5660571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90DEE-9A44-4E7D-E6D3-663214104B4D}"/>
              </a:ext>
            </a:extLst>
          </p:cNvPr>
          <p:cNvSpPr txBox="1"/>
          <p:nvPr/>
        </p:nvSpPr>
        <p:spPr>
          <a:xfrm>
            <a:off x="5636007" y="4016151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76259-1D97-AD0E-2E82-26A55B15E826}"/>
              </a:ext>
            </a:extLst>
          </p:cNvPr>
          <p:cNvSpPr txBox="1"/>
          <p:nvPr/>
        </p:nvSpPr>
        <p:spPr>
          <a:xfrm>
            <a:off x="7554685" y="3542892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586EE-E819-3813-6A2C-8A03E418D327}"/>
              </a:ext>
            </a:extLst>
          </p:cNvPr>
          <p:cNvSpPr txBox="1"/>
          <p:nvPr/>
        </p:nvSpPr>
        <p:spPr>
          <a:xfrm>
            <a:off x="6862314" y="3696780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2667A-77B7-E4C3-814C-ABEA9CE0D0C5}"/>
              </a:ext>
            </a:extLst>
          </p:cNvPr>
          <p:cNvSpPr txBox="1"/>
          <p:nvPr/>
        </p:nvSpPr>
        <p:spPr>
          <a:xfrm>
            <a:off x="6542314" y="4241365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6090DD-BE13-38CF-F390-03DC32CB755D}"/>
              </a:ext>
            </a:extLst>
          </p:cNvPr>
          <p:cNvSpPr txBox="1"/>
          <p:nvPr/>
        </p:nvSpPr>
        <p:spPr>
          <a:xfrm>
            <a:off x="6324600" y="4673940"/>
            <a:ext cx="576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39C7F-AA96-90BA-2A21-94B5E04E6DDB}"/>
              </a:ext>
            </a:extLst>
          </p:cNvPr>
          <p:cNvSpPr txBox="1"/>
          <p:nvPr/>
        </p:nvSpPr>
        <p:spPr>
          <a:xfrm>
            <a:off x="6890658" y="5251776"/>
            <a:ext cx="54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FD6E1-D12E-F27C-3026-A62E6E1CDC02}"/>
              </a:ext>
            </a:extLst>
          </p:cNvPr>
          <p:cNvSpPr txBox="1"/>
          <p:nvPr/>
        </p:nvSpPr>
        <p:spPr>
          <a:xfrm>
            <a:off x="7336971" y="5250288"/>
            <a:ext cx="54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7E9235-A917-6DB3-AAA0-04BCD13C2053}"/>
              </a:ext>
            </a:extLst>
          </p:cNvPr>
          <p:cNvSpPr txBox="1"/>
          <p:nvPr/>
        </p:nvSpPr>
        <p:spPr>
          <a:xfrm>
            <a:off x="8044541" y="5123580"/>
            <a:ext cx="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02F66E-9374-1915-FBCF-71B662976974}"/>
              </a:ext>
            </a:extLst>
          </p:cNvPr>
          <p:cNvSpPr txBox="1"/>
          <p:nvPr/>
        </p:nvSpPr>
        <p:spPr>
          <a:xfrm>
            <a:off x="8362332" y="4366163"/>
            <a:ext cx="54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EBFB7-3BF0-EF61-3B3D-B64FD4C40FED}"/>
              </a:ext>
            </a:extLst>
          </p:cNvPr>
          <p:cNvSpPr txBox="1"/>
          <p:nvPr/>
        </p:nvSpPr>
        <p:spPr>
          <a:xfrm>
            <a:off x="7336971" y="4560839"/>
            <a:ext cx="47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476F1C-9603-B9A2-CE01-1343FC2E3FF4}"/>
              </a:ext>
            </a:extLst>
          </p:cNvPr>
          <p:cNvSpPr txBox="1"/>
          <p:nvPr/>
        </p:nvSpPr>
        <p:spPr>
          <a:xfrm>
            <a:off x="7826826" y="4478495"/>
            <a:ext cx="54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8647D4-A129-2496-5990-80271CCD15D1}"/>
              </a:ext>
            </a:extLst>
          </p:cNvPr>
          <p:cNvSpPr txBox="1"/>
          <p:nvPr/>
        </p:nvSpPr>
        <p:spPr>
          <a:xfrm>
            <a:off x="7119256" y="3969073"/>
            <a:ext cx="64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AE50CD-4413-78AF-B07E-190CE7E5C4CF}"/>
              </a:ext>
            </a:extLst>
          </p:cNvPr>
          <p:cNvSpPr txBox="1"/>
          <p:nvPr/>
        </p:nvSpPr>
        <p:spPr>
          <a:xfrm>
            <a:off x="6955972" y="4712423"/>
            <a:ext cx="476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FFCE0-EF26-4BF8-DA66-FC4DF04D229D}"/>
              </a:ext>
            </a:extLst>
          </p:cNvPr>
          <p:cNvSpPr txBox="1"/>
          <p:nvPr/>
        </p:nvSpPr>
        <p:spPr>
          <a:xfrm>
            <a:off x="7794350" y="4212274"/>
            <a:ext cx="53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73483-FFD1-1A98-BDCB-85052F31B6AE}"/>
              </a:ext>
            </a:extLst>
          </p:cNvPr>
          <p:cNvSpPr txBox="1"/>
          <p:nvPr/>
        </p:nvSpPr>
        <p:spPr>
          <a:xfrm>
            <a:off x="7975890" y="3755983"/>
            <a:ext cx="43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49186D-0E77-53B3-6015-195CCF734D7D}"/>
              </a:ext>
            </a:extLst>
          </p:cNvPr>
          <p:cNvSpPr txBox="1"/>
          <p:nvPr/>
        </p:nvSpPr>
        <p:spPr>
          <a:xfrm>
            <a:off x="8206773" y="4712423"/>
            <a:ext cx="542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v20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A119D-9B9E-6020-A57F-868E9F130376}"/>
              </a:ext>
            </a:extLst>
          </p:cNvPr>
          <p:cNvSpPr txBox="1"/>
          <p:nvPr/>
        </p:nvSpPr>
        <p:spPr>
          <a:xfrm>
            <a:off x="9470571" y="3005843"/>
            <a:ext cx="2264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/>
              <a:t>If </a:t>
            </a:r>
            <a:r>
              <a:rPr lang="en-IN" sz="2000">
                <a:solidFill>
                  <a:srgbClr val="FF0000"/>
                </a:solidFill>
              </a:rPr>
              <a:t>we remove any one edge from the Hamilton circuit</a:t>
            </a:r>
            <a:r>
              <a:rPr lang="en-IN" sz="2000"/>
              <a:t>, we are left with </a:t>
            </a:r>
            <a:r>
              <a:rPr lang="en-IN" sz="2000">
                <a:solidFill>
                  <a:srgbClr val="CC0099"/>
                </a:solidFill>
              </a:rPr>
              <a:t>Hamilton path</a:t>
            </a:r>
            <a:r>
              <a:rPr lang="en-IN" sz="200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B73727-FB6C-0871-C345-34CC062DC830}"/>
                  </a:ext>
                </a:extLst>
              </p14:cNvPr>
              <p14:cNvContentPartPr/>
              <p14:nvPr/>
            </p14:nvContentPartPr>
            <p14:xfrm>
              <a:off x="8214120" y="4820760"/>
              <a:ext cx="87840" cy="9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B73727-FB6C-0871-C345-34CC062DC8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04760" y="4811400"/>
                <a:ext cx="10656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85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Hamilton Graphs</a:t>
            </a:r>
            <a:endParaRPr sz="240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567B8-7299-DF57-17E1-AAAE0D1A9C1F}"/>
              </a:ext>
            </a:extLst>
          </p:cNvPr>
          <p:cNvSpPr txBox="1"/>
          <p:nvPr/>
        </p:nvSpPr>
        <p:spPr>
          <a:xfrm>
            <a:off x="3907971" y="168177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geometry, a dodecahedron or </a:t>
            </a:r>
            <a:r>
              <a:rPr lang="en-US" sz="2400" b="0" i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duodecahedron</a:t>
            </a:r>
            <a:r>
              <a:rPr lang="en-US" sz="2400" b="0" i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 </a:t>
            </a:r>
            <a:r>
              <a:rPr lang="en-US" sz="2400" b="1" i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polyhedron with twelve flat faces</a:t>
            </a:r>
            <a:r>
              <a:rPr lang="en-US" sz="2400" b="0" i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regular dodecahedron has 12 faces and 20 vertices</a:t>
            </a:r>
            <a:endParaRPr lang="en-IN" sz="24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4B975E-2C9A-7DA4-5F52-088ECB331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86" y="1336547"/>
            <a:ext cx="3590105" cy="35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1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/>
              <a:t>Hamilton Graphs</a:t>
            </a:r>
            <a:endParaRPr sz="2400"/>
          </a:p>
        </p:txBody>
      </p:sp>
      <p:sp>
        <p:nvSpPr>
          <p:cNvPr id="72" name="Google Shape;72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BB663D-8361-3F50-E78E-F331CD27D7FD}"/>
              </a:ext>
            </a:extLst>
          </p:cNvPr>
          <p:cNvSpPr txBox="1"/>
          <p:nvPr/>
        </p:nvSpPr>
        <p:spPr>
          <a:xfrm>
            <a:off x="287832" y="1336547"/>
            <a:ext cx="9842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srgbClr val="CC00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given graph may contain more than one Hamilton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Hamiltonian circuit in a graph of n vertices consists of exactly n edges.</a:t>
            </a:r>
            <a:endParaRPr lang="en-IN" sz="24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A60EFF-2DDF-44F9-56BD-FCF03D345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68" y="3938776"/>
            <a:ext cx="3674194" cy="2919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C06697-BE47-543C-A1AC-C5DAE3061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379" y="4248125"/>
            <a:ext cx="6157183" cy="1956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78761-027F-691E-E516-E1C132E9F661}"/>
              </a:ext>
            </a:extLst>
          </p:cNvPr>
          <p:cNvSpPr txBox="1"/>
          <p:nvPr/>
        </p:nvSpPr>
        <p:spPr>
          <a:xfrm>
            <a:off x="4146867" y="5559553"/>
            <a:ext cx="3570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These 2 graphs do not have a Hamilton cycle.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7890C3-3441-CB4F-2071-0B066957F0B2}"/>
                  </a:ext>
                </a:extLst>
              </p14:cNvPr>
              <p14:cNvContentPartPr/>
              <p14:nvPr/>
            </p14:nvContentPartPr>
            <p14:xfrm>
              <a:off x="2815200" y="2856600"/>
              <a:ext cx="6753240" cy="285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7890C3-3441-CB4F-2071-0B066957F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5840" y="2847240"/>
                <a:ext cx="6771960" cy="28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8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3">
            <a:extLst>
              <a:ext uri="{FF2B5EF4-FFF2-40B4-BE49-F238E27FC236}">
                <a16:creationId xmlns:a16="http://schemas.microsoft.com/office/drawing/2014/main" id="{D0BE9A50-8EC6-8731-1F26-DE662ECCD69D}"/>
              </a:ext>
            </a:extLst>
          </p:cNvPr>
          <p:cNvSpPr txBox="1">
            <a:spLocks/>
          </p:cNvSpPr>
          <p:nvPr/>
        </p:nvSpPr>
        <p:spPr>
          <a:xfrm>
            <a:off x="287832" y="481187"/>
            <a:ext cx="9498948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indent="20955">
              <a:lnSpc>
                <a:spcPct val="109300"/>
              </a:lnSpc>
              <a:buSzPts val="1400"/>
            </a:pPr>
            <a:r>
              <a:rPr lang="en-US" sz="2400">
                <a:solidFill>
                  <a:srgbClr val="2E5496"/>
                </a:solidFill>
              </a:rPr>
              <a:t>Graph Theory, Applications and Combinatorics  </a:t>
            </a:r>
            <a:br>
              <a:rPr lang="en-US" sz="2400">
                <a:solidFill>
                  <a:srgbClr val="2E5496"/>
                </a:solidFill>
              </a:rPr>
            </a:b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Hamilton Graphs vs Euler’s Graph</a:t>
            </a:r>
          </a:p>
        </p:txBody>
      </p:sp>
      <p:pic>
        <p:nvPicPr>
          <p:cNvPr id="6" name="Google Shape;75;p3">
            <a:extLst>
              <a:ext uri="{FF2B5EF4-FFF2-40B4-BE49-F238E27FC236}">
                <a16:creationId xmlns:a16="http://schemas.microsoft.com/office/drawing/2014/main" id="{B5AC7D1E-91B2-C6FE-4F5B-77F48CE7B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970"/>
          <a:stretch/>
        </p:blipFill>
        <p:spPr>
          <a:xfrm>
            <a:off x="10882725" y="0"/>
            <a:ext cx="1309275" cy="16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E7C463-165C-3684-4E18-4E6A0B1CDBC4}"/>
              </a:ext>
            </a:extLst>
          </p:cNvPr>
          <p:cNvSpPr txBox="1"/>
          <p:nvPr/>
        </p:nvSpPr>
        <p:spPr>
          <a:xfrm>
            <a:off x="559975" y="1376975"/>
            <a:ext cx="3864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Hamilton Graphs</a:t>
            </a:r>
          </a:p>
          <a:p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graph has a Hamiltonian cycle.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Hamiltonian cycle is a </a:t>
            </a:r>
            <a:r>
              <a:rPr lang="en-US" sz="24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 that visits every vertex exactly once and returns to the starting vertex.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focus is on visiting every vertex exactly once (Hamiltonian) 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27BA3-60F0-5FA9-9378-7D19DA9CCA3B}"/>
              </a:ext>
            </a:extLst>
          </p:cNvPr>
          <p:cNvSpPr txBox="1"/>
          <p:nvPr/>
        </p:nvSpPr>
        <p:spPr>
          <a:xfrm>
            <a:off x="6542314" y="1376975"/>
            <a:ext cx="3690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Euler’s Graph</a:t>
            </a:r>
          </a:p>
          <a:p>
            <a:pPr algn="just"/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Eulerian graph has a Eulerian circuit.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Eulerian circuit is a </a:t>
            </a:r>
            <a:r>
              <a:rPr lang="en-US" sz="24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 that visits every edge exactly once and returns to the starting vertex.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focus is on visiting every edge exactly once (Eulerian)</a:t>
            </a:r>
            <a:endParaRPr lang="en-IN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9DDF5D-EEB4-64D2-E396-7272714C8CCA}"/>
                  </a:ext>
                </a:extLst>
              </p14:cNvPr>
              <p14:cNvContentPartPr/>
              <p14:nvPr/>
            </p14:nvContentPartPr>
            <p14:xfrm>
              <a:off x="2320920" y="2878200"/>
              <a:ext cx="6371640" cy="11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9DDF5D-EEB4-64D2-E396-7272714C8C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1560" y="2868840"/>
                <a:ext cx="639036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00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5D4F4A6E89004B9969E5A919E98885" ma:contentTypeVersion="7" ma:contentTypeDescription="Create a new document." ma:contentTypeScope="" ma:versionID="a7e34601cba34b5100a96368ac6191df">
  <xsd:schema xmlns:xsd="http://www.w3.org/2001/XMLSchema" xmlns:xs="http://www.w3.org/2001/XMLSchema" xmlns:p="http://schemas.microsoft.com/office/2006/metadata/properties" xmlns:ns2="777052eb-7f64-4d82-8b21-49620de4b061" targetNamespace="http://schemas.microsoft.com/office/2006/metadata/properties" ma:root="true" ma:fieldsID="ee9fa33780a42d2c59011c1127885f1f" ns2:_="">
    <xsd:import namespace="777052eb-7f64-4d82-8b21-49620de4b0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052eb-7f64-4d82-8b21-49620de4b0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92D86E-0250-4A4B-B24E-F667AD2D2308}">
  <ds:schemaRefs>
    <ds:schemaRef ds:uri="777052eb-7f64-4d82-8b21-49620de4b0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A5A4AF0-A665-4E9D-B864-B2F1990E77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C36C6B-5A98-4EBA-B642-7B9EAF2A0B1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49</Slides>
  <Notes>47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GRAPH THEORY AND ITS APPLICATIONS</vt:lpstr>
      <vt:lpstr>GRAPH THEORY, APPLICATIONS AND COMBINATORICS</vt:lpstr>
      <vt:lpstr>PowerPoint Presentation</vt:lpstr>
      <vt:lpstr>Graph Theory, Applications and Combinatorics   Hamilton Graphs</vt:lpstr>
      <vt:lpstr>Graph Theory, Applications and Combinatorics   Hamilton Graphs</vt:lpstr>
      <vt:lpstr>Graph Theory, Applications and Combinatorics   Hamilton Graphs</vt:lpstr>
      <vt:lpstr>Graph Theory, Applications and Combinatorics   Hamilton Graphs</vt:lpstr>
      <vt:lpstr>Graph Theory, Applications and Combinatorics   Hamilton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Theory, Applications and Combinatorics  Hamilton Graphs</vt:lpstr>
      <vt:lpstr>Graph Theory, Applications and Combinatorics  Hamilton Graphs</vt:lpstr>
      <vt:lpstr>Graph Theory, Applications and Combinatorics  Hamilton Graphs</vt:lpstr>
      <vt:lpstr>Graph Theory, Applications and Combinatorics  Hamilton Graphs</vt:lpstr>
      <vt:lpstr>Graph Theory, Applications and Combinatorics  Hamilton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Theory, Applications and Combinatorics  Hamilton Graphs</vt:lpstr>
      <vt:lpstr>Graph Theory, Applications and Combinatorics  Hamilton Graphs</vt:lpstr>
      <vt:lpstr>Graph Theory, Applications and Combinatorics  Hamilton Graphs</vt:lpstr>
      <vt:lpstr>Graph Theory, Applications and Combinatorics  Hamilton Graphs</vt:lpstr>
      <vt:lpstr>PowerPoint Presentation</vt:lpstr>
      <vt:lpstr>Graph Theory, Applications and Combinatorics  Hamilton Graphs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APPLICATIONS AND  COMBINATORICS </dc:title>
  <dc:creator>Krishna Venkataram</dc:creator>
  <cp:revision>1</cp:revision>
  <dcterms:created xsi:type="dcterms:W3CDTF">2023-08-07T10:42:18Z</dcterms:created>
  <dcterms:modified xsi:type="dcterms:W3CDTF">2023-09-16T10:25:09Z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0x0101004A5D4F4A6E89004B9969E5A919E98885</vt:lpwstr>
  </property>
</Properties>
</file>